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</p:sldMasterIdLst>
  <p:notesMasterIdLst>
    <p:notesMasterId r:id="rId6"/>
  </p:notesMasterIdLst>
  <p:sldIdLst>
    <p:sldId id="256" r:id="rId2"/>
    <p:sldId id="346" r:id="rId3"/>
    <p:sldId id="352" r:id="rId4"/>
    <p:sldId id="3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86" autoAdjust="0"/>
    <p:restoredTop sz="94584"/>
  </p:normalViewPr>
  <p:slideViewPr>
    <p:cSldViewPr snapToGrid="0" snapToObjects="1">
      <p:cViewPr varScale="1">
        <p:scale>
          <a:sx n="77" d="100"/>
          <a:sy n="77" d="100"/>
        </p:scale>
        <p:origin x="8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1B525-5EAE-3F4B-A7EC-9F5E9B785792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6211C-69C9-7D4D-8FAF-DE5D6A7E8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6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6211C-69C9-7D4D-8FAF-DE5D6A7E8A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96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6211C-69C9-7D4D-8FAF-DE5D6A7E8A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62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6211C-69C9-7D4D-8FAF-DE5D6A7E8A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03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6211C-69C9-7D4D-8FAF-DE5D6A7E8A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7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8/21/2021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4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3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8/21/2021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46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8/21/2021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76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8/21/2021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7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8/21/2021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2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8/21/2021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52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8/21/2021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6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2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9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0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699" r:id="rId7"/>
    <p:sldLayoutId id="2147483700" r:id="rId8"/>
    <p:sldLayoutId id="2147483701" r:id="rId9"/>
    <p:sldLayoutId id="2147483702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6EDDFFA-BF56-4068-8A4F-A81FC2620D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RSAKM CALABARZON MONTHLY ACCOMPLISHMENT </a:t>
            </a:r>
            <a:endParaRPr lang="en-PH" sz="6000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43A5124-D29C-405E-89B1-839A596418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(Period Covered)</a:t>
            </a:r>
            <a:endParaRPr lang="en-PH" sz="2400" dirty="0"/>
          </a:p>
        </p:txBody>
      </p:sp>
    </p:spTree>
    <p:extLst>
      <p:ext uri="{BB962C8B-B14F-4D97-AF65-F5344CB8AC3E}">
        <p14:creationId xmlns:p14="http://schemas.microsoft.com/office/powerpoint/2010/main" val="3787414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6C35EF-DBC8-41DC-A647-F1E0F599B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EB0BA5-59CA-4DBF-A716-BEEC67603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8545C-2832-4EB7-9624-D6EEA011A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6951981" y="1"/>
            <a:ext cx="5236971" cy="6858000"/>
            <a:chOff x="20829" y="1"/>
            <a:chExt cx="5236971" cy="68579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DDB8A50-D39E-4D33-819B-739ECB9D1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DCB7945-057F-4373-B268-FF1BE88A4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7FEF30-7F52-1849-A7FD-E55657D1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10243088" cy="166457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Cluster Assessment of Operations (for Security Sector), Programs, Projects, and Activities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2F4D-92FF-D642-A15B-509CC006D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4474"/>
            <a:ext cx="10444566" cy="3728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1. Indicate PPAs.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2. Meetings/Activities.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3. Challenges and Lessons Learnt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4. Best Practices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5.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909604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65A503-34A2-BE46-8033-BEAD141A15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523" b="36088"/>
          <a:stretch/>
        </p:blipFill>
        <p:spPr>
          <a:xfrm>
            <a:off x="429412" y="1016001"/>
            <a:ext cx="11333176" cy="135774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21286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E7CE7A7-0AFD-439B-9765-E708254D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9CFBC2-8561-4BBF-BDDE-CF7908C9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AAC8F43-3BD7-44FC-843A-972922AF2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DE643C6-923A-4762-9462-D589A0AED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1AB708F-73DA-4CC8-89B1-8EB70ABB3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80BFBA71-F99E-4946-8049-F530A921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848" y="1295400"/>
            <a:ext cx="7010400" cy="26049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49358375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54</Words>
  <Application>Microsoft Office PowerPoint</Application>
  <PresentationFormat>Widescreen</PresentationFormat>
  <Paragraphs>13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Next LT Pro</vt:lpstr>
      <vt:lpstr>AvenirNext LT Pro Medium</vt:lpstr>
      <vt:lpstr>Calibri</vt:lpstr>
      <vt:lpstr>Sabon Next LT</vt:lpstr>
      <vt:lpstr>DappledVTI</vt:lpstr>
      <vt:lpstr>RSAKM CALABARZON MONTHLY ACCOMPLISHMENT </vt:lpstr>
      <vt:lpstr>Cluster Assessment of Operations (for Security Sector), Programs, Projects, and Activities 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RTF Cluster Meeting</dc:title>
  <dc:creator>Din Mabanta</dc:creator>
  <cp:lastModifiedBy>Au</cp:lastModifiedBy>
  <cp:revision>6</cp:revision>
  <dcterms:created xsi:type="dcterms:W3CDTF">2021-07-07T11:04:04Z</dcterms:created>
  <dcterms:modified xsi:type="dcterms:W3CDTF">2021-08-21T03:59:40Z</dcterms:modified>
</cp:coreProperties>
</file>