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63" r:id="rId4"/>
    <p:sldId id="258" r:id="rId5"/>
    <p:sldId id="259" r:id="rId6"/>
    <p:sldId id="262" r:id="rId7"/>
    <p:sldId id="261" r:id="rId8"/>
    <p:sldId id="260" r:id="rId9"/>
    <p:sldId id="257" r:id="rId10"/>
    <p:sldId id="267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8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EF49B-BAEB-4450-901F-F1FD8EF92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D849C3-1D58-4598-9ABF-8008D4A23A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02EEF8-E184-4437-ADEF-664540938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738C2-509A-4058-B994-10412ABAF7F5}" type="datetimeFigureOut">
              <a:rPr lang="en-PH" smtClean="0"/>
              <a:t>23/06/2021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473DF1-311D-4FBA-8B36-9B8D2569B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14A9F-D89B-4BD9-8D38-598D9A63A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D2BF-2F70-4B6C-86EE-83CF22EEC57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061208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8315A-8D85-4551-A080-FF887F001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0DFA5A-FACC-471E-9280-14CE15C215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05D31-0939-40D9-87E2-4FBA097E5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738C2-509A-4058-B994-10412ABAF7F5}" type="datetimeFigureOut">
              <a:rPr lang="en-PH" smtClean="0"/>
              <a:t>23/06/2021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8568F-E2D1-47FA-A2FA-B78AFCF9E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25036B-B133-44DB-B232-93694919B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D2BF-2F70-4B6C-86EE-83CF22EEC57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803618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F27FC5-37FA-4BAA-AA9B-48190E92CC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214101-0B4C-49FF-9600-1E1D8A6FF9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9975CC-4B1B-4712-B0F0-157899C9D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738C2-509A-4058-B994-10412ABAF7F5}" type="datetimeFigureOut">
              <a:rPr lang="en-PH" smtClean="0"/>
              <a:t>23/06/2021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AD218-2A38-41A0-9F88-14B81AC7F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C4A0A8-0AB9-4E5C-8B57-B9B81F697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D2BF-2F70-4B6C-86EE-83CF22EEC57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004350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EA881-86F2-4352-BDC4-BE856AC15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B6609-EAEA-4E65-BF11-CDCBAC915F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D315ED-42E9-4B9E-8DAE-9C1A0A11D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738C2-509A-4058-B994-10412ABAF7F5}" type="datetimeFigureOut">
              <a:rPr lang="en-PH" smtClean="0"/>
              <a:t>23/06/2021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4A83B8-44B2-48EE-8D85-1AEE2FA7E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B1A13A-5AAE-4D6A-852F-68F23EB43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D2BF-2F70-4B6C-86EE-83CF22EEC57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104340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C25B6-32F6-41A5-ACAB-F0BC1BE64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F48C16-62B5-4DA5-806F-75686F45A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F13AC-3689-46FA-A76C-F2C8DA082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738C2-509A-4058-B994-10412ABAF7F5}" type="datetimeFigureOut">
              <a:rPr lang="en-PH" smtClean="0"/>
              <a:t>23/06/2021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95AF23-5C86-4A50-B23F-FD1204A15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9F5FD4-06C1-49B9-A536-FDB879976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D2BF-2F70-4B6C-86EE-83CF22EEC57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789950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D356C-ABB1-41DB-8E5D-79B328D59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F0FF3-E90D-49E9-A598-CA5091DF23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522736-64B7-4C26-8154-70C577522A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876B40-E7BB-42F0-9D15-D80523BA8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738C2-509A-4058-B994-10412ABAF7F5}" type="datetimeFigureOut">
              <a:rPr lang="en-PH" smtClean="0"/>
              <a:t>23/06/2021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A714C-B947-48E8-BAF6-7FB8F9B21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DD59D6-1E1B-42CF-8DB3-D032BB822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D2BF-2F70-4B6C-86EE-83CF22EEC57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658407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92B52-063D-4470-8580-A1E04A6FC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055169-E71F-43DF-92C6-ED48ECE581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AAC7E7-254E-45DF-9A62-2EA3E0FF92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5FB443-6209-4C72-93DB-2A0A1E2979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2076E2-1D09-45AB-A440-6746B42001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985D04-D494-42DA-A48B-AFDC83F13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738C2-509A-4058-B994-10412ABAF7F5}" type="datetimeFigureOut">
              <a:rPr lang="en-PH" smtClean="0"/>
              <a:t>23/06/2021</a:t>
            </a:fld>
            <a:endParaRPr lang="en-P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12B606-D238-42C8-9D22-1EF3D775B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472B31-69BB-4081-8C46-0D3A80489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D2BF-2F70-4B6C-86EE-83CF22EEC57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299791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9276B-BDD3-4622-8129-F7779F347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5D67E3-2FCA-4B06-82D7-E72D3FB88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738C2-509A-4058-B994-10412ABAF7F5}" type="datetimeFigureOut">
              <a:rPr lang="en-PH" smtClean="0"/>
              <a:t>23/06/2021</a:t>
            </a:fld>
            <a:endParaRPr lang="en-P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D762F8-C3D2-49CB-9C0A-95B225E33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ED6BFD-BD09-41BA-88FB-42474C3B3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D2BF-2F70-4B6C-86EE-83CF22EEC57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875948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EA2DBE-E41B-420E-83B9-301F9D380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738C2-509A-4058-B994-10412ABAF7F5}" type="datetimeFigureOut">
              <a:rPr lang="en-PH" smtClean="0"/>
              <a:t>23/06/2021</a:t>
            </a:fld>
            <a:endParaRPr lang="en-P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DD63BC-47A5-4D80-A8BC-6C35EA6B3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71B64-41ED-4DF5-9D92-5B7A50601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D2BF-2F70-4B6C-86EE-83CF22EEC57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518662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0F749-5F46-4F29-98B1-56BC6BAF7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439F3-EB70-49D8-9C52-DABD27ECA6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986747-0A84-41C3-9E76-4502E401C1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99A6A9-4504-4427-8468-A648D8F71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738C2-509A-4058-B994-10412ABAF7F5}" type="datetimeFigureOut">
              <a:rPr lang="en-PH" smtClean="0"/>
              <a:t>23/06/2021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3822D6-F11F-43DA-B2B5-31675F8E4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FB1DB-3A39-4BF8-9FEA-D2D68AD7E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D2BF-2F70-4B6C-86EE-83CF22EEC57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053189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728B0-3997-4F1A-B53C-3E71B787E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92F359-C947-46CD-8353-EB186E67EF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6BDD62-61A9-4A13-B506-2BC84BC2D6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A38C84-E1B6-49B3-AB9D-3D88BF97E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738C2-509A-4058-B994-10412ABAF7F5}" type="datetimeFigureOut">
              <a:rPr lang="en-PH" smtClean="0"/>
              <a:t>23/06/2021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64B068-4DF5-4B73-8780-AE295FF24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CD1F1C-0A96-4371-886B-4842CFA1C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D2BF-2F70-4B6C-86EE-83CF22EEC57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498595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9C1862-15EF-4441-9B36-ECB5B2A4E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92CB13-B459-4A24-901E-CD5694B9AA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A86509-BDE0-4E91-90EE-608D21E454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738C2-509A-4058-B994-10412ABAF7F5}" type="datetimeFigureOut">
              <a:rPr lang="en-PH" smtClean="0"/>
              <a:t>23/06/2021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C471A-43E0-4C32-AD33-2A1B2C039D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E29B7-5E9E-4C17-8A52-2EC684D46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CD2BF-2F70-4B6C-86EE-83CF22EEC57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241938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package" Target="../embeddings/Microsoft_Excel_Worksheet8.xlsx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package" Target="../embeddings/Microsoft_Excel_Worksheet9.xlsx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Microsoft_Excel_Worksheet1.xlsx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package" Target="../embeddings/Microsoft_Excel_Worksheet2.xlsx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package" Target="../embeddings/Microsoft_Excel_Worksheet3.xlsx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package" Target="../embeddings/Microsoft_Excel_Worksheet4.xlsx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package" Target="../embeddings/Microsoft_Excel_Worksheet5.xlsx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package" Target="../embeddings/Microsoft_Excel_Worksheet6.xlsx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package" Target="../embeddings/Microsoft_Excel_Worksheet7.xlsx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D808C-B8B9-45A5-A071-D6CD83348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2555875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STATUS of TTMFs in MIMAROPA</a:t>
            </a:r>
            <a:endParaRPr lang="en-PH" b="1" dirty="0"/>
          </a:p>
        </p:txBody>
      </p:sp>
    </p:spTree>
    <p:extLst>
      <p:ext uri="{BB962C8B-B14F-4D97-AF65-F5344CB8AC3E}">
        <p14:creationId xmlns:p14="http://schemas.microsoft.com/office/powerpoint/2010/main" val="1534773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D808C-B8B9-45A5-A071-D6CD83348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2555875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STATUS of AE’s ENDORSED by DOT </a:t>
            </a:r>
            <a:endParaRPr lang="en-PH" b="1" dirty="0"/>
          </a:p>
        </p:txBody>
      </p:sp>
    </p:spTree>
    <p:extLst>
      <p:ext uri="{BB962C8B-B14F-4D97-AF65-F5344CB8AC3E}">
        <p14:creationId xmlns:p14="http://schemas.microsoft.com/office/powerpoint/2010/main" val="2154120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B79E3-21E0-40A4-B16A-B7E410377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101600"/>
            <a:ext cx="10515600" cy="892175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latin typeface="Arial Rounded MT Bold" panose="020F0704030504030204" pitchFamily="34" charset="0"/>
              </a:rPr>
              <a:t>Accommodation Establishments  Endorsed by DOT</a:t>
            </a:r>
            <a:endParaRPr lang="en-PH" sz="3600" dirty="0">
              <a:latin typeface="Arial Rounded MT Bold" panose="020F0704030504030204" pitchFamily="34" charset="0"/>
            </a:endParaRP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3957485F-B782-4F05-B839-949820196F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8105888"/>
              </p:ext>
            </p:extLst>
          </p:nvPr>
        </p:nvGraphicFramePr>
        <p:xfrm>
          <a:off x="685800" y="993775"/>
          <a:ext cx="10515599" cy="54802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7153351" imgH="4353008" progId="Excel.Sheet.12">
                  <p:embed/>
                </p:oleObj>
              </mc:Choice>
              <mc:Fallback>
                <p:oleObj name="Worksheet" r:id="rId2" imgW="7153351" imgH="435300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85800" y="993775"/>
                        <a:ext cx="10515599" cy="54802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014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84F856E6-3248-467F-9ABA-6A108236BA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9807235"/>
              </p:ext>
            </p:extLst>
          </p:nvPr>
        </p:nvGraphicFramePr>
        <p:xfrm>
          <a:off x="66675" y="611188"/>
          <a:ext cx="12179300" cy="569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7486835" imgH="3498762" progId="Excel.Sheet.12">
                  <p:embed/>
                </p:oleObj>
              </mc:Choice>
              <mc:Fallback>
                <p:oleObj name="Worksheet" r:id="rId2" imgW="7486835" imgH="349876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6675" y="611188"/>
                        <a:ext cx="12179300" cy="5691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6773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0BE15-AB7F-4D83-AF82-C8E863F6F5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5686" y="385459"/>
            <a:ext cx="8959702" cy="727702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latin typeface="Arial Rounded MT Bold" panose="020F0704030504030204" pitchFamily="34" charset="0"/>
              </a:rPr>
              <a:t>LCU / TTMF DOH Certified and Accredited</a:t>
            </a:r>
            <a:endParaRPr lang="en-PH" sz="3600" dirty="0">
              <a:latin typeface="Arial Rounded MT Bold" panose="020F0704030504030204" pitchFamily="34" charset="0"/>
            </a:endParaRP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C990EAA1-91A1-4261-9663-4A68BDA6F9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9848678"/>
              </p:ext>
            </p:extLst>
          </p:nvPr>
        </p:nvGraphicFramePr>
        <p:xfrm>
          <a:off x="1465263" y="2174875"/>
          <a:ext cx="8959850" cy="344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5086502" imgH="2352830" progId="Excel.Sheet.12">
                  <p:embed/>
                </p:oleObj>
              </mc:Choice>
              <mc:Fallback>
                <p:oleObj name="Worksheet" r:id="rId2" imgW="5086502" imgH="235283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465263" y="2174875"/>
                        <a:ext cx="8959850" cy="344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40010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0BE15-AB7F-4D83-AF82-C8E863F6F5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4009"/>
            <a:ext cx="8959702" cy="72770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 Rounded MT Bold" panose="020F0704030504030204" pitchFamily="34" charset="0"/>
              </a:rPr>
              <a:t>TTMF DOH Certified and Accredited</a:t>
            </a:r>
            <a:endParaRPr lang="en-PH" sz="3600" dirty="0">
              <a:latin typeface="Arial Rounded MT Bold" panose="020F0704030504030204" pitchFamily="34" charset="0"/>
            </a:endParaRP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BB3BD2AC-2474-4A85-8E29-FF0CFED10C3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00150" y="941712"/>
          <a:ext cx="9829800" cy="5702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6686702" imgH="7248477" progId="Excel.Sheet.12">
                  <p:embed/>
                </p:oleObj>
              </mc:Choice>
              <mc:Fallback>
                <p:oleObj name="Worksheet" r:id="rId2" imgW="6686702" imgH="7248477" progId="Excel.Sheet.12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BB3BD2AC-2474-4A85-8E29-FF0CFED10C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00150" y="941712"/>
                        <a:ext cx="9829800" cy="5702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6570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436790F-63FE-4626-B0BC-7F34E9719A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8148163"/>
              </p:ext>
            </p:extLst>
          </p:nvPr>
        </p:nvGraphicFramePr>
        <p:xfrm>
          <a:off x="495300" y="390525"/>
          <a:ext cx="11087100" cy="607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6686702" imgH="6172200" progId="Excel.Sheet.12">
                  <p:embed/>
                </p:oleObj>
              </mc:Choice>
              <mc:Fallback>
                <p:oleObj name="Worksheet" r:id="rId2" imgW="6686702" imgH="6172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95300" y="390525"/>
                        <a:ext cx="11087100" cy="6076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69930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94423AE7-1808-42BA-A292-4015DEAB40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7172366"/>
              </p:ext>
            </p:extLst>
          </p:nvPr>
        </p:nvGraphicFramePr>
        <p:xfrm>
          <a:off x="1238250" y="817562"/>
          <a:ext cx="9620249" cy="543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6686702" imgH="5219688" progId="Excel.Sheet.12">
                  <p:embed/>
                </p:oleObj>
              </mc:Choice>
              <mc:Fallback>
                <p:oleObj name="Worksheet" r:id="rId2" imgW="6686702" imgH="521968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38250" y="817562"/>
                        <a:ext cx="9620249" cy="5430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1878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B8D53B92-919A-4014-8655-F2E123F430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1840958"/>
              </p:ext>
            </p:extLst>
          </p:nvPr>
        </p:nvGraphicFramePr>
        <p:xfrm>
          <a:off x="1009650" y="633413"/>
          <a:ext cx="10401300" cy="559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6686702" imgH="5591306" progId="Excel.Sheet.12">
                  <p:embed/>
                </p:oleObj>
              </mc:Choice>
              <mc:Fallback>
                <p:oleObj name="Worksheet" r:id="rId2" imgW="6686702" imgH="559130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09650" y="633413"/>
                        <a:ext cx="10401300" cy="5591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9560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C7017D1-2AEF-42F2-8E28-141697520E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5554625"/>
              </p:ext>
            </p:extLst>
          </p:nvPr>
        </p:nvGraphicFramePr>
        <p:xfrm>
          <a:off x="666750" y="495300"/>
          <a:ext cx="11029950" cy="61166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6686702" imgH="4571929" progId="Excel.Sheet.12">
                  <p:embed/>
                </p:oleObj>
              </mc:Choice>
              <mc:Fallback>
                <p:oleObj name="Worksheet" r:id="rId2" imgW="6686702" imgH="457192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66750" y="495300"/>
                        <a:ext cx="11029950" cy="61166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0601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C6D277AD-E4C9-422B-8A31-E7D660E899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2183115"/>
              </p:ext>
            </p:extLst>
          </p:nvPr>
        </p:nvGraphicFramePr>
        <p:xfrm>
          <a:off x="914400" y="571500"/>
          <a:ext cx="10267950" cy="580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6686702" imgH="4724305" progId="Excel.Sheet.12">
                  <p:embed/>
                </p:oleObj>
              </mc:Choice>
              <mc:Fallback>
                <p:oleObj name="Worksheet" r:id="rId2" imgW="6686702" imgH="472430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14400" y="571500"/>
                        <a:ext cx="10267950" cy="5808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27466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262FE780-1163-40FA-9550-49E187A170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3863814"/>
              </p:ext>
            </p:extLst>
          </p:nvPr>
        </p:nvGraphicFramePr>
        <p:xfrm>
          <a:off x="666750" y="742950"/>
          <a:ext cx="10915650" cy="580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6686702" imgH="4562606" progId="Excel.Sheet.12">
                  <p:embed/>
                </p:oleObj>
              </mc:Choice>
              <mc:Fallback>
                <p:oleObj name="Worksheet" r:id="rId2" imgW="6686702" imgH="456260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66750" y="742950"/>
                        <a:ext cx="10915650" cy="5802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0705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28</Words>
  <Application>Microsoft Office PowerPoint</Application>
  <PresentationFormat>Widescreen</PresentationFormat>
  <Paragraphs>5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Rounded MT Bold</vt:lpstr>
      <vt:lpstr>Calibri</vt:lpstr>
      <vt:lpstr>Calibri Light</vt:lpstr>
      <vt:lpstr>Office Theme</vt:lpstr>
      <vt:lpstr>Worksheet</vt:lpstr>
      <vt:lpstr>Microsoft Excel Worksheet</vt:lpstr>
      <vt:lpstr>STATUS of TTMFs in MIMAROPA</vt:lpstr>
      <vt:lpstr>LCU / TTMF DOH Certified and Accredited</vt:lpstr>
      <vt:lpstr>TTMF DOH Certified and Accredited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STATUS of AE’s ENDORSED by DOT </vt:lpstr>
      <vt:lpstr>Accommodation Establishments  Endorsed by DOT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TTMF Status</dc:title>
  <dc:creator>Jen</dc:creator>
  <cp:lastModifiedBy>Health Facility Unit</cp:lastModifiedBy>
  <cp:revision>8</cp:revision>
  <dcterms:created xsi:type="dcterms:W3CDTF">2021-06-23T06:50:22Z</dcterms:created>
  <dcterms:modified xsi:type="dcterms:W3CDTF">2021-06-23T12:41:59Z</dcterms:modified>
</cp:coreProperties>
</file>