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8"/>
  </p:notesMasterIdLst>
  <p:sldIdLst>
    <p:sldId id="256" r:id="rId2"/>
    <p:sldId id="257" r:id="rId3"/>
    <p:sldId id="262" r:id="rId4"/>
    <p:sldId id="263" r:id="rId5"/>
    <p:sldId id="264" r:id="rId6"/>
    <p:sldId id="266" r:id="rId7"/>
    <p:sldId id="267" r:id="rId8"/>
    <p:sldId id="268" r:id="rId9"/>
    <p:sldId id="270" r:id="rId10"/>
    <p:sldId id="271" r:id="rId11"/>
    <p:sldId id="272" r:id="rId12"/>
    <p:sldId id="275" r:id="rId13"/>
    <p:sldId id="276" r:id="rId14"/>
    <p:sldId id="278" r:id="rId15"/>
    <p:sldId id="277" r:id="rId16"/>
    <p:sldId id="279" r:id="rId17"/>
  </p:sldIdLst>
  <p:sldSz cx="9144000" cy="5143500" type="screen16x9"/>
  <p:notesSz cx="6858000" cy="9144000"/>
  <p:embeddedFontLst>
    <p:embeddedFont>
      <p:font typeface="Arial Narrow" pitchFamily="34" charset="0"/>
      <p:regular r:id="rId19"/>
      <p:bold r:id="rId20"/>
      <p:italic r:id="rId21"/>
      <p:boldItalic r:id="rId22"/>
    </p:embeddedFont>
    <p:embeddedFont>
      <p:font typeface="Corben" charset="0"/>
      <p:regular r:id="rId23"/>
      <p:bold r:id="rId24"/>
    </p:embeddedFont>
    <p:embeddedFont>
      <p:font typeface="Oswald" charset="0"/>
      <p:regular r:id="rId25"/>
      <p:bold r:id="rId26"/>
    </p:embeddedFont>
    <p:embeddedFont>
      <p:font typeface="Microsoft Sans Serif" pitchFamily="34" charset="0"/>
      <p:regular r:id="rId27"/>
    </p:embeddedFont>
    <p:embeddedFont>
      <p:font typeface="Raleway" charset="0"/>
      <p:regular r:id="rId28"/>
      <p:bold r:id="rId29"/>
      <p:italic r:id="rId30"/>
      <p:boldItalic r:id="rId31"/>
    </p:embeddedFont>
    <p:embeddedFont>
      <p:font typeface="Raleway Thin" charset="0"/>
      <p:regular r:id="rId32"/>
      <p:bold r:id="rId33"/>
      <p:italic r:id="rId34"/>
      <p:boldItalic r:id="rId35"/>
    </p:embeddedFont>
    <p:embeddedFont>
      <p:font typeface="Barlow Light" charset="0"/>
      <p:regular r:id="rId36"/>
      <p:bold r:id="rId37"/>
      <p:italic r:id="rId38"/>
      <p:boldItalic r:id="rId39"/>
    </p:embeddedFont>
    <p:embeddedFont>
      <p:font typeface="Calibri" pitchFamily="34" charset="0"/>
      <p:regular r:id="rId40"/>
      <p:bold r:id="rId41"/>
      <p:italic r:id="rId42"/>
      <p:boldItalic r:id="rId43"/>
    </p:embeddedFont>
    <p:embeddedFont>
      <p:font typeface="Barlow"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5" roundtripDataSignature="AMtx7mjn4/tnbIVVRtyol0ZTUf16NR9p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6" d="100"/>
          <a:sy n="96" d="100"/>
        </p:scale>
        <p:origin x="-416" y="2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font" Target="fonts/font29.fntdata"/><Relationship Id="rId68"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font" Target="fonts/font28.fntdata"/><Relationship Id="rId6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font" Target="fonts/font27.fntdata"/><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font" Target="fonts/font26.fntdata"/><Relationship Id="rId65"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69"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41846898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 name="Google Shape;3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gbd5fe4f48b_0_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 name="Google Shape;41;gbd5fe4f48b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431800" lvl="0" indent="0" algn="just" rtl="0">
              <a:lnSpc>
                <a:spcPct val="115000"/>
              </a:lnSpc>
              <a:spcBef>
                <a:spcPts val="0"/>
              </a:spcBef>
              <a:spcAft>
                <a:spcPts val="0"/>
              </a:spcAft>
              <a:buClr>
                <a:schemeClr val="dk1"/>
              </a:buClr>
              <a:buSzPts val="1100"/>
              <a:buFont typeface="Arial"/>
              <a:buNone/>
            </a:pPr>
            <a:r>
              <a:rPr lang="en-US">
                <a:solidFill>
                  <a:schemeClr val="dk1"/>
                </a:solidFill>
                <a:latin typeface="Arial Narrow"/>
                <a:ea typeface="Arial Narrow"/>
                <a:cs typeface="Arial Narrow"/>
                <a:sym typeface="Arial Narrow"/>
              </a:rPr>
              <a:t>RA No. 11230, signed into law in Feb 2019,  is an act instituting a Philippine Labor Force Competencies Competitiveness Program and Free Access to TVET, and appropriating funds therefor. The Tulong Trabaho Act aims to:</a:t>
            </a:r>
            <a:endParaRPr>
              <a:solidFill>
                <a:schemeClr val="dk1"/>
              </a:solidFill>
              <a:latin typeface="Arial Narrow"/>
              <a:ea typeface="Arial Narrow"/>
              <a:cs typeface="Arial Narrow"/>
              <a:sym typeface="Arial Narrow"/>
            </a:endParaRPr>
          </a:p>
          <a:p>
            <a:pPr marL="0" marR="431800" lvl="0" indent="0" algn="just" rtl="0">
              <a:lnSpc>
                <a:spcPct val="115000"/>
              </a:lnSpc>
              <a:spcBef>
                <a:spcPts val="0"/>
              </a:spcBef>
              <a:spcAft>
                <a:spcPts val="0"/>
              </a:spcAft>
              <a:buClr>
                <a:schemeClr val="dk1"/>
              </a:buClr>
              <a:buSzPts val="1100"/>
              <a:buFont typeface="Arial"/>
              <a:buNone/>
            </a:pPr>
            <a:r>
              <a:rPr lang="en-US">
                <a:solidFill>
                  <a:schemeClr val="dk1"/>
                </a:solidFill>
                <a:latin typeface="Arial Narrow"/>
                <a:ea typeface="Arial Narrow"/>
                <a:cs typeface="Arial Narrow"/>
                <a:sym typeface="Arial Narrow"/>
              </a:rPr>
              <a:t>a)</a:t>
            </a:r>
            <a:r>
              <a:rPr lang="en-US" sz="700">
                <a:solidFill>
                  <a:schemeClr val="dk1"/>
                </a:solidFill>
                <a:latin typeface="Times New Roman"/>
                <a:ea typeface="Times New Roman"/>
                <a:cs typeface="Times New Roman"/>
                <a:sym typeface="Times New Roman"/>
              </a:rPr>
              <a:t>      </a:t>
            </a:r>
            <a:r>
              <a:rPr lang="en-US">
                <a:solidFill>
                  <a:schemeClr val="dk1"/>
                </a:solidFill>
                <a:latin typeface="Arial Narrow"/>
                <a:ea typeface="Arial Narrow"/>
                <a:cs typeface="Arial Narrow"/>
                <a:sym typeface="Arial Narrow"/>
              </a:rPr>
              <a:t>Strengthen the qualifications of the Filipino workforce </a:t>
            </a:r>
            <a:r>
              <a:rPr lang="en-US" b="1">
                <a:solidFill>
                  <a:schemeClr val="dk1"/>
                </a:solidFill>
                <a:latin typeface="Arial Narrow"/>
                <a:ea typeface="Arial Narrow"/>
                <a:cs typeface="Arial Narrow"/>
                <a:sym typeface="Arial Narrow"/>
              </a:rPr>
              <a:t>to meet the challenges of the rapidly evolving workplaces and work structures;</a:t>
            </a:r>
            <a:endParaRPr b="1">
              <a:solidFill>
                <a:schemeClr val="dk1"/>
              </a:solidFill>
              <a:latin typeface="Arial Narrow"/>
              <a:ea typeface="Arial Narrow"/>
              <a:cs typeface="Arial Narrow"/>
              <a:sym typeface="Arial Narrow"/>
            </a:endParaRPr>
          </a:p>
          <a:p>
            <a:pPr marL="0" marR="431800" lvl="0" indent="0" algn="just" rtl="0">
              <a:lnSpc>
                <a:spcPct val="115000"/>
              </a:lnSpc>
              <a:spcBef>
                <a:spcPts val="0"/>
              </a:spcBef>
              <a:spcAft>
                <a:spcPts val="0"/>
              </a:spcAft>
              <a:buClr>
                <a:schemeClr val="dk1"/>
              </a:buClr>
              <a:buSzPts val="1100"/>
              <a:buFont typeface="Arial"/>
              <a:buNone/>
            </a:pPr>
            <a:r>
              <a:rPr lang="en-US">
                <a:solidFill>
                  <a:schemeClr val="dk1"/>
                </a:solidFill>
                <a:latin typeface="Arial Narrow"/>
                <a:ea typeface="Arial Narrow"/>
                <a:cs typeface="Arial Narrow"/>
                <a:sym typeface="Arial Narrow"/>
              </a:rPr>
              <a:t>b)</a:t>
            </a:r>
            <a:r>
              <a:rPr lang="en-US" sz="700">
                <a:solidFill>
                  <a:schemeClr val="dk1"/>
                </a:solidFill>
                <a:latin typeface="Times New Roman"/>
                <a:ea typeface="Times New Roman"/>
                <a:cs typeface="Times New Roman"/>
                <a:sym typeface="Times New Roman"/>
              </a:rPr>
              <a:t>      </a:t>
            </a:r>
            <a:r>
              <a:rPr lang="en-US" b="1">
                <a:solidFill>
                  <a:schemeClr val="dk1"/>
                </a:solidFill>
                <a:latin typeface="Arial Narrow"/>
                <a:ea typeface="Arial Narrow"/>
                <a:cs typeface="Arial Narrow"/>
                <a:sym typeface="Arial Narrow"/>
              </a:rPr>
              <a:t>Provide for more innovative approaches to TVET linked to the requirement of industry to primarily</a:t>
            </a:r>
            <a:r>
              <a:rPr lang="en-US">
                <a:solidFill>
                  <a:schemeClr val="dk1"/>
                </a:solidFill>
                <a:latin typeface="Arial Narrow"/>
                <a:ea typeface="Arial Narrow"/>
                <a:cs typeface="Arial Narrow"/>
                <a:sym typeface="Arial Narrow"/>
              </a:rPr>
              <a:t> address unemployment and job-skill mismatch;</a:t>
            </a:r>
            <a:endParaRPr>
              <a:solidFill>
                <a:schemeClr val="dk1"/>
              </a:solidFill>
              <a:latin typeface="Arial Narrow"/>
              <a:ea typeface="Arial Narrow"/>
              <a:cs typeface="Arial Narrow"/>
              <a:sym typeface="Arial Narrow"/>
            </a:endParaRPr>
          </a:p>
          <a:p>
            <a:pPr marL="0" marR="431800" lvl="0" indent="0" algn="just" rtl="0">
              <a:lnSpc>
                <a:spcPct val="115000"/>
              </a:lnSpc>
              <a:spcBef>
                <a:spcPts val="0"/>
              </a:spcBef>
              <a:spcAft>
                <a:spcPts val="0"/>
              </a:spcAft>
              <a:buClr>
                <a:schemeClr val="dk1"/>
              </a:buClr>
              <a:buSzPts val="1100"/>
              <a:buFont typeface="Arial"/>
              <a:buNone/>
            </a:pPr>
            <a:r>
              <a:rPr lang="en-US">
                <a:solidFill>
                  <a:schemeClr val="dk1"/>
                </a:solidFill>
                <a:latin typeface="Arial Narrow"/>
                <a:ea typeface="Arial Narrow"/>
                <a:cs typeface="Arial Narrow"/>
                <a:sym typeface="Arial Narrow"/>
              </a:rPr>
              <a:t>c)</a:t>
            </a:r>
            <a:r>
              <a:rPr lang="en-US" sz="700">
                <a:solidFill>
                  <a:schemeClr val="dk1"/>
                </a:solidFill>
                <a:latin typeface="Times New Roman"/>
                <a:ea typeface="Times New Roman"/>
                <a:cs typeface="Times New Roman"/>
                <a:sym typeface="Times New Roman"/>
              </a:rPr>
              <a:t>       </a:t>
            </a:r>
            <a:r>
              <a:rPr lang="en-US">
                <a:solidFill>
                  <a:schemeClr val="dk1"/>
                </a:solidFill>
                <a:latin typeface="Arial Narrow"/>
                <a:ea typeface="Arial Narrow"/>
                <a:cs typeface="Arial Narrow"/>
                <a:sym typeface="Arial Narrow"/>
              </a:rPr>
              <a:t>Facilitate access to quality TVET; and</a:t>
            </a:r>
            <a:endParaRPr>
              <a:solidFill>
                <a:schemeClr val="dk1"/>
              </a:solidFill>
              <a:latin typeface="Arial Narrow"/>
              <a:ea typeface="Arial Narrow"/>
              <a:cs typeface="Arial Narrow"/>
              <a:sym typeface="Arial Narrow"/>
            </a:endParaRPr>
          </a:p>
          <a:p>
            <a:pPr marL="0" marR="431800" lvl="0" indent="0" algn="just" rtl="0">
              <a:lnSpc>
                <a:spcPct val="115000"/>
              </a:lnSpc>
              <a:spcBef>
                <a:spcPts val="0"/>
              </a:spcBef>
              <a:spcAft>
                <a:spcPts val="0"/>
              </a:spcAft>
              <a:buClr>
                <a:schemeClr val="dk1"/>
              </a:buClr>
              <a:buSzPts val="1100"/>
              <a:buFont typeface="Arial"/>
              <a:buNone/>
            </a:pPr>
            <a:r>
              <a:rPr lang="en-US">
                <a:solidFill>
                  <a:schemeClr val="dk1"/>
                </a:solidFill>
                <a:latin typeface="Arial Narrow"/>
                <a:ea typeface="Arial Narrow"/>
                <a:cs typeface="Arial Narrow"/>
                <a:sym typeface="Arial Narrow"/>
              </a:rPr>
              <a:t>d)</a:t>
            </a:r>
            <a:r>
              <a:rPr lang="en-US" sz="700">
                <a:solidFill>
                  <a:schemeClr val="dk1"/>
                </a:solidFill>
                <a:latin typeface="Times New Roman"/>
                <a:ea typeface="Times New Roman"/>
                <a:cs typeface="Times New Roman"/>
                <a:sym typeface="Times New Roman"/>
              </a:rPr>
              <a:t>      </a:t>
            </a:r>
            <a:r>
              <a:rPr lang="en-US">
                <a:solidFill>
                  <a:schemeClr val="dk1"/>
                </a:solidFill>
                <a:latin typeface="Arial Narrow"/>
                <a:ea typeface="Arial Narrow"/>
                <a:cs typeface="Arial Narrow"/>
                <a:sym typeface="Arial Narrow"/>
              </a:rPr>
              <a:t>Encourage the participation of industry and communities in competencies formation </a:t>
            </a:r>
            <a:r>
              <a:rPr lang="en-US" b="1">
                <a:solidFill>
                  <a:schemeClr val="dk1"/>
                </a:solidFill>
                <a:latin typeface="Arial Narrow"/>
                <a:ea typeface="Arial Narrow"/>
                <a:cs typeface="Arial Narrow"/>
                <a:sym typeface="Arial Narrow"/>
              </a:rPr>
              <a:t>and upgrading towards a more competitive workforce.</a:t>
            </a:r>
            <a:endParaRPr b="1">
              <a:solidFill>
                <a:schemeClr val="dk1"/>
              </a:solidFill>
              <a:latin typeface="Arial Narrow"/>
              <a:ea typeface="Arial Narrow"/>
              <a:cs typeface="Arial Narrow"/>
              <a:sym typeface="Arial Narrow"/>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4" name="Google Shape;72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9" name="Google Shape;87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6" name="Google Shape;88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3" name="Google Shape;92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9" name="Google Shape;94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bb06d35ed4_0_9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5" name="Google Shape;1065;gbb06d35ed4_0_9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solidFill>
                  <a:schemeClr val="dk1"/>
                </a:solidFill>
                <a:latin typeface="Arial Narrow"/>
                <a:ea typeface="Arial Narrow"/>
                <a:cs typeface="Arial Narrow"/>
                <a:sym typeface="Arial Narrow"/>
              </a:rPr>
              <a:t>As a matter of policy, all programs to be covered by the Tulong-Trabaho Fund will have to be registered under UTPRAS.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gc0405c6410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9" name="Google Shape;1079;gc0405c6410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5"/>
        <p:cNvGrpSpPr/>
        <p:nvPr/>
      </p:nvGrpSpPr>
      <p:grpSpPr>
        <a:xfrm>
          <a:off x="0" y="0"/>
          <a:ext cx="0" cy="0"/>
          <a:chOff x="0" y="0"/>
          <a:chExt cx="0" cy="0"/>
        </a:xfrm>
      </p:grpSpPr>
      <p:sp>
        <p:nvSpPr>
          <p:cNvPr id="1086" name="Google Shape;1086;gc0405c641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7" name="Google Shape;1087;gc0405c6410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t>B-1 Nominees of Industry Groups/Companies</a:t>
            </a:r>
            <a:endParaRPr/>
          </a:p>
          <a:p>
            <a:pPr marL="0" lvl="0" indent="0" algn="l" rtl="0">
              <a:lnSpc>
                <a:spcPct val="100000"/>
              </a:lnSpc>
              <a:spcBef>
                <a:spcPts val="0"/>
              </a:spcBef>
              <a:spcAft>
                <a:spcPts val="0"/>
              </a:spcAft>
              <a:buSzPts val="1400"/>
              <a:buNone/>
            </a:pPr>
            <a:r>
              <a:rPr lang="en-US"/>
              <a:t>B-2 Individual Applicants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gd55dbcb027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4" name="Google Shape;1094;gd55dbcb02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d074e1574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d074e1574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gd561f64e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3" name="Google Shape;1123;gd561f64e4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0" name="Google Shape;1130;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13"/>
          <p:cNvSpPr txBox="1">
            <a:spLocks noGrp="1"/>
          </p:cNvSpPr>
          <p:nvPr>
            <p:ph type="ctrTitle"/>
          </p:nvPr>
        </p:nvSpPr>
        <p:spPr>
          <a:xfrm>
            <a:off x="1076325" y="1863600"/>
            <a:ext cx="4962600" cy="1416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4800"/>
              <a:buNone/>
              <a:defRPr/>
            </a:lvl1pPr>
            <a:lvl2pPr lvl="1" algn="l">
              <a:lnSpc>
                <a:spcPct val="90000"/>
              </a:lnSpc>
              <a:spcBef>
                <a:spcPts val="0"/>
              </a:spcBef>
              <a:spcAft>
                <a:spcPts val="0"/>
              </a:spcAft>
              <a:buSzPts val="4800"/>
              <a:buNone/>
              <a:defRPr/>
            </a:lvl2pPr>
            <a:lvl3pPr lvl="2" algn="l">
              <a:lnSpc>
                <a:spcPct val="90000"/>
              </a:lnSpc>
              <a:spcBef>
                <a:spcPts val="0"/>
              </a:spcBef>
              <a:spcAft>
                <a:spcPts val="0"/>
              </a:spcAft>
              <a:buSzPts val="4800"/>
              <a:buNone/>
              <a:defRPr/>
            </a:lvl3pPr>
            <a:lvl4pPr lvl="3" algn="l">
              <a:lnSpc>
                <a:spcPct val="90000"/>
              </a:lnSpc>
              <a:spcBef>
                <a:spcPts val="0"/>
              </a:spcBef>
              <a:spcAft>
                <a:spcPts val="0"/>
              </a:spcAft>
              <a:buSzPts val="4800"/>
              <a:buNone/>
              <a:defRPr/>
            </a:lvl4pPr>
            <a:lvl5pPr lvl="4" algn="l">
              <a:lnSpc>
                <a:spcPct val="90000"/>
              </a:lnSpc>
              <a:spcBef>
                <a:spcPts val="0"/>
              </a:spcBef>
              <a:spcAft>
                <a:spcPts val="0"/>
              </a:spcAft>
              <a:buSzPts val="4800"/>
              <a:buNone/>
              <a:defRPr/>
            </a:lvl5pPr>
            <a:lvl6pPr lvl="5" algn="l">
              <a:lnSpc>
                <a:spcPct val="90000"/>
              </a:lnSpc>
              <a:spcBef>
                <a:spcPts val="0"/>
              </a:spcBef>
              <a:spcAft>
                <a:spcPts val="0"/>
              </a:spcAft>
              <a:buSzPts val="4800"/>
              <a:buNone/>
              <a:defRPr/>
            </a:lvl6pPr>
            <a:lvl7pPr lvl="6" algn="l">
              <a:lnSpc>
                <a:spcPct val="90000"/>
              </a:lnSpc>
              <a:spcBef>
                <a:spcPts val="0"/>
              </a:spcBef>
              <a:spcAft>
                <a:spcPts val="0"/>
              </a:spcAft>
              <a:buSzPts val="4800"/>
              <a:buNone/>
              <a:defRPr/>
            </a:lvl7pPr>
            <a:lvl8pPr lvl="7" algn="l">
              <a:lnSpc>
                <a:spcPct val="90000"/>
              </a:lnSpc>
              <a:spcBef>
                <a:spcPts val="0"/>
              </a:spcBef>
              <a:spcAft>
                <a:spcPts val="0"/>
              </a:spcAft>
              <a:buSzPts val="4800"/>
              <a:buNone/>
              <a:defRPr/>
            </a:lvl8pPr>
            <a:lvl9pPr lvl="8" algn="l">
              <a:lnSpc>
                <a:spcPct val="90000"/>
              </a:lnSpc>
              <a:spcBef>
                <a:spcPts val="0"/>
              </a:spcBef>
              <a:spcAft>
                <a:spcPts val="0"/>
              </a:spcAft>
              <a:buSzPts val="4800"/>
              <a:buNone/>
              <a:defRPr/>
            </a:lvl9pPr>
          </a:lstStyle>
          <a:p>
            <a:endParaRPr/>
          </a:p>
        </p:txBody>
      </p:sp>
      <p:sp>
        <p:nvSpPr>
          <p:cNvPr id="11" name="Google Shape;11;p13"/>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
        <p:cNvGrpSpPr/>
        <p:nvPr/>
      </p:nvGrpSpPr>
      <p:grpSpPr>
        <a:xfrm>
          <a:off x="0" y="0"/>
          <a:ext cx="0" cy="0"/>
          <a:chOff x="0" y="0"/>
          <a:chExt cx="0" cy="0"/>
        </a:xfrm>
      </p:grpSpPr>
      <p:sp>
        <p:nvSpPr>
          <p:cNvPr id="13" name="Google Shape;13;p15"/>
          <p:cNvSpPr/>
          <p:nvPr/>
        </p:nvSpPr>
        <p:spPr>
          <a:xfrm flipH="1">
            <a:off x="8686800" y="4674850"/>
            <a:ext cx="468600" cy="468600"/>
          </a:xfrm>
          <a:prstGeom prst="rtTriangl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15"/>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15"/>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SzPts val="4800"/>
              <a:buNone/>
              <a:defRPr/>
            </a:lvl1pPr>
            <a:lvl2pPr lvl="1" algn="l">
              <a:lnSpc>
                <a:spcPct val="80000"/>
              </a:lnSpc>
              <a:spcBef>
                <a:spcPts val="0"/>
              </a:spcBef>
              <a:spcAft>
                <a:spcPts val="0"/>
              </a:spcAft>
              <a:buSzPts val="4800"/>
              <a:buNone/>
              <a:defRPr/>
            </a:lvl2pPr>
            <a:lvl3pPr lvl="2" algn="l">
              <a:lnSpc>
                <a:spcPct val="80000"/>
              </a:lnSpc>
              <a:spcBef>
                <a:spcPts val="0"/>
              </a:spcBef>
              <a:spcAft>
                <a:spcPts val="0"/>
              </a:spcAft>
              <a:buSzPts val="4800"/>
              <a:buNone/>
              <a:defRPr/>
            </a:lvl3pPr>
            <a:lvl4pPr lvl="3" algn="l">
              <a:lnSpc>
                <a:spcPct val="80000"/>
              </a:lnSpc>
              <a:spcBef>
                <a:spcPts val="0"/>
              </a:spcBef>
              <a:spcAft>
                <a:spcPts val="0"/>
              </a:spcAft>
              <a:buSzPts val="4800"/>
              <a:buNone/>
              <a:defRPr/>
            </a:lvl4pPr>
            <a:lvl5pPr lvl="4" algn="l">
              <a:lnSpc>
                <a:spcPct val="80000"/>
              </a:lnSpc>
              <a:spcBef>
                <a:spcPts val="0"/>
              </a:spcBef>
              <a:spcAft>
                <a:spcPts val="0"/>
              </a:spcAft>
              <a:buSzPts val="4800"/>
              <a:buNone/>
              <a:defRPr/>
            </a:lvl5pPr>
            <a:lvl6pPr lvl="5" algn="l">
              <a:lnSpc>
                <a:spcPct val="80000"/>
              </a:lnSpc>
              <a:spcBef>
                <a:spcPts val="0"/>
              </a:spcBef>
              <a:spcAft>
                <a:spcPts val="0"/>
              </a:spcAft>
              <a:buSzPts val="4800"/>
              <a:buNone/>
              <a:defRPr/>
            </a:lvl6pPr>
            <a:lvl7pPr lvl="6" algn="l">
              <a:lnSpc>
                <a:spcPct val="80000"/>
              </a:lnSpc>
              <a:spcBef>
                <a:spcPts val="0"/>
              </a:spcBef>
              <a:spcAft>
                <a:spcPts val="0"/>
              </a:spcAft>
              <a:buSzPts val="4800"/>
              <a:buNone/>
              <a:defRPr/>
            </a:lvl7pPr>
            <a:lvl8pPr lvl="7" algn="l">
              <a:lnSpc>
                <a:spcPct val="80000"/>
              </a:lnSpc>
              <a:spcBef>
                <a:spcPts val="0"/>
              </a:spcBef>
              <a:spcAft>
                <a:spcPts val="0"/>
              </a:spcAft>
              <a:buSzPts val="4800"/>
              <a:buNone/>
              <a:defRPr/>
            </a:lvl8pPr>
            <a:lvl9pPr lvl="8" algn="l">
              <a:lnSpc>
                <a:spcPct val="80000"/>
              </a:lnSpc>
              <a:spcBef>
                <a:spcPts val="0"/>
              </a:spcBef>
              <a:spcAft>
                <a:spcPts val="0"/>
              </a:spcAft>
              <a:buSzPts val="4800"/>
              <a:buNone/>
              <a:defRPr/>
            </a:lvl9pPr>
          </a:lstStyle>
          <a:p>
            <a:endParaRPr/>
          </a:p>
        </p:txBody>
      </p:sp>
      <p:sp>
        <p:nvSpPr>
          <p:cNvPr id="16" name="Google Shape;16;p15"/>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7"/>
        <p:cNvGrpSpPr/>
        <p:nvPr/>
      </p:nvGrpSpPr>
      <p:grpSpPr>
        <a:xfrm>
          <a:off x="0" y="0"/>
          <a:ext cx="0" cy="0"/>
          <a:chOff x="0" y="0"/>
          <a:chExt cx="0" cy="0"/>
        </a:xfrm>
      </p:grpSpPr>
      <p:sp>
        <p:nvSpPr>
          <p:cNvPr id="18" name="Google Shape;18;p16"/>
          <p:cNvSpPr/>
          <p:nvPr/>
        </p:nvSpPr>
        <p:spPr>
          <a:xfrm flipH="1">
            <a:off x="8686800" y="4674850"/>
            <a:ext cx="468600" cy="468600"/>
          </a:xfrm>
          <a:prstGeom prst="rtTriangl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16"/>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6"/>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SzPts val="4800"/>
              <a:buNone/>
              <a:defRPr/>
            </a:lvl1pPr>
            <a:lvl2pPr lvl="1" algn="l">
              <a:lnSpc>
                <a:spcPct val="80000"/>
              </a:lnSpc>
              <a:spcBef>
                <a:spcPts val="0"/>
              </a:spcBef>
              <a:spcAft>
                <a:spcPts val="0"/>
              </a:spcAft>
              <a:buSzPts val="4800"/>
              <a:buNone/>
              <a:defRPr/>
            </a:lvl2pPr>
            <a:lvl3pPr lvl="2" algn="l">
              <a:lnSpc>
                <a:spcPct val="80000"/>
              </a:lnSpc>
              <a:spcBef>
                <a:spcPts val="0"/>
              </a:spcBef>
              <a:spcAft>
                <a:spcPts val="0"/>
              </a:spcAft>
              <a:buSzPts val="4800"/>
              <a:buNone/>
              <a:defRPr/>
            </a:lvl3pPr>
            <a:lvl4pPr lvl="3" algn="l">
              <a:lnSpc>
                <a:spcPct val="80000"/>
              </a:lnSpc>
              <a:spcBef>
                <a:spcPts val="0"/>
              </a:spcBef>
              <a:spcAft>
                <a:spcPts val="0"/>
              </a:spcAft>
              <a:buSzPts val="4800"/>
              <a:buNone/>
              <a:defRPr/>
            </a:lvl4pPr>
            <a:lvl5pPr lvl="4" algn="l">
              <a:lnSpc>
                <a:spcPct val="80000"/>
              </a:lnSpc>
              <a:spcBef>
                <a:spcPts val="0"/>
              </a:spcBef>
              <a:spcAft>
                <a:spcPts val="0"/>
              </a:spcAft>
              <a:buSzPts val="4800"/>
              <a:buNone/>
              <a:defRPr/>
            </a:lvl5pPr>
            <a:lvl6pPr lvl="5" algn="l">
              <a:lnSpc>
                <a:spcPct val="80000"/>
              </a:lnSpc>
              <a:spcBef>
                <a:spcPts val="0"/>
              </a:spcBef>
              <a:spcAft>
                <a:spcPts val="0"/>
              </a:spcAft>
              <a:buSzPts val="4800"/>
              <a:buNone/>
              <a:defRPr/>
            </a:lvl6pPr>
            <a:lvl7pPr lvl="6" algn="l">
              <a:lnSpc>
                <a:spcPct val="80000"/>
              </a:lnSpc>
              <a:spcBef>
                <a:spcPts val="0"/>
              </a:spcBef>
              <a:spcAft>
                <a:spcPts val="0"/>
              </a:spcAft>
              <a:buSzPts val="4800"/>
              <a:buNone/>
              <a:defRPr/>
            </a:lvl7pPr>
            <a:lvl8pPr lvl="7" algn="l">
              <a:lnSpc>
                <a:spcPct val="80000"/>
              </a:lnSpc>
              <a:spcBef>
                <a:spcPts val="0"/>
              </a:spcBef>
              <a:spcAft>
                <a:spcPts val="0"/>
              </a:spcAft>
              <a:buSzPts val="4800"/>
              <a:buNone/>
              <a:defRPr/>
            </a:lvl8pPr>
            <a:lvl9pPr lvl="8" algn="l">
              <a:lnSpc>
                <a:spcPct val="80000"/>
              </a:lnSpc>
              <a:spcBef>
                <a:spcPts val="0"/>
              </a:spcBef>
              <a:spcAft>
                <a:spcPts val="0"/>
              </a:spcAft>
              <a:buSzPts val="4800"/>
              <a:buNone/>
              <a:defRPr/>
            </a:lvl9pPr>
          </a:lstStyle>
          <a:p>
            <a:endParaRPr/>
          </a:p>
        </p:txBody>
      </p:sp>
      <p:sp>
        <p:nvSpPr>
          <p:cNvPr id="21" name="Google Shape;21;p16"/>
          <p:cNvSpPr txBox="1">
            <a:spLocks noGrp="1"/>
          </p:cNvSpPr>
          <p:nvPr>
            <p:ph type="body" idx="1"/>
          </p:nvPr>
        </p:nvSpPr>
        <p:spPr>
          <a:xfrm>
            <a:off x="457200" y="1995750"/>
            <a:ext cx="5640900" cy="2640900"/>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600"/>
              </a:spcBef>
              <a:spcAft>
                <a:spcPts val="0"/>
              </a:spcAft>
              <a:buSzPts val="1800"/>
              <a:buChar char="▸"/>
              <a:defRPr/>
            </a:lvl1pPr>
            <a:lvl2pPr marL="914400" lvl="1" indent="-342900" algn="l">
              <a:lnSpc>
                <a:spcPct val="110000"/>
              </a:lnSpc>
              <a:spcBef>
                <a:spcPts val="600"/>
              </a:spcBef>
              <a:spcAft>
                <a:spcPts val="0"/>
              </a:spcAft>
              <a:buSzPts val="1800"/>
              <a:buChar char="▹"/>
              <a:defRPr/>
            </a:lvl2pPr>
            <a:lvl3pPr marL="1371600" lvl="2" indent="-342900" algn="l">
              <a:lnSpc>
                <a:spcPct val="110000"/>
              </a:lnSpc>
              <a:spcBef>
                <a:spcPts val="600"/>
              </a:spcBef>
              <a:spcAft>
                <a:spcPts val="0"/>
              </a:spcAft>
              <a:buSzPts val="1800"/>
              <a:buChar char="▹"/>
              <a:defRPr/>
            </a:lvl3pPr>
            <a:lvl4pPr marL="1828800" lvl="3" indent="-355600" algn="l">
              <a:lnSpc>
                <a:spcPct val="110000"/>
              </a:lnSpc>
              <a:spcBef>
                <a:spcPts val="600"/>
              </a:spcBef>
              <a:spcAft>
                <a:spcPts val="0"/>
              </a:spcAft>
              <a:buSzPts val="2000"/>
              <a:buChar char="▹"/>
              <a:defRPr/>
            </a:lvl4pPr>
            <a:lvl5pPr marL="2286000" lvl="4" indent="-355600" algn="l">
              <a:lnSpc>
                <a:spcPct val="110000"/>
              </a:lnSpc>
              <a:spcBef>
                <a:spcPts val="600"/>
              </a:spcBef>
              <a:spcAft>
                <a:spcPts val="0"/>
              </a:spcAft>
              <a:buSzPts val="2000"/>
              <a:buChar char="▹"/>
              <a:defRPr/>
            </a:lvl5pPr>
            <a:lvl6pPr marL="2743200" lvl="5" indent="-355600" algn="l">
              <a:lnSpc>
                <a:spcPct val="110000"/>
              </a:lnSpc>
              <a:spcBef>
                <a:spcPts val="600"/>
              </a:spcBef>
              <a:spcAft>
                <a:spcPts val="0"/>
              </a:spcAft>
              <a:buSzPts val="2000"/>
              <a:buChar char="▹"/>
              <a:defRPr/>
            </a:lvl6pPr>
            <a:lvl7pPr marL="3200400" lvl="6" indent="-355600" algn="l">
              <a:lnSpc>
                <a:spcPct val="110000"/>
              </a:lnSpc>
              <a:spcBef>
                <a:spcPts val="600"/>
              </a:spcBef>
              <a:spcAft>
                <a:spcPts val="0"/>
              </a:spcAft>
              <a:buSzPts val="2000"/>
              <a:buChar char="▹"/>
              <a:defRPr/>
            </a:lvl7pPr>
            <a:lvl8pPr marL="3657600" lvl="7" indent="-355600" algn="l">
              <a:lnSpc>
                <a:spcPct val="110000"/>
              </a:lnSpc>
              <a:spcBef>
                <a:spcPts val="600"/>
              </a:spcBef>
              <a:spcAft>
                <a:spcPts val="0"/>
              </a:spcAft>
              <a:buSzPts val="2000"/>
              <a:buChar char="▹"/>
              <a:defRPr/>
            </a:lvl8pPr>
            <a:lvl9pPr marL="4114800" lvl="8" indent="-355600" algn="l">
              <a:lnSpc>
                <a:spcPct val="110000"/>
              </a:lnSpc>
              <a:spcBef>
                <a:spcPts val="600"/>
              </a:spcBef>
              <a:spcAft>
                <a:spcPts val="0"/>
              </a:spcAft>
              <a:buSzPts val="2000"/>
              <a:buChar char="▹"/>
              <a:defRPr/>
            </a:lvl9pPr>
          </a:lstStyle>
          <a:p>
            <a:endParaRPr/>
          </a:p>
        </p:txBody>
      </p:sp>
      <p:sp>
        <p:nvSpPr>
          <p:cNvPr id="22" name="Google Shape;22;p16"/>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6"/>
        <p:cNvGrpSpPr/>
        <p:nvPr/>
      </p:nvGrpSpPr>
      <p:grpSpPr>
        <a:xfrm>
          <a:off x="0" y="0"/>
          <a:ext cx="0" cy="0"/>
          <a:chOff x="0" y="0"/>
          <a:chExt cx="0" cy="0"/>
        </a:xfrm>
      </p:grpSpPr>
      <p:sp>
        <p:nvSpPr>
          <p:cNvPr id="27" name="Google Shape;27;p17"/>
          <p:cNvSpPr txBox="1">
            <a:spLocks noGrp="1"/>
          </p:cNvSpPr>
          <p:nvPr>
            <p:ph type="ctrTitle"/>
          </p:nvPr>
        </p:nvSpPr>
        <p:spPr>
          <a:xfrm>
            <a:off x="1085850" y="2031025"/>
            <a:ext cx="4676700" cy="11598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a:endParaRPr/>
          </a:p>
        </p:txBody>
      </p:sp>
      <p:sp>
        <p:nvSpPr>
          <p:cNvPr id="28" name="Google Shape;28;p17"/>
          <p:cNvSpPr txBox="1">
            <a:spLocks noGrp="1"/>
          </p:cNvSpPr>
          <p:nvPr>
            <p:ph type="subTitle" idx="1"/>
          </p:nvPr>
        </p:nvSpPr>
        <p:spPr>
          <a:xfrm>
            <a:off x="1085850" y="3287726"/>
            <a:ext cx="4676700" cy="383700"/>
          </a:xfrm>
          <a:prstGeom prst="rect">
            <a:avLst/>
          </a:prstGeom>
          <a:noFill/>
          <a:ln>
            <a:noFill/>
          </a:ln>
        </p:spPr>
        <p:txBody>
          <a:bodyPr spcFirstLastPara="1" wrap="square" lIns="0" tIns="0" rIns="0" bIns="0" anchor="t" anchorCtr="0">
            <a:noAutofit/>
          </a:bodyPr>
          <a:lstStyle>
            <a:lvl1pPr lvl="0" algn="l">
              <a:lnSpc>
                <a:spcPct val="110000"/>
              </a:lnSpc>
              <a:spcBef>
                <a:spcPts val="0"/>
              </a:spcBef>
              <a:spcAft>
                <a:spcPts val="0"/>
              </a:spcAft>
              <a:buClr>
                <a:schemeClr val="dk2"/>
              </a:buClr>
              <a:buSzPts val="1800"/>
              <a:buNone/>
              <a:defRPr>
                <a:solidFill>
                  <a:schemeClr val="dk2"/>
                </a:solidFill>
              </a:defRPr>
            </a:lvl1pPr>
            <a:lvl2pPr lvl="1" algn="l">
              <a:lnSpc>
                <a:spcPct val="110000"/>
              </a:lnSpc>
              <a:spcBef>
                <a:spcPts val="0"/>
              </a:spcBef>
              <a:spcAft>
                <a:spcPts val="0"/>
              </a:spcAft>
              <a:buClr>
                <a:schemeClr val="dk2"/>
              </a:buClr>
              <a:buSzPts val="3000"/>
              <a:buNone/>
              <a:defRPr sz="3000">
                <a:solidFill>
                  <a:schemeClr val="dk2"/>
                </a:solidFill>
              </a:defRPr>
            </a:lvl2pPr>
            <a:lvl3pPr lvl="2" algn="l">
              <a:lnSpc>
                <a:spcPct val="110000"/>
              </a:lnSpc>
              <a:spcBef>
                <a:spcPts val="0"/>
              </a:spcBef>
              <a:spcAft>
                <a:spcPts val="0"/>
              </a:spcAft>
              <a:buClr>
                <a:schemeClr val="dk2"/>
              </a:buClr>
              <a:buSzPts val="3000"/>
              <a:buNone/>
              <a:defRPr sz="3000">
                <a:solidFill>
                  <a:schemeClr val="dk2"/>
                </a:solidFill>
              </a:defRPr>
            </a:lvl3pPr>
            <a:lvl4pPr lvl="3" algn="l">
              <a:lnSpc>
                <a:spcPct val="110000"/>
              </a:lnSpc>
              <a:spcBef>
                <a:spcPts val="0"/>
              </a:spcBef>
              <a:spcAft>
                <a:spcPts val="0"/>
              </a:spcAft>
              <a:buClr>
                <a:schemeClr val="dk2"/>
              </a:buClr>
              <a:buSzPts val="3000"/>
              <a:buNone/>
              <a:defRPr sz="3000">
                <a:solidFill>
                  <a:schemeClr val="dk2"/>
                </a:solidFill>
              </a:defRPr>
            </a:lvl4pPr>
            <a:lvl5pPr lvl="4" algn="l">
              <a:lnSpc>
                <a:spcPct val="110000"/>
              </a:lnSpc>
              <a:spcBef>
                <a:spcPts val="0"/>
              </a:spcBef>
              <a:spcAft>
                <a:spcPts val="0"/>
              </a:spcAft>
              <a:buClr>
                <a:schemeClr val="dk2"/>
              </a:buClr>
              <a:buSzPts val="3000"/>
              <a:buNone/>
              <a:defRPr sz="3000">
                <a:solidFill>
                  <a:schemeClr val="dk2"/>
                </a:solidFill>
              </a:defRPr>
            </a:lvl5pPr>
            <a:lvl6pPr lvl="5" algn="l">
              <a:lnSpc>
                <a:spcPct val="110000"/>
              </a:lnSpc>
              <a:spcBef>
                <a:spcPts val="0"/>
              </a:spcBef>
              <a:spcAft>
                <a:spcPts val="0"/>
              </a:spcAft>
              <a:buClr>
                <a:schemeClr val="dk2"/>
              </a:buClr>
              <a:buSzPts val="3000"/>
              <a:buNone/>
              <a:defRPr sz="3000">
                <a:solidFill>
                  <a:schemeClr val="dk2"/>
                </a:solidFill>
              </a:defRPr>
            </a:lvl6pPr>
            <a:lvl7pPr lvl="6" algn="l">
              <a:lnSpc>
                <a:spcPct val="110000"/>
              </a:lnSpc>
              <a:spcBef>
                <a:spcPts val="0"/>
              </a:spcBef>
              <a:spcAft>
                <a:spcPts val="0"/>
              </a:spcAft>
              <a:buClr>
                <a:schemeClr val="dk2"/>
              </a:buClr>
              <a:buSzPts val="3000"/>
              <a:buNone/>
              <a:defRPr sz="3000">
                <a:solidFill>
                  <a:schemeClr val="dk2"/>
                </a:solidFill>
              </a:defRPr>
            </a:lvl7pPr>
            <a:lvl8pPr lvl="7" algn="l">
              <a:lnSpc>
                <a:spcPct val="110000"/>
              </a:lnSpc>
              <a:spcBef>
                <a:spcPts val="0"/>
              </a:spcBef>
              <a:spcAft>
                <a:spcPts val="0"/>
              </a:spcAft>
              <a:buClr>
                <a:schemeClr val="dk2"/>
              </a:buClr>
              <a:buSzPts val="3000"/>
              <a:buNone/>
              <a:defRPr sz="3000">
                <a:solidFill>
                  <a:schemeClr val="dk2"/>
                </a:solidFill>
              </a:defRPr>
            </a:lvl8pPr>
            <a:lvl9pPr lvl="8" algn="l">
              <a:lnSpc>
                <a:spcPct val="110000"/>
              </a:lnSpc>
              <a:spcBef>
                <a:spcPts val="0"/>
              </a:spcBef>
              <a:spcAft>
                <a:spcPts val="0"/>
              </a:spcAft>
              <a:buClr>
                <a:schemeClr val="dk2"/>
              </a:buClr>
              <a:buSzPts val="3000"/>
              <a:buNone/>
              <a:defRPr sz="3000">
                <a:solidFill>
                  <a:schemeClr val="dk2"/>
                </a:solidFill>
              </a:defRPr>
            </a:lvl9pPr>
          </a:lstStyle>
          <a:p>
            <a:endParaRPr/>
          </a:p>
        </p:txBody>
      </p:sp>
      <p:sp>
        <p:nvSpPr>
          <p:cNvPr id="29" name="Google Shape;29;p17"/>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75642"/>
            <a:ext cx="8229600" cy="506016"/>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428750"/>
            <a:ext cx="8229600" cy="3202686"/>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914400"/>
            <a:ext cx="8229600" cy="40005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400800" y="4767263"/>
            <a:ext cx="2289048" cy="274320"/>
          </a:xfrm>
          <a:prstGeom prst="rect">
            <a:avLst/>
          </a:prstGeom>
        </p:spPr>
        <p:txBody>
          <a:bodyPr/>
          <a:lstStyle/>
          <a:p>
            <a:fld id="{2083894F-F492-48F5-BEDC-50C40CAE6016}" type="datetimeFigureOut">
              <a:rPr lang="en-US" smtClean="0"/>
              <a:t>9/28/2021</a:t>
            </a:fld>
            <a:endParaRPr lang="en-US"/>
          </a:p>
        </p:txBody>
      </p:sp>
      <p:sp>
        <p:nvSpPr>
          <p:cNvPr id="6" name="Footer Placeholder 5"/>
          <p:cNvSpPr>
            <a:spLocks noGrp="1"/>
          </p:cNvSpPr>
          <p:nvPr>
            <p:ph type="ftr" sz="quarter" idx="11"/>
          </p:nvPr>
        </p:nvSpPr>
        <p:spPr>
          <a:xfrm>
            <a:off x="2898648" y="4767263"/>
            <a:ext cx="3505200" cy="27432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6D4A5B5-D09E-49D8-8177-9303508AB584}" type="slidenum">
              <a:rPr lang="en-US" smtClean="0"/>
              <a:t>‹#›</a:t>
            </a:fld>
            <a:endParaRPr lang="en-US"/>
          </a:p>
        </p:txBody>
      </p:sp>
      <p:sp>
        <p:nvSpPr>
          <p:cNvPr id="8" name="Straight Connector 7"/>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375642"/>
            <a:ext cx="182880" cy="51435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354660338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endParaRPr/>
          </a:p>
        </p:txBody>
      </p:sp>
      <p:sp>
        <p:nvSpPr>
          <p:cNvPr id="7" name="Google Shape;7;p12"/>
          <p:cNvSpPr txBox="1">
            <a:spLocks noGrp="1"/>
          </p:cNvSpPr>
          <p:nvPr>
            <p:ph type="body" idx="1"/>
          </p:nvPr>
        </p:nvSpPr>
        <p:spPr>
          <a:xfrm>
            <a:off x="457200" y="1995750"/>
            <a:ext cx="5640900" cy="2679000"/>
          </a:xfrm>
          <a:prstGeom prst="rect">
            <a:avLst/>
          </a:prstGeom>
          <a:noFill/>
          <a:ln>
            <a:noFill/>
          </a:ln>
        </p:spPr>
        <p:txBody>
          <a:bodyPr spcFirstLastPara="1" wrap="square" lIns="0" tIns="0" rIns="0" bIns="0" anchor="t" anchorCtr="0">
            <a:noAutofit/>
          </a:bodyPr>
          <a:lstStyle>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endParaRPr/>
          </a:p>
        </p:txBody>
      </p:sp>
      <p:sp>
        <p:nvSpPr>
          <p:cNvPr id="8" name="Google Shape;8;p12"/>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txBox="1">
            <a:spLocks noGrp="1"/>
          </p:cNvSpPr>
          <p:nvPr>
            <p:ph type="ctrTitle"/>
          </p:nvPr>
        </p:nvSpPr>
        <p:spPr>
          <a:xfrm>
            <a:off x="838200" y="929825"/>
            <a:ext cx="6587400" cy="14448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SzPts val="4800"/>
              <a:buNone/>
            </a:pPr>
            <a:r>
              <a:rPr lang="en-US" sz="4100" b="1">
                <a:latin typeface="Raleway"/>
                <a:ea typeface="Raleway"/>
                <a:cs typeface="Raleway"/>
                <a:sym typeface="Raleway"/>
              </a:rPr>
              <a:t>TULONG TRABAHO SCHOLARSHIP PROGRAM</a:t>
            </a:r>
            <a:r>
              <a:rPr lang="en-US" sz="3900" b="1">
                <a:latin typeface="Raleway"/>
                <a:ea typeface="Raleway"/>
                <a:cs typeface="Raleway"/>
                <a:sym typeface="Raleway"/>
              </a:rPr>
              <a:t/>
            </a:r>
            <a:br>
              <a:rPr lang="en-US" sz="3900" b="1">
                <a:latin typeface="Raleway"/>
                <a:ea typeface="Raleway"/>
                <a:cs typeface="Raleway"/>
                <a:sym typeface="Raleway"/>
              </a:rPr>
            </a:br>
            <a:r>
              <a:rPr lang="en-US" sz="3400">
                <a:latin typeface="Raleway"/>
                <a:ea typeface="Raleway"/>
                <a:cs typeface="Raleway"/>
                <a:sym typeface="Raleway"/>
              </a:rPr>
              <a:t>Retooling and Upskilling of Workers under the New Normal</a:t>
            </a:r>
            <a:endParaRPr sz="3000" i="1">
              <a:latin typeface="Raleway"/>
              <a:ea typeface="Raleway"/>
              <a:cs typeface="Raleway"/>
              <a:sym typeface="Raleway"/>
            </a:endParaRPr>
          </a:p>
          <a:p>
            <a:pPr marL="0" lvl="0" indent="0" algn="l" rtl="0">
              <a:lnSpc>
                <a:spcPct val="90000"/>
              </a:lnSpc>
              <a:spcBef>
                <a:spcPts val="0"/>
              </a:spcBef>
              <a:spcAft>
                <a:spcPts val="0"/>
              </a:spcAft>
              <a:buSzPts val="4800"/>
              <a:buNone/>
            </a:pPr>
            <a:endParaRPr sz="3500" b="1">
              <a:latin typeface="Raleway"/>
              <a:ea typeface="Raleway"/>
              <a:cs typeface="Raleway"/>
              <a:sym typeface="Raleway"/>
            </a:endParaRPr>
          </a:p>
        </p:txBody>
      </p:sp>
      <p:cxnSp>
        <p:nvCxnSpPr>
          <p:cNvPr id="35" name="Google Shape;35;p1"/>
          <p:cNvCxnSpPr/>
          <p:nvPr/>
        </p:nvCxnSpPr>
        <p:spPr>
          <a:xfrm>
            <a:off x="838200" y="2568801"/>
            <a:ext cx="3962400" cy="9024"/>
          </a:xfrm>
          <a:prstGeom prst="straightConnector1">
            <a:avLst/>
          </a:prstGeom>
          <a:noFill/>
          <a:ln w="38100" cap="flat" cmpd="sng">
            <a:solidFill>
              <a:srgbClr val="00B3DC"/>
            </a:solidFill>
            <a:prstDash val="solid"/>
            <a:round/>
            <a:headEnd type="none" w="sm" len="sm"/>
            <a:tailEnd type="none" w="sm" len="sm"/>
          </a:ln>
          <a:effectLst>
            <a:outerShdw blurRad="50800" dist="38100" dir="2700000" algn="tl" rotWithShape="0">
              <a:srgbClr val="000000">
                <a:alpha val="40000"/>
              </a:srgbClr>
            </a:outerShdw>
          </a:effectLst>
        </p:spPr>
      </p:cxnSp>
      <p:pic>
        <p:nvPicPr>
          <p:cNvPr id="37" name="Google Shape;37;p1"/>
          <p:cNvPicPr preferRelativeResize="0"/>
          <p:nvPr/>
        </p:nvPicPr>
        <p:blipFill rotWithShape="1">
          <a:blip r:embed="rId3">
            <a:alphaModFix/>
          </a:blip>
          <a:srcRect/>
          <a:stretch/>
        </p:blipFill>
        <p:spPr>
          <a:xfrm>
            <a:off x="7661715" y="0"/>
            <a:ext cx="1653037" cy="929824"/>
          </a:xfrm>
          <a:prstGeom prst="rect">
            <a:avLst/>
          </a:prstGeom>
          <a:noFill/>
          <a:ln>
            <a:noFill/>
          </a:ln>
        </p:spPr>
      </p:pic>
      <p:pic>
        <p:nvPicPr>
          <p:cNvPr id="38" name="Google Shape;38;p1"/>
          <p:cNvPicPr preferRelativeResize="0"/>
          <p:nvPr/>
        </p:nvPicPr>
        <p:blipFill rotWithShape="1">
          <a:blip r:embed="rId4">
            <a:alphaModFix/>
          </a:blip>
          <a:srcRect/>
          <a:stretch/>
        </p:blipFill>
        <p:spPr>
          <a:xfrm>
            <a:off x="5122500" y="2784450"/>
            <a:ext cx="4068050" cy="287424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pic>
        <p:nvPicPr>
          <p:cNvPr id="43" name="Google Shape;43;gbd5fe4f48b_0_9"/>
          <p:cNvPicPr preferRelativeResize="0"/>
          <p:nvPr/>
        </p:nvPicPr>
        <p:blipFill rotWithShape="1">
          <a:blip r:embed="rId3">
            <a:alphaModFix/>
          </a:blip>
          <a:srcRect l="22987" r="16407"/>
          <a:stretch/>
        </p:blipFill>
        <p:spPr>
          <a:xfrm>
            <a:off x="4" y="0"/>
            <a:ext cx="4673275" cy="5143501"/>
          </a:xfrm>
          <a:prstGeom prst="rect">
            <a:avLst/>
          </a:prstGeom>
          <a:noFill/>
          <a:ln>
            <a:noFill/>
          </a:ln>
        </p:spPr>
      </p:pic>
      <p:sp>
        <p:nvSpPr>
          <p:cNvPr id="44" name="Google Shape;44;gbd5fe4f48b_0_9"/>
          <p:cNvSpPr txBox="1">
            <a:spLocks noGrp="1"/>
          </p:cNvSpPr>
          <p:nvPr>
            <p:ph type="title"/>
          </p:nvPr>
        </p:nvSpPr>
        <p:spPr>
          <a:xfrm>
            <a:off x="64588" y="1020550"/>
            <a:ext cx="4544100" cy="1082700"/>
          </a:xfrm>
          <a:prstGeom prst="rect">
            <a:avLst/>
          </a:prstGeom>
          <a:noFill/>
          <a:ln>
            <a:noFill/>
          </a:ln>
        </p:spPr>
        <p:txBody>
          <a:bodyPr spcFirstLastPara="1" wrap="square" lIns="0" tIns="0" rIns="0" bIns="0" anchor="t" anchorCtr="0">
            <a:noAutofit/>
          </a:bodyPr>
          <a:lstStyle/>
          <a:p>
            <a:pPr marL="0" lvl="0" indent="0" algn="ctr" rtl="0">
              <a:lnSpc>
                <a:spcPct val="80000"/>
              </a:lnSpc>
              <a:spcBef>
                <a:spcPts val="0"/>
              </a:spcBef>
              <a:spcAft>
                <a:spcPts val="0"/>
              </a:spcAft>
              <a:buSzPts val="4800"/>
              <a:buNone/>
            </a:pPr>
            <a:r>
              <a:rPr lang="en-US" sz="6400">
                <a:solidFill>
                  <a:srgbClr val="FFFFFF"/>
                </a:solidFill>
                <a:latin typeface="Oswald"/>
                <a:ea typeface="Oswald"/>
                <a:cs typeface="Oswald"/>
                <a:sym typeface="Oswald"/>
              </a:rPr>
              <a:t>R.A. 11230</a:t>
            </a:r>
            <a:endParaRPr sz="6400">
              <a:solidFill>
                <a:srgbClr val="FFFFFF"/>
              </a:solidFill>
              <a:latin typeface="Oswald"/>
              <a:ea typeface="Oswald"/>
              <a:cs typeface="Oswald"/>
              <a:sym typeface="Oswald"/>
            </a:endParaRPr>
          </a:p>
          <a:p>
            <a:pPr marL="0" lvl="0" indent="0" algn="ctr" rtl="0">
              <a:lnSpc>
                <a:spcPct val="80000"/>
              </a:lnSpc>
              <a:spcBef>
                <a:spcPts val="0"/>
              </a:spcBef>
              <a:spcAft>
                <a:spcPts val="0"/>
              </a:spcAft>
              <a:buSzPts val="4800"/>
              <a:buNone/>
            </a:pPr>
            <a:r>
              <a:rPr lang="en-US" sz="3600">
                <a:solidFill>
                  <a:srgbClr val="FFFFFF"/>
                </a:solidFill>
                <a:latin typeface="Oswald"/>
                <a:ea typeface="Oswald"/>
                <a:cs typeface="Oswald"/>
                <a:sym typeface="Oswald"/>
              </a:rPr>
              <a:t>or the</a:t>
            </a:r>
            <a:endParaRPr sz="3600">
              <a:solidFill>
                <a:srgbClr val="FFFFFF"/>
              </a:solidFill>
              <a:latin typeface="Oswald"/>
              <a:ea typeface="Oswald"/>
              <a:cs typeface="Oswald"/>
              <a:sym typeface="Oswald"/>
            </a:endParaRPr>
          </a:p>
          <a:p>
            <a:pPr marL="0" lvl="0" indent="0" algn="ctr" rtl="0">
              <a:lnSpc>
                <a:spcPct val="80000"/>
              </a:lnSpc>
              <a:spcBef>
                <a:spcPts val="0"/>
              </a:spcBef>
              <a:spcAft>
                <a:spcPts val="0"/>
              </a:spcAft>
              <a:buSzPts val="4800"/>
              <a:buNone/>
            </a:pPr>
            <a:r>
              <a:rPr lang="en-US" sz="4600">
                <a:solidFill>
                  <a:srgbClr val="FFFFFF"/>
                </a:solidFill>
                <a:latin typeface="Oswald"/>
                <a:ea typeface="Oswald"/>
                <a:cs typeface="Oswald"/>
                <a:sym typeface="Oswald"/>
              </a:rPr>
              <a:t>Tulong Trabaho Act</a:t>
            </a:r>
            <a:endParaRPr sz="4600">
              <a:solidFill>
                <a:srgbClr val="FFFFFF"/>
              </a:solidFill>
              <a:latin typeface="Oswald"/>
              <a:ea typeface="Oswald"/>
              <a:cs typeface="Oswald"/>
              <a:sym typeface="Oswald"/>
            </a:endParaRPr>
          </a:p>
        </p:txBody>
      </p:sp>
      <p:sp>
        <p:nvSpPr>
          <p:cNvPr id="45" name="Google Shape;45;gbd5fe4f48b_0_9"/>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cxnSp>
        <p:nvCxnSpPr>
          <p:cNvPr id="46" name="Google Shape;46;gbd5fe4f48b_0_9"/>
          <p:cNvCxnSpPr/>
          <p:nvPr/>
        </p:nvCxnSpPr>
        <p:spPr>
          <a:xfrm flipH="1">
            <a:off x="468700" y="2817825"/>
            <a:ext cx="4140000" cy="9600"/>
          </a:xfrm>
          <a:prstGeom prst="straightConnector1">
            <a:avLst/>
          </a:prstGeom>
          <a:noFill/>
          <a:ln w="28575" cap="flat" cmpd="sng">
            <a:solidFill>
              <a:srgbClr val="FFFFFF"/>
            </a:solidFill>
            <a:prstDash val="solid"/>
            <a:round/>
            <a:headEnd type="none" w="sm" len="sm"/>
            <a:tailEnd type="none" w="sm" len="sm"/>
          </a:ln>
        </p:spPr>
      </p:cxnSp>
      <p:sp>
        <p:nvSpPr>
          <p:cNvPr id="47" name="Google Shape;47;gbd5fe4f48b_0_9"/>
          <p:cNvSpPr txBox="1"/>
          <p:nvPr/>
        </p:nvSpPr>
        <p:spPr>
          <a:xfrm>
            <a:off x="4773025" y="219525"/>
            <a:ext cx="4332900" cy="3417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Barlow"/>
                <a:ea typeface="Barlow"/>
                <a:cs typeface="Barlow"/>
                <a:sym typeface="Barlow"/>
              </a:rPr>
              <a:t>The Tulong Trabaho Act aims to:</a:t>
            </a:r>
            <a:endParaRPr sz="2100" b="1" i="0" u="none" strike="noStrike" cap="none">
              <a:solidFill>
                <a:srgbClr val="000000"/>
              </a:solidFill>
              <a:latin typeface="Barlow"/>
              <a:ea typeface="Barlow"/>
              <a:cs typeface="Barlow"/>
              <a:sym typeface="Barlow"/>
            </a:endParaRPr>
          </a:p>
          <a:p>
            <a:pPr marL="457200" marR="0" lvl="0" indent="-361950" algn="l" rtl="0">
              <a:lnSpc>
                <a:spcPct val="100000"/>
              </a:lnSpc>
              <a:spcBef>
                <a:spcPts val="0"/>
              </a:spcBef>
              <a:spcAft>
                <a:spcPts val="0"/>
              </a:spcAft>
              <a:buClr>
                <a:srgbClr val="000000"/>
              </a:buClr>
              <a:buSzPts val="2100"/>
              <a:buFont typeface="Barlow Light"/>
              <a:buChar char="❏"/>
            </a:pPr>
            <a:r>
              <a:rPr lang="en-US" sz="2100" b="0" i="0" u="none" strike="noStrike" cap="none">
                <a:solidFill>
                  <a:srgbClr val="000000"/>
                </a:solidFill>
                <a:latin typeface="Barlow Light"/>
                <a:ea typeface="Barlow Light"/>
                <a:cs typeface="Barlow Light"/>
                <a:sym typeface="Barlow Light"/>
              </a:rPr>
              <a:t>Strengthen the qualifications of the Filipino workforce </a:t>
            </a:r>
            <a:endParaRPr sz="2100" b="0" i="0" u="none" strike="noStrike" cap="none">
              <a:solidFill>
                <a:srgbClr val="000000"/>
              </a:solidFill>
              <a:latin typeface="Barlow Light"/>
              <a:ea typeface="Barlow Light"/>
              <a:cs typeface="Barlow Light"/>
              <a:sym typeface="Barlow Light"/>
            </a:endParaRPr>
          </a:p>
          <a:p>
            <a:pPr marL="457200" marR="0" lvl="0" indent="-361950" algn="l" rtl="0">
              <a:lnSpc>
                <a:spcPct val="100000"/>
              </a:lnSpc>
              <a:spcBef>
                <a:spcPts val="0"/>
              </a:spcBef>
              <a:spcAft>
                <a:spcPts val="0"/>
              </a:spcAft>
              <a:buClr>
                <a:srgbClr val="000000"/>
              </a:buClr>
              <a:buSzPts val="2100"/>
              <a:buFont typeface="Barlow Light"/>
              <a:buChar char="❏"/>
            </a:pPr>
            <a:r>
              <a:rPr lang="en-US" sz="2100" b="0" i="0" u="none" strike="noStrike" cap="none">
                <a:solidFill>
                  <a:srgbClr val="000000"/>
                </a:solidFill>
                <a:latin typeface="Barlow Light"/>
                <a:ea typeface="Barlow Light"/>
                <a:cs typeface="Barlow Light"/>
                <a:sym typeface="Barlow Light"/>
              </a:rPr>
              <a:t>Address unemployment and job-skill mismatch</a:t>
            </a:r>
            <a:endParaRPr sz="2100" b="0" i="0" u="none" strike="noStrike" cap="none">
              <a:solidFill>
                <a:srgbClr val="000000"/>
              </a:solidFill>
              <a:latin typeface="Barlow Light"/>
              <a:ea typeface="Barlow Light"/>
              <a:cs typeface="Barlow Light"/>
              <a:sym typeface="Barlow Light"/>
            </a:endParaRPr>
          </a:p>
          <a:p>
            <a:pPr marL="457200" marR="0" lvl="0" indent="-361950" algn="l" rtl="0">
              <a:lnSpc>
                <a:spcPct val="100000"/>
              </a:lnSpc>
              <a:spcBef>
                <a:spcPts val="0"/>
              </a:spcBef>
              <a:spcAft>
                <a:spcPts val="0"/>
              </a:spcAft>
              <a:buClr>
                <a:srgbClr val="000000"/>
              </a:buClr>
              <a:buSzPts val="2100"/>
              <a:buFont typeface="Barlow Light"/>
              <a:buChar char="❏"/>
            </a:pPr>
            <a:r>
              <a:rPr lang="en-US" sz="2100" b="0" i="0" u="none" strike="noStrike" cap="none">
                <a:solidFill>
                  <a:srgbClr val="000000"/>
                </a:solidFill>
                <a:latin typeface="Barlow Light"/>
                <a:ea typeface="Barlow Light"/>
                <a:cs typeface="Barlow Light"/>
                <a:sym typeface="Barlow Light"/>
              </a:rPr>
              <a:t>Facilitate access to quality TVET</a:t>
            </a:r>
            <a:endParaRPr sz="2100" b="0" i="0" u="none" strike="noStrike" cap="none">
              <a:solidFill>
                <a:srgbClr val="000000"/>
              </a:solidFill>
              <a:latin typeface="Barlow Light"/>
              <a:ea typeface="Barlow Light"/>
              <a:cs typeface="Barlow Light"/>
              <a:sym typeface="Barlow Light"/>
            </a:endParaRPr>
          </a:p>
          <a:p>
            <a:pPr marL="457200" marR="0" lvl="0" indent="-361950" algn="l" rtl="0">
              <a:lnSpc>
                <a:spcPct val="100000"/>
              </a:lnSpc>
              <a:spcBef>
                <a:spcPts val="0"/>
              </a:spcBef>
              <a:spcAft>
                <a:spcPts val="0"/>
              </a:spcAft>
              <a:buClr>
                <a:srgbClr val="000000"/>
              </a:buClr>
              <a:buSzPts val="2100"/>
              <a:buFont typeface="Barlow Light"/>
              <a:buChar char="❏"/>
            </a:pPr>
            <a:r>
              <a:rPr lang="en-US" sz="2100" b="0" i="0" u="none" strike="noStrike" cap="none">
                <a:solidFill>
                  <a:srgbClr val="000000"/>
                </a:solidFill>
                <a:latin typeface="Barlow Light"/>
                <a:ea typeface="Barlow Light"/>
                <a:cs typeface="Barlow Light"/>
                <a:sym typeface="Barlow Light"/>
              </a:rPr>
              <a:t>Encourage participation of industry and communities in competencies formation</a:t>
            </a:r>
            <a:endParaRPr sz="2100" b="0" i="0" u="none" strike="noStrike" cap="none">
              <a:solidFill>
                <a:srgbClr val="000000"/>
              </a:solidFill>
              <a:latin typeface="Barlow Light"/>
              <a:ea typeface="Barlow Light"/>
              <a:cs typeface="Barlow Light"/>
              <a:sym typeface="Barlow Light"/>
            </a:endParaRPr>
          </a:p>
        </p:txBody>
      </p:sp>
      <p:sp>
        <p:nvSpPr>
          <p:cNvPr id="48" name="Google Shape;48;gbd5fe4f48b_0_9"/>
          <p:cNvSpPr txBox="1"/>
          <p:nvPr/>
        </p:nvSpPr>
        <p:spPr>
          <a:xfrm>
            <a:off x="4773025" y="3486900"/>
            <a:ext cx="4332900" cy="1800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Barlow"/>
                <a:ea typeface="Barlow"/>
                <a:cs typeface="Barlow"/>
                <a:sym typeface="Barlow"/>
              </a:rPr>
              <a:t>with the New Normal:</a:t>
            </a:r>
            <a:endParaRPr sz="2100" b="1" i="0" u="none" strike="noStrike" cap="none">
              <a:solidFill>
                <a:srgbClr val="000000"/>
              </a:solidFill>
              <a:latin typeface="Barlow"/>
              <a:ea typeface="Barlow"/>
              <a:cs typeface="Barlow"/>
              <a:sym typeface="Barlow"/>
            </a:endParaRPr>
          </a:p>
          <a:p>
            <a:pPr marL="457200" marR="0" lvl="0" indent="-361950" algn="l" rtl="0">
              <a:lnSpc>
                <a:spcPct val="100000"/>
              </a:lnSpc>
              <a:spcBef>
                <a:spcPts val="0"/>
              </a:spcBef>
              <a:spcAft>
                <a:spcPts val="0"/>
              </a:spcAft>
              <a:buClr>
                <a:srgbClr val="000000"/>
              </a:buClr>
              <a:buSzPts val="2100"/>
              <a:buFont typeface="Barlow Light"/>
              <a:buChar char="❏"/>
            </a:pPr>
            <a:r>
              <a:rPr lang="en-US" sz="2100" b="0" i="0" u="none" strike="noStrike" cap="none">
                <a:solidFill>
                  <a:srgbClr val="000000"/>
                </a:solidFill>
                <a:latin typeface="Barlow Light"/>
                <a:ea typeface="Barlow Light"/>
                <a:cs typeface="Barlow Light"/>
                <a:sym typeface="Barlow Light"/>
              </a:rPr>
              <a:t>Provide assistance to displaced workers and support distressed Industry Groups and enterprises</a:t>
            </a:r>
            <a:endParaRPr sz="2100" b="0" i="0" u="none" strike="noStrike" cap="none">
              <a:solidFill>
                <a:srgbClr val="000000"/>
              </a:solidFill>
              <a:latin typeface="Barlow Light"/>
              <a:ea typeface="Barlow Light"/>
              <a:cs typeface="Barlow Light"/>
              <a:sym typeface="Barlow Light"/>
            </a:endParaRPr>
          </a:p>
          <a:p>
            <a:pPr marL="45720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Barlow Light"/>
              <a:ea typeface="Barlow Light"/>
              <a:cs typeface="Barlow Light"/>
              <a:sym typeface="Barlow Ligh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4"/>
          <p:cNvSpPr txBox="1">
            <a:spLocks noGrp="1"/>
          </p:cNvSpPr>
          <p:nvPr>
            <p:ph type="title"/>
          </p:nvPr>
        </p:nvSpPr>
        <p:spPr>
          <a:xfrm>
            <a:off x="457200" y="506083"/>
            <a:ext cx="5640900" cy="10827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4800"/>
              <a:buNone/>
            </a:pPr>
            <a:r>
              <a:rPr lang="en-US" sz="4400" b="1">
                <a:latin typeface="Raleway"/>
                <a:ea typeface="Raleway"/>
                <a:cs typeface="Raleway"/>
                <a:sym typeface="Raleway"/>
              </a:rPr>
              <a:t>Qualified Recipients</a:t>
            </a:r>
            <a:endParaRPr sz="4400" b="1">
              <a:latin typeface="Raleway"/>
              <a:ea typeface="Raleway"/>
              <a:cs typeface="Raleway"/>
              <a:sym typeface="Raleway"/>
            </a:endParaRPr>
          </a:p>
        </p:txBody>
      </p:sp>
      <p:sp>
        <p:nvSpPr>
          <p:cNvPr id="727" name="Google Shape;727;p4"/>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grpSp>
        <p:nvGrpSpPr>
          <p:cNvPr id="728" name="Google Shape;728;p4"/>
          <p:cNvGrpSpPr/>
          <p:nvPr/>
        </p:nvGrpSpPr>
        <p:grpSpPr>
          <a:xfrm>
            <a:off x="6259882" y="1451745"/>
            <a:ext cx="2631804" cy="3053634"/>
            <a:chOff x="2183550" y="65875"/>
            <a:chExt cx="4483981" cy="4807045"/>
          </a:xfrm>
        </p:grpSpPr>
        <p:sp>
          <p:nvSpPr>
            <p:cNvPr id="729" name="Google Shape;729;p4"/>
            <p:cNvSpPr/>
            <p:nvPr/>
          </p:nvSpPr>
          <p:spPr>
            <a:xfrm>
              <a:off x="3889897" y="3280283"/>
              <a:ext cx="998038" cy="577710"/>
            </a:xfrm>
            <a:custGeom>
              <a:avLst/>
              <a:gdLst/>
              <a:ahLst/>
              <a:cxnLst/>
              <a:rect l="l" t="t" r="r" b="b"/>
              <a:pathLst>
                <a:path w="998038" h="577710" extrusionOk="0">
                  <a:moveTo>
                    <a:pt x="461327" y="569588"/>
                  </a:moveTo>
                  <a:lnTo>
                    <a:pt x="14055" y="310699"/>
                  </a:lnTo>
                  <a:cubicBezTo>
                    <a:pt x="-6751" y="298602"/>
                    <a:pt x="-4186" y="277552"/>
                    <a:pt x="19945" y="263645"/>
                  </a:cubicBezTo>
                  <a:lnTo>
                    <a:pt x="455437" y="11519"/>
                  </a:lnTo>
                  <a:cubicBezTo>
                    <a:pt x="479568" y="-2388"/>
                    <a:pt x="515954" y="-3912"/>
                    <a:pt x="536759" y="8090"/>
                  </a:cubicBezTo>
                  <a:lnTo>
                    <a:pt x="983936" y="266979"/>
                  </a:lnTo>
                  <a:cubicBezTo>
                    <a:pt x="1004837" y="279076"/>
                    <a:pt x="1002177" y="300126"/>
                    <a:pt x="978141" y="314033"/>
                  </a:cubicBezTo>
                  <a:lnTo>
                    <a:pt x="542554" y="566159"/>
                  </a:lnTo>
                  <a:cubicBezTo>
                    <a:pt x="518519" y="580161"/>
                    <a:pt x="482133" y="581590"/>
                    <a:pt x="461327" y="56958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0" name="Google Shape;730;p4"/>
            <p:cNvSpPr/>
            <p:nvPr/>
          </p:nvSpPr>
          <p:spPr>
            <a:xfrm>
              <a:off x="2372415" y="3694995"/>
              <a:ext cx="1795739" cy="1039558"/>
            </a:xfrm>
            <a:custGeom>
              <a:avLst/>
              <a:gdLst/>
              <a:ahLst/>
              <a:cxnLst/>
              <a:rect l="l" t="t" r="r" b="b"/>
              <a:pathLst>
                <a:path w="1795739" h="1039558" extrusionOk="0">
                  <a:moveTo>
                    <a:pt x="1781394" y="0"/>
                  </a:moveTo>
                  <a:lnTo>
                    <a:pt x="1781394" y="95"/>
                  </a:lnTo>
                  <a:lnTo>
                    <a:pt x="651623" y="653987"/>
                  </a:lnTo>
                  <a:lnTo>
                    <a:pt x="0" y="1031176"/>
                  </a:lnTo>
                  <a:lnTo>
                    <a:pt x="14440" y="1039558"/>
                  </a:lnTo>
                  <a:lnTo>
                    <a:pt x="666063" y="662273"/>
                  </a:lnTo>
                  <a:lnTo>
                    <a:pt x="1795739" y="8382"/>
                  </a:lnTo>
                  <a:lnTo>
                    <a:pt x="1795739" y="8382"/>
                  </a:lnTo>
                  <a:lnTo>
                    <a:pt x="1781394" y="0"/>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1" name="Google Shape;731;p4"/>
            <p:cNvSpPr/>
            <p:nvPr/>
          </p:nvSpPr>
          <p:spPr>
            <a:xfrm>
              <a:off x="3921527" y="3261804"/>
              <a:ext cx="998857" cy="577329"/>
            </a:xfrm>
            <a:custGeom>
              <a:avLst/>
              <a:gdLst/>
              <a:ahLst/>
              <a:cxnLst/>
              <a:rect l="l" t="t" r="r" b="b"/>
              <a:pathLst>
                <a:path w="998857" h="577329" extrusionOk="0">
                  <a:moveTo>
                    <a:pt x="998097" y="255644"/>
                  </a:moveTo>
                  <a:lnTo>
                    <a:pt x="976057" y="262407"/>
                  </a:lnTo>
                  <a:lnTo>
                    <a:pt x="536860" y="8090"/>
                  </a:lnTo>
                  <a:cubicBezTo>
                    <a:pt x="516054" y="-3912"/>
                    <a:pt x="479858" y="-2388"/>
                    <a:pt x="455632" y="11519"/>
                  </a:cubicBezTo>
                  <a:lnTo>
                    <a:pt x="20046" y="263645"/>
                  </a:lnTo>
                  <a:lnTo>
                    <a:pt x="19001" y="264312"/>
                  </a:lnTo>
                  <a:lnTo>
                    <a:pt x="0" y="258502"/>
                  </a:lnTo>
                  <a:lnTo>
                    <a:pt x="0" y="287077"/>
                  </a:lnTo>
                  <a:cubicBezTo>
                    <a:pt x="0" y="288125"/>
                    <a:pt x="0" y="289173"/>
                    <a:pt x="0" y="290316"/>
                  </a:cubicBezTo>
                  <a:lnTo>
                    <a:pt x="0" y="292601"/>
                  </a:lnTo>
                  <a:lnTo>
                    <a:pt x="0" y="292601"/>
                  </a:lnTo>
                  <a:cubicBezTo>
                    <a:pt x="1596" y="300307"/>
                    <a:pt x="6641" y="306841"/>
                    <a:pt x="13680" y="310318"/>
                  </a:cubicBezTo>
                  <a:lnTo>
                    <a:pt x="460953" y="569208"/>
                  </a:lnTo>
                  <a:cubicBezTo>
                    <a:pt x="481758" y="581209"/>
                    <a:pt x="517954" y="579780"/>
                    <a:pt x="542275" y="565778"/>
                  </a:cubicBezTo>
                  <a:lnTo>
                    <a:pt x="979097" y="314033"/>
                  </a:lnTo>
                  <a:cubicBezTo>
                    <a:pt x="989404" y="309413"/>
                    <a:pt x="996786" y="300012"/>
                    <a:pt x="998857" y="288887"/>
                  </a:cubicBezTo>
                  <a:lnTo>
                    <a:pt x="998857" y="288887"/>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2" name="Google Shape;732;p4"/>
            <p:cNvSpPr/>
            <p:nvPr/>
          </p:nvSpPr>
          <p:spPr>
            <a:xfrm>
              <a:off x="3922039" y="3231825"/>
              <a:ext cx="998054" cy="577388"/>
            </a:xfrm>
            <a:custGeom>
              <a:avLst/>
              <a:gdLst/>
              <a:ahLst/>
              <a:cxnLst/>
              <a:rect l="l" t="t" r="r" b="b"/>
              <a:pathLst>
                <a:path w="998054" h="577388" extrusionOk="0">
                  <a:moveTo>
                    <a:pt x="461295" y="569183"/>
                  </a:moveTo>
                  <a:lnTo>
                    <a:pt x="14023" y="310674"/>
                  </a:lnTo>
                  <a:cubicBezTo>
                    <a:pt x="-6783" y="298673"/>
                    <a:pt x="-4123" y="277623"/>
                    <a:pt x="19913" y="263716"/>
                  </a:cubicBezTo>
                  <a:lnTo>
                    <a:pt x="455500" y="11589"/>
                  </a:lnTo>
                  <a:cubicBezTo>
                    <a:pt x="479536" y="-2412"/>
                    <a:pt x="515922" y="-3936"/>
                    <a:pt x="536727" y="8160"/>
                  </a:cubicBezTo>
                  <a:lnTo>
                    <a:pt x="984000" y="267050"/>
                  </a:lnTo>
                  <a:cubicBezTo>
                    <a:pt x="1004805" y="279147"/>
                    <a:pt x="1002240" y="300197"/>
                    <a:pt x="978110" y="314103"/>
                  </a:cubicBezTo>
                  <a:lnTo>
                    <a:pt x="542618" y="566230"/>
                  </a:lnTo>
                  <a:cubicBezTo>
                    <a:pt x="518487" y="579756"/>
                    <a:pt x="482101" y="581280"/>
                    <a:pt x="461295" y="569183"/>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3" name="Google Shape;733;p4"/>
            <p:cNvSpPr/>
            <p:nvPr/>
          </p:nvSpPr>
          <p:spPr>
            <a:xfrm>
              <a:off x="4231770" y="3400376"/>
              <a:ext cx="378145" cy="218912"/>
            </a:xfrm>
            <a:custGeom>
              <a:avLst/>
              <a:gdLst/>
              <a:ahLst/>
              <a:cxnLst/>
              <a:rect l="l" t="t" r="r" b="b"/>
              <a:pathLst>
                <a:path w="378145" h="218912" extrusionOk="0">
                  <a:moveTo>
                    <a:pt x="377956" y="96880"/>
                  </a:moveTo>
                  <a:lnTo>
                    <a:pt x="377956" y="58780"/>
                  </a:lnTo>
                  <a:lnTo>
                    <a:pt x="323804" y="73067"/>
                  </a:lnTo>
                  <a:lnTo>
                    <a:pt x="203341" y="3058"/>
                  </a:lnTo>
                  <a:cubicBezTo>
                    <a:pt x="193461" y="-1447"/>
                    <a:pt x="182023" y="-952"/>
                    <a:pt x="172560" y="4392"/>
                  </a:cubicBezTo>
                  <a:lnTo>
                    <a:pt x="55422" y="72210"/>
                  </a:lnTo>
                  <a:lnTo>
                    <a:pt x="36" y="57541"/>
                  </a:lnTo>
                  <a:lnTo>
                    <a:pt x="36" y="98594"/>
                  </a:lnTo>
                  <a:lnTo>
                    <a:pt x="36" y="98594"/>
                  </a:lnTo>
                  <a:lnTo>
                    <a:pt x="36" y="108119"/>
                  </a:lnTo>
                  <a:cubicBezTo>
                    <a:pt x="-12" y="108500"/>
                    <a:pt x="-12" y="108881"/>
                    <a:pt x="36" y="109262"/>
                  </a:cubicBezTo>
                  <a:lnTo>
                    <a:pt x="36" y="110215"/>
                  </a:lnTo>
                  <a:lnTo>
                    <a:pt x="36" y="110215"/>
                  </a:lnTo>
                  <a:cubicBezTo>
                    <a:pt x="644" y="113139"/>
                    <a:pt x="2572" y="115606"/>
                    <a:pt x="5261" y="116882"/>
                  </a:cubicBezTo>
                  <a:lnTo>
                    <a:pt x="174840" y="215847"/>
                  </a:lnTo>
                  <a:cubicBezTo>
                    <a:pt x="184721" y="220333"/>
                    <a:pt x="196130" y="219876"/>
                    <a:pt x="205621" y="214608"/>
                  </a:cubicBezTo>
                  <a:lnTo>
                    <a:pt x="370736" y="119358"/>
                  </a:lnTo>
                  <a:cubicBezTo>
                    <a:pt x="374621" y="117606"/>
                    <a:pt x="377395" y="114044"/>
                    <a:pt x="378146" y="109833"/>
                  </a:cubicBezTo>
                  <a:lnTo>
                    <a:pt x="378146" y="109833"/>
                  </a:lnTo>
                  <a:lnTo>
                    <a:pt x="378146" y="97261"/>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4" name="Google Shape;734;p4"/>
            <p:cNvSpPr/>
            <p:nvPr/>
          </p:nvSpPr>
          <p:spPr>
            <a:xfrm>
              <a:off x="4231502" y="3348848"/>
              <a:ext cx="378432" cy="218803"/>
            </a:xfrm>
            <a:custGeom>
              <a:avLst/>
              <a:gdLst/>
              <a:ahLst/>
              <a:cxnLst/>
              <a:rect l="l" t="t" r="r" b="b"/>
              <a:pathLst>
                <a:path w="378432" h="218803" extrusionOk="0">
                  <a:moveTo>
                    <a:pt x="175108" y="215844"/>
                  </a:moveTo>
                  <a:lnTo>
                    <a:pt x="5339" y="117451"/>
                  </a:lnTo>
                  <a:cubicBezTo>
                    <a:pt x="-2547" y="112879"/>
                    <a:pt x="-1597" y="104878"/>
                    <a:pt x="7524" y="99639"/>
                  </a:cubicBezTo>
                  <a:lnTo>
                    <a:pt x="172638" y="4389"/>
                  </a:lnTo>
                  <a:cubicBezTo>
                    <a:pt x="182167" y="-992"/>
                    <a:pt x="193691" y="-1449"/>
                    <a:pt x="203609" y="3151"/>
                  </a:cubicBezTo>
                  <a:lnTo>
                    <a:pt x="373094" y="101259"/>
                  </a:lnTo>
                  <a:cubicBezTo>
                    <a:pt x="380979" y="105831"/>
                    <a:pt x="380029" y="113832"/>
                    <a:pt x="370909" y="119166"/>
                  </a:cubicBezTo>
                  <a:lnTo>
                    <a:pt x="205794" y="214416"/>
                  </a:lnTo>
                  <a:cubicBezTo>
                    <a:pt x="196360" y="219712"/>
                    <a:pt x="184988" y="220245"/>
                    <a:pt x="175108" y="215844"/>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5" name="Google Shape;735;p4"/>
            <p:cNvSpPr/>
            <p:nvPr/>
          </p:nvSpPr>
          <p:spPr>
            <a:xfrm>
              <a:off x="3409843" y="2513133"/>
              <a:ext cx="2024410" cy="945165"/>
            </a:xfrm>
            <a:custGeom>
              <a:avLst/>
              <a:gdLst/>
              <a:ahLst/>
              <a:cxnLst/>
              <a:rect l="l" t="t" r="r" b="b"/>
              <a:pathLst>
                <a:path w="2024410" h="945165" extrusionOk="0">
                  <a:moveTo>
                    <a:pt x="1010828" y="945166"/>
                  </a:moveTo>
                  <a:lnTo>
                    <a:pt x="0" y="38005"/>
                  </a:lnTo>
                  <a:lnTo>
                    <a:pt x="2024411" y="0"/>
                  </a:lnTo>
                  <a:lnTo>
                    <a:pt x="1010828" y="945166"/>
                  </a:lnTo>
                  <a:close/>
                </a:path>
              </a:pathLst>
            </a:custGeom>
            <a:solidFill>
              <a:srgbClr val="3E7EFF">
                <a:alpha val="7843"/>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6" name="Google Shape;736;p4"/>
            <p:cNvSpPr/>
            <p:nvPr/>
          </p:nvSpPr>
          <p:spPr>
            <a:xfrm>
              <a:off x="2963426" y="65875"/>
              <a:ext cx="2875158" cy="2882646"/>
            </a:xfrm>
            <a:custGeom>
              <a:avLst/>
              <a:gdLst/>
              <a:ahLst/>
              <a:cxnLst/>
              <a:rect l="l" t="t" r="r" b="b"/>
              <a:pathLst>
                <a:path w="2875158" h="2882646" extrusionOk="0">
                  <a:moveTo>
                    <a:pt x="2875159" y="1441323"/>
                  </a:moveTo>
                  <a:cubicBezTo>
                    <a:pt x="2875159" y="2237344"/>
                    <a:pt x="2231533" y="2882646"/>
                    <a:pt x="1437579" y="2882646"/>
                  </a:cubicBezTo>
                  <a:cubicBezTo>
                    <a:pt x="643626" y="2882646"/>
                    <a:pt x="0" y="2237344"/>
                    <a:pt x="0" y="1441323"/>
                  </a:cubicBezTo>
                  <a:cubicBezTo>
                    <a:pt x="0" y="645302"/>
                    <a:pt x="643626" y="0"/>
                    <a:pt x="1437579" y="0"/>
                  </a:cubicBezTo>
                  <a:cubicBezTo>
                    <a:pt x="2231532" y="0"/>
                    <a:pt x="2875159" y="645302"/>
                    <a:pt x="2875159" y="1441323"/>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7" name="Google Shape;737;p4"/>
            <p:cNvSpPr/>
            <p:nvPr/>
          </p:nvSpPr>
          <p:spPr>
            <a:xfrm>
              <a:off x="2986102" y="165506"/>
              <a:ext cx="2752826" cy="2463451"/>
            </a:xfrm>
            <a:custGeom>
              <a:avLst/>
              <a:gdLst/>
              <a:ahLst/>
              <a:cxnLst/>
              <a:rect l="l" t="t" r="r" b="b"/>
              <a:pathLst>
                <a:path w="2752826" h="2463451" extrusionOk="0">
                  <a:moveTo>
                    <a:pt x="1036794" y="484346"/>
                  </a:moveTo>
                  <a:lnTo>
                    <a:pt x="1041639" y="467297"/>
                  </a:lnTo>
                  <a:lnTo>
                    <a:pt x="1041639" y="430340"/>
                  </a:lnTo>
                  <a:cubicBezTo>
                    <a:pt x="1034789" y="431164"/>
                    <a:pt x="1027873" y="431164"/>
                    <a:pt x="1021023" y="430340"/>
                  </a:cubicBezTo>
                  <a:cubicBezTo>
                    <a:pt x="1017413" y="428720"/>
                    <a:pt x="1019883" y="418624"/>
                    <a:pt x="1019883" y="418624"/>
                  </a:cubicBezTo>
                  <a:lnTo>
                    <a:pt x="1036794" y="404051"/>
                  </a:lnTo>
                  <a:lnTo>
                    <a:pt x="1002878" y="411290"/>
                  </a:lnTo>
                  <a:lnTo>
                    <a:pt x="990717" y="430340"/>
                  </a:lnTo>
                  <a:lnTo>
                    <a:pt x="952716" y="453866"/>
                  </a:lnTo>
                  <a:lnTo>
                    <a:pt x="969722" y="463391"/>
                  </a:lnTo>
                  <a:lnTo>
                    <a:pt x="980647" y="470630"/>
                  </a:lnTo>
                  <a:lnTo>
                    <a:pt x="996988" y="473107"/>
                  </a:lnTo>
                  <a:lnTo>
                    <a:pt x="996988" y="462344"/>
                  </a:lnTo>
                  <a:cubicBezTo>
                    <a:pt x="996988" y="462344"/>
                    <a:pt x="1015988" y="457486"/>
                    <a:pt x="1020643" y="464725"/>
                  </a:cubicBezTo>
                  <a:lnTo>
                    <a:pt x="1018268" y="478155"/>
                  </a:lnTo>
                  <a:lnTo>
                    <a:pt x="1036794" y="484346"/>
                  </a:lnTo>
                  <a:close/>
                  <a:moveTo>
                    <a:pt x="616692" y="1010603"/>
                  </a:moveTo>
                  <a:cubicBezTo>
                    <a:pt x="606783" y="1006135"/>
                    <a:pt x="595440" y="1006135"/>
                    <a:pt x="585531" y="1010603"/>
                  </a:cubicBezTo>
                  <a:cubicBezTo>
                    <a:pt x="585702" y="1024414"/>
                    <a:pt x="574967" y="1035891"/>
                    <a:pt x="561211" y="1036606"/>
                  </a:cubicBezTo>
                  <a:lnTo>
                    <a:pt x="588951" y="1052132"/>
                  </a:lnTo>
                  <a:lnTo>
                    <a:pt x="616692" y="1041749"/>
                  </a:lnTo>
                  <a:lnTo>
                    <a:pt x="652983" y="1029653"/>
                  </a:lnTo>
                  <a:lnTo>
                    <a:pt x="684049" y="1052132"/>
                  </a:lnTo>
                  <a:cubicBezTo>
                    <a:pt x="707420" y="1023557"/>
                    <a:pt x="684049" y="1007078"/>
                    <a:pt x="684049" y="1007078"/>
                  </a:cubicBezTo>
                  <a:lnTo>
                    <a:pt x="616692" y="1010603"/>
                  </a:lnTo>
                  <a:close/>
                  <a:moveTo>
                    <a:pt x="1206658" y="1540478"/>
                  </a:moveTo>
                  <a:lnTo>
                    <a:pt x="1179773" y="1534763"/>
                  </a:lnTo>
                  <a:lnTo>
                    <a:pt x="1133031" y="1504950"/>
                  </a:lnTo>
                  <a:lnTo>
                    <a:pt x="1091990" y="1504950"/>
                  </a:lnTo>
                  <a:lnTo>
                    <a:pt x="1056554" y="1486567"/>
                  </a:lnTo>
                  <a:lnTo>
                    <a:pt x="1042399" y="1486567"/>
                  </a:lnTo>
                  <a:cubicBezTo>
                    <a:pt x="1042399" y="1486567"/>
                    <a:pt x="1045249" y="1466660"/>
                    <a:pt x="1040974" y="1465231"/>
                  </a:cubicBezTo>
                  <a:cubicBezTo>
                    <a:pt x="1036699" y="1463802"/>
                    <a:pt x="1005633" y="1445324"/>
                    <a:pt x="1005633" y="1445324"/>
                  </a:cubicBezTo>
                  <a:lnTo>
                    <a:pt x="981502" y="1453896"/>
                  </a:lnTo>
                  <a:lnTo>
                    <a:pt x="981502" y="1436846"/>
                  </a:lnTo>
                  <a:lnTo>
                    <a:pt x="964497" y="1429703"/>
                  </a:lnTo>
                  <a:lnTo>
                    <a:pt x="950341" y="1429703"/>
                  </a:lnTo>
                  <a:lnTo>
                    <a:pt x="951766" y="1415510"/>
                  </a:lnTo>
                  <a:cubicBezTo>
                    <a:pt x="951766" y="1415510"/>
                    <a:pt x="964497" y="1390269"/>
                    <a:pt x="957467" y="1385888"/>
                  </a:cubicBezTo>
                  <a:cubicBezTo>
                    <a:pt x="950436" y="1381506"/>
                    <a:pt x="924881" y="1324642"/>
                    <a:pt x="924881" y="1324642"/>
                  </a:cubicBezTo>
                  <a:lnTo>
                    <a:pt x="886880" y="1303306"/>
                  </a:lnTo>
                  <a:lnTo>
                    <a:pt x="845838" y="1303306"/>
                  </a:lnTo>
                  <a:lnTo>
                    <a:pt x="810403" y="1269302"/>
                  </a:lnTo>
                  <a:lnTo>
                    <a:pt x="775062" y="1240727"/>
                  </a:lnTo>
                  <a:lnTo>
                    <a:pt x="755206" y="1201007"/>
                  </a:lnTo>
                  <a:lnTo>
                    <a:pt x="733925" y="1186815"/>
                  </a:lnTo>
                  <a:cubicBezTo>
                    <a:pt x="733925" y="1186815"/>
                    <a:pt x="709890" y="1202436"/>
                    <a:pt x="704190" y="1201007"/>
                  </a:cubicBezTo>
                  <a:cubicBezTo>
                    <a:pt x="698489" y="1199579"/>
                    <a:pt x="663149" y="1186815"/>
                    <a:pt x="663149" y="1186815"/>
                  </a:cubicBezTo>
                  <a:lnTo>
                    <a:pt x="633413" y="1178338"/>
                  </a:lnTo>
                  <a:lnTo>
                    <a:pt x="596267" y="1195769"/>
                  </a:lnTo>
                  <a:lnTo>
                    <a:pt x="596267" y="1233869"/>
                  </a:lnTo>
                  <a:lnTo>
                    <a:pt x="582111" y="1224344"/>
                  </a:lnTo>
                  <a:lnTo>
                    <a:pt x="582111" y="1210056"/>
                  </a:lnTo>
                  <a:lnTo>
                    <a:pt x="594842" y="1185958"/>
                  </a:lnTo>
                  <a:lnTo>
                    <a:pt x="600542" y="1168908"/>
                  </a:lnTo>
                  <a:lnTo>
                    <a:pt x="587812" y="1163288"/>
                  </a:lnTo>
                  <a:lnTo>
                    <a:pt x="570806" y="1183100"/>
                  </a:lnTo>
                  <a:lnTo>
                    <a:pt x="528340" y="1195769"/>
                  </a:lnTo>
                  <a:lnTo>
                    <a:pt x="519790" y="1214247"/>
                  </a:lnTo>
                  <a:lnTo>
                    <a:pt x="499934" y="1232726"/>
                  </a:lnTo>
                  <a:lnTo>
                    <a:pt x="494329" y="1248347"/>
                  </a:lnTo>
                  <a:lnTo>
                    <a:pt x="463168" y="1222820"/>
                  </a:lnTo>
                  <a:cubicBezTo>
                    <a:pt x="452661" y="1228335"/>
                    <a:pt x="441773" y="1233078"/>
                    <a:pt x="430582" y="1237012"/>
                  </a:cubicBezTo>
                  <a:cubicBezTo>
                    <a:pt x="419096" y="1230897"/>
                    <a:pt x="408190" y="1223762"/>
                    <a:pt x="397996" y="1215676"/>
                  </a:cubicBezTo>
                  <a:lnTo>
                    <a:pt x="382416" y="1185863"/>
                  </a:lnTo>
                  <a:lnTo>
                    <a:pt x="390966" y="1146143"/>
                  </a:lnTo>
                  <a:lnTo>
                    <a:pt x="397996" y="1104900"/>
                  </a:lnTo>
                  <a:lnTo>
                    <a:pt x="371111" y="1087850"/>
                  </a:lnTo>
                  <a:lnTo>
                    <a:pt x="334250" y="1087850"/>
                  </a:lnTo>
                  <a:lnTo>
                    <a:pt x="305749" y="1079373"/>
                  </a:lnTo>
                  <a:lnTo>
                    <a:pt x="319049" y="1058037"/>
                  </a:lnTo>
                  <a:lnTo>
                    <a:pt x="334629" y="1026795"/>
                  </a:lnTo>
                  <a:lnTo>
                    <a:pt x="348785" y="1004126"/>
                  </a:lnTo>
                  <a:cubicBezTo>
                    <a:pt x="348785" y="1004126"/>
                    <a:pt x="352775" y="993743"/>
                    <a:pt x="357335" y="991362"/>
                  </a:cubicBezTo>
                  <a:cubicBezTo>
                    <a:pt x="375386" y="981837"/>
                    <a:pt x="357335" y="972884"/>
                    <a:pt x="357335" y="972884"/>
                  </a:cubicBezTo>
                  <a:cubicBezTo>
                    <a:pt x="357335" y="972884"/>
                    <a:pt x="319334" y="970026"/>
                    <a:pt x="313444" y="972884"/>
                  </a:cubicBezTo>
                  <a:cubicBezTo>
                    <a:pt x="307554" y="975741"/>
                    <a:pt x="292163" y="984218"/>
                    <a:pt x="292163" y="984218"/>
                  </a:cubicBezTo>
                  <a:lnTo>
                    <a:pt x="292163" y="1016889"/>
                  </a:lnTo>
                  <a:lnTo>
                    <a:pt x="263663" y="1029653"/>
                  </a:lnTo>
                  <a:lnTo>
                    <a:pt x="219771" y="1039178"/>
                  </a:lnTo>
                  <a:lnTo>
                    <a:pt x="190036" y="1009269"/>
                  </a:lnTo>
                  <a:cubicBezTo>
                    <a:pt x="185760" y="1005078"/>
                    <a:pt x="175880" y="958215"/>
                    <a:pt x="175880" y="958215"/>
                  </a:cubicBezTo>
                  <a:lnTo>
                    <a:pt x="194216" y="941165"/>
                  </a:lnTo>
                  <a:lnTo>
                    <a:pt x="202766" y="926973"/>
                  </a:lnTo>
                  <a:lnTo>
                    <a:pt x="204191" y="892874"/>
                  </a:lnTo>
                  <a:lnTo>
                    <a:pt x="222526" y="877253"/>
                  </a:lnTo>
                  <a:lnTo>
                    <a:pt x="229652" y="858774"/>
                  </a:lnTo>
                  <a:lnTo>
                    <a:pt x="250742" y="843344"/>
                  </a:lnTo>
                  <a:lnTo>
                    <a:pt x="270978" y="824770"/>
                  </a:lnTo>
                  <a:lnTo>
                    <a:pt x="289408" y="819150"/>
                  </a:lnTo>
                  <a:lnTo>
                    <a:pt x="314869" y="824770"/>
                  </a:lnTo>
                  <a:cubicBezTo>
                    <a:pt x="316294" y="815245"/>
                    <a:pt x="363035" y="819150"/>
                    <a:pt x="363035" y="819150"/>
                  </a:cubicBezTo>
                  <a:lnTo>
                    <a:pt x="381466" y="818198"/>
                  </a:lnTo>
                  <a:lnTo>
                    <a:pt x="380041" y="807815"/>
                  </a:lnTo>
                  <a:cubicBezTo>
                    <a:pt x="388591" y="800671"/>
                    <a:pt x="416902" y="807815"/>
                    <a:pt x="416902" y="807815"/>
                  </a:cubicBezTo>
                  <a:lnTo>
                    <a:pt x="454903" y="804577"/>
                  </a:lnTo>
                  <a:cubicBezTo>
                    <a:pt x="463263" y="806387"/>
                    <a:pt x="470293" y="823627"/>
                    <a:pt x="470293" y="823627"/>
                  </a:cubicBezTo>
                  <a:lnTo>
                    <a:pt x="453288" y="839248"/>
                  </a:lnTo>
                  <a:lnTo>
                    <a:pt x="464688" y="873252"/>
                  </a:lnTo>
                  <a:lnTo>
                    <a:pt x="475993" y="888873"/>
                  </a:lnTo>
                  <a:lnTo>
                    <a:pt x="471718" y="904494"/>
                  </a:lnTo>
                  <a:lnTo>
                    <a:pt x="498984" y="900494"/>
                  </a:lnTo>
                  <a:cubicBezTo>
                    <a:pt x="499427" y="891477"/>
                    <a:pt x="499871" y="882460"/>
                    <a:pt x="500314" y="873443"/>
                  </a:cubicBezTo>
                  <a:lnTo>
                    <a:pt x="501739" y="840772"/>
                  </a:lnTo>
                  <a:lnTo>
                    <a:pt x="497559" y="804958"/>
                  </a:lnTo>
                  <a:lnTo>
                    <a:pt x="523020" y="749903"/>
                  </a:lnTo>
                  <a:lnTo>
                    <a:pt x="626383" y="683228"/>
                  </a:lnTo>
                  <a:cubicBezTo>
                    <a:pt x="625908" y="675164"/>
                    <a:pt x="625432" y="667099"/>
                    <a:pt x="624957" y="659035"/>
                  </a:cubicBezTo>
                  <a:lnTo>
                    <a:pt x="631988" y="624269"/>
                  </a:lnTo>
                  <a:lnTo>
                    <a:pt x="650418" y="630650"/>
                  </a:lnTo>
                  <a:lnTo>
                    <a:pt x="683004" y="591884"/>
                  </a:lnTo>
                  <a:lnTo>
                    <a:pt x="725470" y="577787"/>
                  </a:lnTo>
                  <a:lnTo>
                    <a:pt x="750931" y="560451"/>
                  </a:lnTo>
                  <a:lnTo>
                    <a:pt x="763661" y="534829"/>
                  </a:lnTo>
                  <a:lnTo>
                    <a:pt x="810403" y="520637"/>
                  </a:lnTo>
                  <a:lnTo>
                    <a:pt x="857144" y="496538"/>
                  </a:lnTo>
                  <a:lnTo>
                    <a:pt x="835673" y="519494"/>
                  </a:lnTo>
                  <a:lnTo>
                    <a:pt x="832823" y="539401"/>
                  </a:lnTo>
                  <a:lnTo>
                    <a:pt x="858284" y="533686"/>
                  </a:lnTo>
                  <a:lnTo>
                    <a:pt x="880990" y="520922"/>
                  </a:lnTo>
                  <a:lnTo>
                    <a:pt x="900750" y="515302"/>
                  </a:lnTo>
                  <a:lnTo>
                    <a:pt x="919180" y="509588"/>
                  </a:lnTo>
                  <a:lnTo>
                    <a:pt x="924881" y="496824"/>
                  </a:lnTo>
                  <a:lnTo>
                    <a:pt x="912150" y="496824"/>
                  </a:lnTo>
                  <a:lnTo>
                    <a:pt x="892295" y="489680"/>
                  </a:lnTo>
                  <a:lnTo>
                    <a:pt x="863794" y="468440"/>
                  </a:lnTo>
                  <a:cubicBezTo>
                    <a:pt x="863196" y="463742"/>
                    <a:pt x="864734" y="459023"/>
                    <a:pt x="867974" y="455581"/>
                  </a:cubicBezTo>
                  <a:lnTo>
                    <a:pt x="880799" y="444056"/>
                  </a:lnTo>
                  <a:cubicBezTo>
                    <a:pt x="880799" y="444056"/>
                    <a:pt x="886405" y="437198"/>
                    <a:pt x="882224" y="437198"/>
                  </a:cubicBezTo>
                  <a:cubicBezTo>
                    <a:pt x="878044" y="437198"/>
                    <a:pt x="846789" y="430340"/>
                    <a:pt x="846789" y="430340"/>
                  </a:cubicBezTo>
                  <a:lnTo>
                    <a:pt x="812778" y="444056"/>
                  </a:lnTo>
                  <a:lnTo>
                    <a:pt x="793492" y="444056"/>
                  </a:lnTo>
                  <a:lnTo>
                    <a:pt x="817623" y="423005"/>
                  </a:lnTo>
                  <a:lnTo>
                    <a:pt x="844508" y="423005"/>
                  </a:lnTo>
                  <a:lnTo>
                    <a:pt x="874244" y="415862"/>
                  </a:lnTo>
                  <a:lnTo>
                    <a:pt x="935996" y="415862"/>
                  </a:lnTo>
                  <a:lnTo>
                    <a:pt x="970007" y="408718"/>
                  </a:lnTo>
                  <a:lnTo>
                    <a:pt x="994233" y="395669"/>
                  </a:lnTo>
                  <a:lnTo>
                    <a:pt x="1023968" y="392621"/>
                  </a:lnTo>
                  <a:lnTo>
                    <a:pt x="1032519" y="360712"/>
                  </a:lnTo>
                  <a:lnTo>
                    <a:pt x="1012663" y="343662"/>
                  </a:lnTo>
                  <a:lnTo>
                    <a:pt x="984162" y="328898"/>
                  </a:lnTo>
                  <a:lnTo>
                    <a:pt x="978462" y="295370"/>
                  </a:lnTo>
                  <a:lnTo>
                    <a:pt x="962882" y="261271"/>
                  </a:lnTo>
                  <a:lnTo>
                    <a:pt x="948726" y="261271"/>
                  </a:lnTo>
                  <a:lnTo>
                    <a:pt x="947301" y="279749"/>
                  </a:lnTo>
                  <a:lnTo>
                    <a:pt x="924691" y="279749"/>
                  </a:lnTo>
                  <a:lnTo>
                    <a:pt x="918991" y="291084"/>
                  </a:lnTo>
                  <a:lnTo>
                    <a:pt x="910535" y="296799"/>
                  </a:lnTo>
                  <a:lnTo>
                    <a:pt x="896380" y="299656"/>
                  </a:lnTo>
                  <a:lnTo>
                    <a:pt x="883555" y="286798"/>
                  </a:lnTo>
                  <a:lnTo>
                    <a:pt x="900560" y="268415"/>
                  </a:lnTo>
                  <a:lnTo>
                    <a:pt x="880799" y="249936"/>
                  </a:lnTo>
                  <a:lnTo>
                    <a:pt x="856669" y="237173"/>
                  </a:lnTo>
                  <a:lnTo>
                    <a:pt x="831493" y="237173"/>
                  </a:lnTo>
                  <a:lnTo>
                    <a:pt x="813063" y="242792"/>
                  </a:lnTo>
                  <a:lnTo>
                    <a:pt x="787602" y="272606"/>
                  </a:lnTo>
                  <a:lnTo>
                    <a:pt x="767746" y="289655"/>
                  </a:lnTo>
                  <a:lnTo>
                    <a:pt x="773447" y="305276"/>
                  </a:lnTo>
                  <a:lnTo>
                    <a:pt x="766226" y="328994"/>
                  </a:lnTo>
                  <a:lnTo>
                    <a:pt x="770501" y="338519"/>
                  </a:lnTo>
                  <a:lnTo>
                    <a:pt x="746371" y="347091"/>
                  </a:lnTo>
                  <a:lnTo>
                    <a:pt x="719485" y="352711"/>
                  </a:lnTo>
                  <a:lnTo>
                    <a:pt x="708180" y="349853"/>
                  </a:lnTo>
                  <a:lnTo>
                    <a:pt x="699629" y="361283"/>
                  </a:lnTo>
                  <a:lnTo>
                    <a:pt x="715210" y="393192"/>
                  </a:lnTo>
                  <a:lnTo>
                    <a:pt x="699629" y="403860"/>
                  </a:lnTo>
                  <a:lnTo>
                    <a:pt x="678444" y="403860"/>
                  </a:lnTo>
                  <a:lnTo>
                    <a:pt x="660488" y="380714"/>
                  </a:lnTo>
                  <a:lnTo>
                    <a:pt x="656213" y="367570"/>
                  </a:lnTo>
                  <a:lnTo>
                    <a:pt x="668944" y="360521"/>
                  </a:lnTo>
                  <a:lnTo>
                    <a:pt x="659443" y="343472"/>
                  </a:lnTo>
                  <a:lnTo>
                    <a:pt x="629708" y="342043"/>
                  </a:lnTo>
                  <a:lnTo>
                    <a:pt x="590091" y="317373"/>
                  </a:lnTo>
                  <a:lnTo>
                    <a:pt x="571661" y="317373"/>
                  </a:lnTo>
                  <a:lnTo>
                    <a:pt x="567386" y="302228"/>
                  </a:lnTo>
                  <a:lnTo>
                    <a:pt x="554656" y="296609"/>
                  </a:lnTo>
                  <a:lnTo>
                    <a:pt x="573086" y="275273"/>
                  </a:lnTo>
                  <a:lnTo>
                    <a:pt x="599972" y="259652"/>
                  </a:lnTo>
                  <a:lnTo>
                    <a:pt x="646713" y="242602"/>
                  </a:lnTo>
                  <a:lnTo>
                    <a:pt x="663718" y="236982"/>
                  </a:lnTo>
                  <a:lnTo>
                    <a:pt x="700485" y="228409"/>
                  </a:lnTo>
                  <a:lnTo>
                    <a:pt x="725185" y="214694"/>
                  </a:lnTo>
                  <a:lnTo>
                    <a:pt x="747796" y="194786"/>
                  </a:lnTo>
                  <a:lnTo>
                    <a:pt x="777532" y="194786"/>
                  </a:lnTo>
                  <a:lnTo>
                    <a:pt x="812968" y="185833"/>
                  </a:lnTo>
                  <a:lnTo>
                    <a:pt x="835673" y="185833"/>
                  </a:lnTo>
                  <a:lnTo>
                    <a:pt x="845174" y="159353"/>
                  </a:lnTo>
                  <a:lnTo>
                    <a:pt x="799857" y="159353"/>
                  </a:lnTo>
                  <a:lnTo>
                    <a:pt x="782852" y="172403"/>
                  </a:lnTo>
                  <a:lnTo>
                    <a:pt x="753116" y="172403"/>
                  </a:lnTo>
                  <a:cubicBezTo>
                    <a:pt x="746798" y="166154"/>
                    <a:pt x="738980" y="161657"/>
                    <a:pt x="730410" y="159353"/>
                  </a:cubicBezTo>
                  <a:lnTo>
                    <a:pt x="730410" y="148876"/>
                  </a:lnTo>
                  <a:lnTo>
                    <a:pt x="745991" y="134684"/>
                  </a:lnTo>
                  <a:lnTo>
                    <a:pt x="766226" y="119444"/>
                  </a:lnTo>
                  <a:cubicBezTo>
                    <a:pt x="773304" y="110380"/>
                    <a:pt x="779023" y="100338"/>
                    <a:pt x="783232" y="89630"/>
                  </a:cubicBezTo>
                  <a:lnTo>
                    <a:pt x="824273" y="103823"/>
                  </a:lnTo>
                  <a:lnTo>
                    <a:pt x="855339" y="102203"/>
                  </a:lnTo>
                  <a:lnTo>
                    <a:pt x="876714" y="100965"/>
                  </a:lnTo>
                  <a:lnTo>
                    <a:pt x="903600" y="102394"/>
                  </a:lnTo>
                  <a:lnTo>
                    <a:pt x="919180" y="108109"/>
                  </a:lnTo>
                  <a:cubicBezTo>
                    <a:pt x="914905" y="119444"/>
                    <a:pt x="897995" y="110966"/>
                    <a:pt x="897995" y="110966"/>
                  </a:cubicBezTo>
                  <a:lnTo>
                    <a:pt x="846979" y="116586"/>
                  </a:lnTo>
                  <a:lnTo>
                    <a:pt x="824273" y="128969"/>
                  </a:lnTo>
                  <a:lnTo>
                    <a:pt x="831398" y="113348"/>
                  </a:lnTo>
                  <a:lnTo>
                    <a:pt x="807267" y="114776"/>
                  </a:lnTo>
                  <a:lnTo>
                    <a:pt x="778767" y="133160"/>
                  </a:lnTo>
                  <a:lnTo>
                    <a:pt x="798622" y="143161"/>
                  </a:lnTo>
                  <a:lnTo>
                    <a:pt x="845364" y="143161"/>
                  </a:lnTo>
                  <a:lnTo>
                    <a:pt x="870824" y="152686"/>
                  </a:lnTo>
                  <a:lnTo>
                    <a:pt x="892105" y="144209"/>
                  </a:lnTo>
                  <a:lnTo>
                    <a:pt x="914715" y="152686"/>
                  </a:lnTo>
                  <a:lnTo>
                    <a:pt x="941696" y="161258"/>
                  </a:lnTo>
                  <a:lnTo>
                    <a:pt x="909110" y="171450"/>
                  </a:lnTo>
                  <a:lnTo>
                    <a:pt x="880609" y="184880"/>
                  </a:lnTo>
                  <a:lnTo>
                    <a:pt x="852109" y="191072"/>
                  </a:lnTo>
                  <a:lnTo>
                    <a:pt x="829498" y="199549"/>
                  </a:lnTo>
                  <a:lnTo>
                    <a:pt x="838998" y="219456"/>
                  </a:lnTo>
                  <a:lnTo>
                    <a:pt x="898470" y="218027"/>
                  </a:lnTo>
                  <a:lnTo>
                    <a:pt x="935996" y="241173"/>
                  </a:lnTo>
                  <a:lnTo>
                    <a:pt x="967157" y="241173"/>
                  </a:lnTo>
                  <a:lnTo>
                    <a:pt x="968582" y="228409"/>
                  </a:lnTo>
                  <a:lnTo>
                    <a:pt x="975612" y="215646"/>
                  </a:lnTo>
                  <a:lnTo>
                    <a:pt x="989862" y="212789"/>
                  </a:lnTo>
                  <a:lnTo>
                    <a:pt x="978462" y="197168"/>
                  </a:lnTo>
                  <a:lnTo>
                    <a:pt x="974282" y="185357"/>
                  </a:lnTo>
                  <a:lnTo>
                    <a:pt x="991192" y="185357"/>
                  </a:lnTo>
                  <a:lnTo>
                    <a:pt x="1005443" y="195739"/>
                  </a:lnTo>
                  <a:cubicBezTo>
                    <a:pt x="1016748" y="204311"/>
                    <a:pt x="1040784" y="185357"/>
                    <a:pt x="1040784" y="185357"/>
                  </a:cubicBezTo>
                  <a:lnTo>
                    <a:pt x="1076220" y="171926"/>
                  </a:lnTo>
                  <a:lnTo>
                    <a:pt x="1032329" y="158877"/>
                  </a:lnTo>
                  <a:lnTo>
                    <a:pt x="1018173" y="144685"/>
                  </a:lnTo>
                  <a:cubicBezTo>
                    <a:pt x="1022353" y="136112"/>
                    <a:pt x="971432" y="123349"/>
                    <a:pt x="971432" y="123349"/>
                  </a:cubicBezTo>
                  <a:lnTo>
                    <a:pt x="931721" y="99250"/>
                  </a:lnTo>
                  <a:lnTo>
                    <a:pt x="922221" y="89249"/>
                  </a:lnTo>
                  <a:lnTo>
                    <a:pt x="888495" y="89249"/>
                  </a:lnTo>
                  <a:lnTo>
                    <a:pt x="915380" y="77914"/>
                  </a:lnTo>
                  <a:lnTo>
                    <a:pt x="981882" y="84963"/>
                  </a:lnTo>
                  <a:lnTo>
                    <a:pt x="1015893" y="77914"/>
                  </a:lnTo>
                  <a:lnTo>
                    <a:pt x="1093795" y="58007"/>
                  </a:lnTo>
                  <a:lnTo>
                    <a:pt x="1146142" y="45244"/>
                  </a:lnTo>
                  <a:lnTo>
                    <a:pt x="1184143" y="31052"/>
                  </a:lnTo>
                  <a:lnTo>
                    <a:pt x="1140157" y="24194"/>
                  </a:lnTo>
                  <a:cubicBezTo>
                    <a:pt x="1140157" y="24194"/>
                    <a:pt x="1108996" y="32766"/>
                    <a:pt x="1104721" y="32766"/>
                  </a:cubicBezTo>
                  <a:cubicBezTo>
                    <a:pt x="1100445" y="32766"/>
                    <a:pt x="1063680" y="35623"/>
                    <a:pt x="1059404" y="35623"/>
                  </a:cubicBezTo>
                  <a:lnTo>
                    <a:pt x="960222" y="35623"/>
                  </a:lnTo>
                  <a:lnTo>
                    <a:pt x="929156" y="42672"/>
                  </a:lnTo>
                  <a:lnTo>
                    <a:pt x="957657" y="49816"/>
                  </a:lnTo>
                  <a:lnTo>
                    <a:pt x="940651" y="59341"/>
                  </a:lnTo>
                  <a:lnTo>
                    <a:pt x="910915" y="59341"/>
                  </a:lnTo>
                  <a:lnTo>
                    <a:pt x="893910" y="65056"/>
                  </a:lnTo>
                  <a:lnTo>
                    <a:pt x="916520" y="48006"/>
                  </a:lnTo>
                  <a:lnTo>
                    <a:pt x="892485" y="42291"/>
                  </a:lnTo>
                  <a:lnTo>
                    <a:pt x="862749" y="49435"/>
                  </a:lnTo>
                  <a:lnTo>
                    <a:pt x="825888" y="70675"/>
                  </a:lnTo>
                  <a:lnTo>
                    <a:pt x="842893" y="76390"/>
                  </a:lnTo>
                  <a:lnTo>
                    <a:pt x="867024" y="66865"/>
                  </a:lnTo>
                  <a:lnTo>
                    <a:pt x="886785" y="71057"/>
                  </a:lnTo>
                  <a:lnTo>
                    <a:pt x="865599" y="76772"/>
                  </a:lnTo>
                  <a:lnTo>
                    <a:pt x="857049" y="88106"/>
                  </a:lnTo>
                  <a:lnTo>
                    <a:pt x="871204" y="92393"/>
                  </a:lnTo>
                  <a:lnTo>
                    <a:pt x="833203" y="95250"/>
                  </a:lnTo>
                  <a:lnTo>
                    <a:pt x="766701" y="83915"/>
                  </a:lnTo>
                  <a:lnTo>
                    <a:pt x="739816" y="116491"/>
                  </a:lnTo>
                  <a:lnTo>
                    <a:pt x="685949" y="154591"/>
                  </a:lnTo>
                  <a:lnTo>
                    <a:pt x="700105" y="165925"/>
                  </a:lnTo>
                  <a:lnTo>
                    <a:pt x="690604" y="171926"/>
                  </a:lnTo>
                  <a:lnTo>
                    <a:pt x="677874" y="178689"/>
                  </a:lnTo>
                  <a:lnTo>
                    <a:pt x="641013" y="171926"/>
                  </a:lnTo>
                  <a:lnTo>
                    <a:pt x="590091" y="185357"/>
                  </a:lnTo>
                  <a:lnTo>
                    <a:pt x="477559" y="240252"/>
                  </a:lnTo>
                  <a:cubicBezTo>
                    <a:pt x="181848" y="530352"/>
                    <a:pt x="102036" y="696627"/>
                    <a:pt x="0" y="1091502"/>
                  </a:cubicBezTo>
                  <a:lnTo>
                    <a:pt x="114699" y="1064800"/>
                  </a:lnTo>
                  <a:lnTo>
                    <a:pt x="134554" y="1086041"/>
                  </a:lnTo>
                  <a:lnTo>
                    <a:pt x="168565" y="1091756"/>
                  </a:lnTo>
                  <a:lnTo>
                    <a:pt x="191271" y="1105948"/>
                  </a:lnTo>
                  <a:lnTo>
                    <a:pt x="215306" y="1096423"/>
                  </a:lnTo>
                  <a:lnTo>
                    <a:pt x="235162" y="1116330"/>
                  </a:lnTo>
                  <a:lnTo>
                    <a:pt x="279053" y="1140428"/>
                  </a:lnTo>
                  <a:lnTo>
                    <a:pt x="321519" y="1146143"/>
                  </a:lnTo>
                  <a:lnTo>
                    <a:pt x="334250" y="1188720"/>
                  </a:lnTo>
                  <a:cubicBezTo>
                    <a:pt x="334250" y="1188720"/>
                    <a:pt x="363985" y="1215676"/>
                    <a:pt x="362750" y="1221391"/>
                  </a:cubicBezTo>
                  <a:cubicBezTo>
                    <a:pt x="361515" y="1227106"/>
                    <a:pt x="372251" y="1252633"/>
                    <a:pt x="378331" y="1252633"/>
                  </a:cubicBezTo>
                  <a:cubicBezTo>
                    <a:pt x="392505" y="1257710"/>
                    <a:pt x="406252" y="1263891"/>
                    <a:pt x="419467" y="1271111"/>
                  </a:cubicBezTo>
                  <a:lnTo>
                    <a:pt x="443503" y="1273874"/>
                  </a:lnTo>
                  <a:lnTo>
                    <a:pt x="453003" y="1252633"/>
                  </a:lnTo>
                  <a:lnTo>
                    <a:pt x="474283" y="1252633"/>
                  </a:lnTo>
                  <a:lnTo>
                    <a:pt x="474283" y="1273874"/>
                  </a:lnTo>
                  <a:lnTo>
                    <a:pt x="482834" y="1285304"/>
                  </a:lnTo>
                  <a:lnTo>
                    <a:pt x="485589" y="1317879"/>
                  </a:lnTo>
                  <a:lnTo>
                    <a:pt x="494139" y="1342073"/>
                  </a:lnTo>
                  <a:lnTo>
                    <a:pt x="479983" y="1357694"/>
                  </a:lnTo>
                  <a:lnTo>
                    <a:pt x="457278" y="1386269"/>
                  </a:lnTo>
                  <a:lnTo>
                    <a:pt x="428777" y="1425797"/>
                  </a:lnTo>
                  <a:lnTo>
                    <a:pt x="431627" y="1463897"/>
                  </a:lnTo>
                  <a:lnTo>
                    <a:pt x="424502" y="1489424"/>
                  </a:lnTo>
                  <a:lnTo>
                    <a:pt x="445782" y="1496568"/>
                  </a:lnTo>
                  <a:lnTo>
                    <a:pt x="427352" y="1522095"/>
                  </a:lnTo>
                  <a:cubicBezTo>
                    <a:pt x="431114" y="1532801"/>
                    <a:pt x="434287" y="1543707"/>
                    <a:pt x="436852" y="1554766"/>
                  </a:cubicBezTo>
                  <a:cubicBezTo>
                    <a:pt x="441251" y="1566948"/>
                    <a:pt x="446457" y="1578816"/>
                    <a:pt x="452433" y="1590294"/>
                  </a:cubicBezTo>
                  <a:lnTo>
                    <a:pt x="472288" y="1607344"/>
                  </a:lnTo>
                  <a:lnTo>
                    <a:pt x="480838" y="1635919"/>
                  </a:lnTo>
                  <a:lnTo>
                    <a:pt x="529005" y="1735265"/>
                  </a:lnTo>
                  <a:lnTo>
                    <a:pt x="562921" y="1763840"/>
                  </a:lnTo>
                  <a:lnTo>
                    <a:pt x="612512" y="1789367"/>
                  </a:lnTo>
                  <a:cubicBezTo>
                    <a:pt x="612512" y="1789367"/>
                    <a:pt x="643673" y="1823466"/>
                    <a:pt x="645098" y="1827467"/>
                  </a:cubicBezTo>
                  <a:cubicBezTo>
                    <a:pt x="646523" y="1831467"/>
                    <a:pt x="662103" y="1894142"/>
                    <a:pt x="662103" y="1894142"/>
                  </a:cubicBezTo>
                  <a:cubicBezTo>
                    <a:pt x="661882" y="1905826"/>
                    <a:pt x="661660" y="1917510"/>
                    <a:pt x="661439" y="1929194"/>
                  </a:cubicBezTo>
                  <a:lnTo>
                    <a:pt x="670939" y="1966055"/>
                  </a:lnTo>
                  <a:lnTo>
                    <a:pt x="673789" y="2007299"/>
                  </a:lnTo>
                  <a:lnTo>
                    <a:pt x="678064" y="2064449"/>
                  </a:lnTo>
                  <a:lnTo>
                    <a:pt x="692219" y="2109883"/>
                  </a:lnTo>
                  <a:lnTo>
                    <a:pt x="704950" y="2169509"/>
                  </a:lnTo>
                  <a:lnTo>
                    <a:pt x="689369" y="2189417"/>
                  </a:lnTo>
                  <a:lnTo>
                    <a:pt x="698869" y="2218849"/>
                  </a:lnTo>
                  <a:lnTo>
                    <a:pt x="710270" y="2261807"/>
                  </a:lnTo>
                  <a:lnTo>
                    <a:pt x="730030" y="2283143"/>
                  </a:lnTo>
                  <a:cubicBezTo>
                    <a:pt x="729587" y="2294509"/>
                    <a:pt x="729143" y="2305876"/>
                    <a:pt x="728700" y="2317242"/>
                  </a:cubicBezTo>
                  <a:lnTo>
                    <a:pt x="732880" y="2351246"/>
                  </a:lnTo>
                  <a:lnTo>
                    <a:pt x="820758" y="2444972"/>
                  </a:lnTo>
                  <a:lnTo>
                    <a:pt x="837668" y="2463451"/>
                  </a:lnTo>
                  <a:lnTo>
                    <a:pt x="837668" y="2419445"/>
                  </a:lnTo>
                  <a:lnTo>
                    <a:pt x="866169" y="2402967"/>
                  </a:lnTo>
                  <a:lnTo>
                    <a:pt x="866169" y="2376869"/>
                  </a:lnTo>
                  <a:lnTo>
                    <a:pt x="837668" y="2364105"/>
                  </a:lnTo>
                  <a:lnTo>
                    <a:pt x="837668" y="2344198"/>
                  </a:lnTo>
                  <a:lnTo>
                    <a:pt x="851634" y="2331434"/>
                  </a:lnTo>
                  <a:lnTo>
                    <a:pt x="865694" y="2308670"/>
                  </a:lnTo>
                  <a:lnTo>
                    <a:pt x="865694" y="2290191"/>
                  </a:lnTo>
                  <a:cubicBezTo>
                    <a:pt x="877379" y="2286000"/>
                    <a:pt x="865694" y="2273141"/>
                    <a:pt x="865694" y="2273141"/>
                  </a:cubicBezTo>
                  <a:lnTo>
                    <a:pt x="846219" y="2273141"/>
                  </a:lnTo>
                  <a:lnTo>
                    <a:pt x="844793" y="2254758"/>
                  </a:lnTo>
                  <a:lnTo>
                    <a:pt x="863224" y="2254758"/>
                  </a:lnTo>
                  <a:lnTo>
                    <a:pt x="870824" y="2266093"/>
                  </a:lnTo>
                  <a:lnTo>
                    <a:pt x="885835" y="2254758"/>
                  </a:lnTo>
                  <a:lnTo>
                    <a:pt x="874529" y="2231993"/>
                  </a:lnTo>
                  <a:cubicBezTo>
                    <a:pt x="877379" y="2224945"/>
                    <a:pt x="897235" y="2231993"/>
                    <a:pt x="897235" y="2231993"/>
                  </a:cubicBezTo>
                  <a:lnTo>
                    <a:pt x="931151" y="2212086"/>
                  </a:lnTo>
                  <a:lnTo>
                    <a:pt x="945306" y="2195132"/>
                  </a:lnTo>
                  <a:lnTo>
                    <a:pt x="945306" y="2172367"/>
                  </a:lnTo>
                  <a:lnTo>
                    <a:pt x="929156" y="2157794"/>
                  </a:lnTo>
                  <a:lnTo>
                    <a:pt x="914905" y="2135029"/>
                  </a:lnTo>
                  <a:lnTo>
                    <a:pt x="931911" y="2135029"/>
                  </a:lnTo>
                  <a:cubicBezTo>
                    <a:pt x="931911" y="2135029"/>
                    <a:pt x="957467" y="2147888"/>
                    <a:pt x="965922" y="2135029"/>
                  </a:cubicBezTo>
                  <a:cubicBezTo>
                    <a:pt x="974377" y="2122170"/>
                    <a:pt x="987202" y="2105216"/>
                    <a:pt x="987202" y="2105216"/>
                  </a:cubicBezTo>
                  <a:lnTo>
                    <a:pt x="1002783" y="2068354"/>
                  </a:lnTo>
                  <a:cubicBezTo>
                    <a:pt x="1002783" y="2068354"/>
                    <a:pt x="1032519" y="2014347"/>
                    <a:pt x="1035369" y="2010061"/>
                  </a:cubicBezTo>
                  <a:cubicBezTo>
                    <a:pt x="1038219" y="2005774"/>
                    <a:pt x="1035369" y="1952911"/>
                    <a:pt x="1035369" y="1952911"/>
                  </a:cubicBezTo>
                  <a:lnTo>
                    <a:pt x="1082110" y="1914811"/>
                  </a:lnTo>
                  <a:lnTo>
                    <a:pt x="1113271" y="1914811"/>
                  </a:lnTo>
                  <a:lnTo>
                    <a:pt x="1138732" y="1872139"/>
                  </a:lnTo>
                  <a:lnTo>
                    <a:pt x="1158587" y="1844135"/>
                  </a:lnTo>
                  <a:lnTo>
                    <a:pt x="1158587" y="1796510"/>
                  </a:lnTo>
                  <a:lnTo>
                    <a:pt x="1165617" y="1751076"/>
                  </a:lnTo>
                  <a:lnTo>
                    <a:pt x="1154502" y="1706690"/>
                  </a:lnTo>
                  <a:lnTo>
                    <a:pt x="1194118" y="1654112"/>
                  </a:lnTo>
                  <a:lnTo>
                    <a:pt x="1223854" y="1625537"/>
                  </a:lnTo>
                  <a:lnTo>
                    <a:pt x="1212549" y="1573054"/>
                  </a:lnTo>
                  <a:lnTo>
                    <a:pt x="1206658" y="1540478"/>
                  </a:lnTo>
                  <a:close/>
                  <a:moveTo>
                    <a:pt x="1522257" y="424720"/>
                  </a:moveTo>
                  <a:lnTo>
                    <a:pt x="1531757" y="430340"/>
                  </a:lnTo>
                  <a:lnTo>
                    <a:pt x="1544678" y="419100"/>
                  </a:lnTo>
                  <a:lnTo>
                    <a:pt x="1563013" y="419100"/>
                  </a:lnTo>
                  <a:lnTo>
                    <a:pt x="1579924" y="413385"/>
                  </a:lnTo>
                  <a:lnTo>
                    <a:pt x="1587524" y="402907"/>
                  </a:lnTo>
                  <a:lnTo>
                    <a:pt x="1583914" y="388430"/>
                  </a:lnTo>
                  <a:lnTo>
                    <a:pt x="1591134" y="380714"/>
                  </a:lnTo>
                  <a:cubicBezTo>
                    <a:pt x="1591989" y="368999"/>
                    <a:pt x="1573463" y="360521"/>
                    <a:pt x="1573463" y="360521"/>
                  </a:cubicBezTo>
                  <a:lnTo>
                    <a:pt x="1563013" y="360521"/>
                  </a:lnTo>
                  <a:lnTo>
                    <a:pt x="1550093" y="375476"/>
                  </a:lnTo>
                  <a:lnTo>
                    <a:pt x="1536412" y="375476"/>
                  </a:lnTo>
                  <a:lnTo>
                    <a:pt x="1531567" y="392430"/>
                  </a:lnTo>
                  <a:lnTo>
                    <a:pt x="1533562" y="405194"/>
                  </a:lnTo>
                  <a:lnTo>
                    <a:pt x="1522257" y="412242"/>
                  </a:lnTo>
                  <a:lnTo>
                    <a:pt x="1522257" y="424720"/>
                  </a:lnTo>
                  <a:close/>
                  <a:moveTo>
                    <a:pt x="1607759" y="317373"/>
                  </a:moveTo>
                  <a:lnTo>
                    <a:pt x="1593319" y="323850"/>
                  </a:lnTo>
                  <a:lnTo>
                    <a:pt x="1593319" y="345662"/>
                  </a:lnTo>
                  <a:lnTo>
                    <a:pt x="1594934" y="351282"/>
                  </a:lnTo>
                  <a:cubicBezTo>
                    <a:pt x="1595988" y="355778"/>
                    <a:pt x="1596530" y="360379"/>
                    <a:pt x="1596549" y="364998"/>
                  </a:cubicBezTo>
                  <a:lnTo>
                    <a:pt x="1606999" y="372237"/>
                  </a:lnTo>
                  <a:lnTo>
                    <a:pt x="1617450" y="378714"/>
                  </a:lnTo>
                  <a:lnTo>
                    <a:pt x="1622295" y="388239"/>
                  </a:lnTo>
                  <a:cubicBezTo>
                    <a:pt x="1622295" y="388239"/>
                    <a:pt x="1620680" y="397764"/>
                    <a:pt x="1615075" y="397764"/>
                  </a:cubicBezTo>
                  <a:lnTo>
                    <a:pt x="1602154" y="401860"/>
                  </a:lnTo>
                  <a:lnTo>
                    <a:pt x="1606999" y="410718"/>
                  </a:lnTo>
                  <a:cubicBezTo>
                    <a:pt x="1606999" y="410718"/>
                    <a:pt x="1597499" y="415576"/>
                    <a:pt x="1596549" y="419576"/>
                  </a:cubicBezTo>
                  <a:lnTo>
                    <a:pt x="1605384" y="426053"/>
                  </a:lnTo>
                  <a:lnTo>
                    <a:pt x="1597309" y="434150"/>
                  </a:lnTo>
                  <a:lnTo>
                    <a:pt x="1579639" y="434150"/>
                  </a:lnTo>
                  <a:lnTo>
                    <a:pt x="1579639" y="443675"/>
                  </a:lnTo>
                  <a:lnTo>
                    <a:pt x="1616690" y="443675"/>
                  </a:lnTo>
                  <a:lnTo>
                    <a:pt x="1631985" y="434150"/>
                  </a:lnTo>
                  <a:lnTo>
                    <a:pt x="1654501" y="438150"/>
                  </a:lnTo>
                  <a:cubicBezTo>
                    <a:pt x="1654501" y="438150"/>
                    <a:pt x="1673026" y="434150"/>
                    <a:pt x="1677016" y="434150"/>
                  </a:cubicBezTo>
                  <a:lnTo>
                    <a:pt x="1673786" y="430054"/>
                  </a:lnTo>
                  <a:lnTo>
                    <a:pt x="1679486" y="422815"/>
                  </a:lnTo>
                  <a:lnTo>
                    <a:pt x="1688322" y="412337"/>
                  </a:lnTo>
                  <a:lnTo>
                    <a:pt x="1677016" y="407765"/>
                  </a:lnTo>
                  <a:lnTo>
                    <a:pt x="1664191" y="403765"/>
                  </a:lnTo>
                  <a:lnTo>
                    <a:pt x="1665806" y="390049"/>
                  </a:lnTo>
                  <a:lnTo>
                    <a:pt x="1653646" y="380524"/>
                  </a:lnTo>
                  <a:lnTo>
                    <a:pt x="1635215" y="370427"/>
                  </a:lnTo>
                  <a:lnTo>
                    <a:pt x="1633600" y="351854"/>
                  </a:lnTo>
                  <a:lnTo>
                    <a:pt x="1635215" y="335756"/>
                  </a:lnTo>
                  <a:lnTo>
                    <a:pt x="1616215" y="335756"/>
                  </a:lnTo>
                  <a:lnTo>
                    <a:pt x="1612224" y="327660"/>
                  </a:lnTo>
                  <a:lnTo>
                    <a:pt x="1623435" y="317182"/>
                  </a:lnTo>
                  <a:lnTo>
                    <a:pt x="1607759" y="317373"/>
                  </a:lnTo>
                  <a:close/>
                  <a:moveTo>
                    <a:pt x="1713212" y="386810"/>
                  </a:moveTo>
                  <a:lnTo>
                    <a:pt x="1713212" y="380714"/>
                  </a:lnTo>
                  <a:lnTo>
                    <a:pt x="1726133" y="380714"/>
                  </a:lnTo>
                  <a:lnTo>
                    <a:pt x="1733353" y="375476"/>
                  </a:lnTo>
                  <a:lnTo>
                    <a:pt x="1733353" y="355282"/>
                  </a:lnTo>
                  <a:lnTo>
                    <a:pt x="1742853" y="350425"/>
                  </a:lnTo>
                  <a:lnTo>
                    <a:pt x="1739623" y="334328"/>
                  </a:lnTo>
                  <a:lnTo>
                    <a:pt x="1724518" y="328994"/>
                  </a:lnTo>
                  <a:lnTo>
                    <a:pt x="1702002" y="336232"/>
                  </a:lnTo>
                  <a:lnTo>
                    <a:pt x="1702002" y="348044"/>
                  </a:lnTo>
                  <a:lnTo>
                    <a:pt x="1688322" y="349663"/>
                  </a:lnTo>
                  <a:lnTo>
                    <a:pt x="1685092" y="360521"/>
                  </a:lnTo>
                  <a:lnTo>
                    <a:pt x="1694592" y="364998"/>
                  </a:lnTo>
                  <a:lnTo>
                    <a:pt x="1679296" y="373856"/>
                  </a:lnTo>
                  <a:lnTo>
                    <a:pt x="1675211" y="380714"/>
                  </a:lnTo>
                  <a:lnTo>
                    <a:pt x="1688132" y="392430"/>
                  </a:lnTo>
                  <a:lnTo>
                    <a:pt x="1713212" y="386810"/>
                  </a:lnTo>
                  <a:close/>
                  <a:moveTo>
                    <a:pt x="2524534" y="876110"/>
                  </a:moveTo>
                  <a:lnTo>
                    <a:pt x="2577736" y="904685"/>
                  </a:lnTo>
                  <a:lnTo>
                    <a:pt x="2605192" y="894017"/>
                  </a:lnTo>
                  <a:lnTo>
                    <a:pt x="2623432" y="919925"/>
                  </a:lnTo>
                  <a:lnTo>
                    <a:pt x="2672169" y="930688"/>
                  </a:lnTo>
                  <a:lnTo>
                    <a:pt x="2693449" y="941356"/>
                  </a:lnTo>
                  <a:lnTo>
                    <a:pt x="2752826" y="809593"/>
                  </a:lnTo>
                  <a:cubicBezTo>
                    <a:pt x="2662503" y="608118"/>
                    <a:pt x="2543606" y="384419"/>
                    <a:pt x="2300883" y="208344"/>
                  </a:cubicBezTo>
                  <a:lnTo>
                    <a:pt x="2251877" y="211265"/>
                  </a:lnTo>
                  <a:lnTo>
                    <a:pt x="2241237" y="232696"/>
                  </a:lnTo>
                  <a:lnTo>
                    <a:pt x="2218531" y="224219"/>
                  </a:lnTo>
                  <a:lnTo>
                    <a:pt x="2207796" y="205169"/>
                  </a:lnTo>
                  <a:lnTo>
                    <a:pt x="2186420" y="205169"/>
                  </a:lnTo>
                  <a:lnTo>
                    <a:pt x="2195920" y="214694"/>
                  </a:lnTo>
                  <a:lnTo>
                    <a:pt x="2203616" y="230029"/>
                  </a:lnTo>
                  <a:lnTo>
                    <a:pt x="2170080" y="230029"/>
                  </a:lnTo>
                  <a:lnTo>
                    <a:pt x="2170080" y="248983"/>
                  </a:lnTo>
                  <a:lnTo>
                    <a:pt x="2146139" y="245459"/>
                  </a:lnTo>
                  <a:lnTo>
                    <a:pt x="2131604" y="243269"/>
                  </a:lnTo>
                  <a:lnTo>
                    <a:pt x="2123433" y="247364"/>
                  </a:lnTo>
                  <a:lnTo>
                    <a:pt x="2131034" y="252031"/>
                  </a:lnTo>
                  <a:lnTo>
                    <a:pt x="2141579" y="254413"/>
                  </a:lnTo>
                  <a:lnTo>
                    <a:pt x="2132079" y="257937"/>
                  </a:lnTo>
                  <a:lnTo>
                    <a:pt x="2119348" y="252794"/>
                  </a:lnTo>
                  <a:lnTo>
                    <a:pt x="2103483" y="247459"/>
                  </a:lnTo>
                  <a:lnTo>
                    <a:pt x="2098733" y="236887"/>
                  </a:lnTo>
                  <a:lnTo>
                    <a:pt x="2087048" y="227362"/>
                  </a:lnTo>
                  <a:lnTo>
                    <a:pt x="2073557" y="225552"/>
                  </a:lnTo>
                  <a:lnTo>
                    <a:pt x="2064057" y="214408"/>
                  </a:lnTo>
                  <a:lnTo>
                    <a:pt x="2084768" y="216218"/>
                  </a:lnTo>
                  <a:lnTo>
                    <a:pt x="2103008" y="224409"/>
                  </a:lnTo>
                  <a:lnTo>
                    <a:pt x="2118208" y="226219"/>
                  </a:lnTo>
                  <a:cubicBezTo>
                    <a:pt x="2118208" y="226219"/>
                    <a:pt x="2127709" y="223837"/>
                    <a:pt x="2128754" y="225552"/>
                  </a:cubicBezTo>
                  <a:cubicBezTo>
                    <a:pt x="2136021" y="227877"/>
                    <a:pt x="2143498" y="229473"/>
                    <a:pt x="2151079" y="230315"/>
                  </a:cubicBezTo>
                  <a:lnTo>
                    <a:pt x="2163430" y="220790"/>
                  </a:lnTo>
                  <a:lnTo>
                    <a:pt x="2142529" y="205169"/>
                  </a:lnTo>
                  <a:lnTo>
                    <a:pt x="2105478" y="194215"/>
                  </a:lnTo>
                  <a:lnTo>
                    <a:pt x="2040306" y="185833"/>
                  </a:lnTo>
                  <a:cubicBezTo>
                    <a:pt x="2031376" y="183581"/>
                    <a:pt x="2022560" y="180879"/>
                    <a:pt x="2013895" y="177737"/>
                  </a:cubicBezTo>
                  <a:lnTo>
                    <a:pt x="1992235" y="172403"/>
                  </a:lnTo>
                  <a:lnTo>
                    <a:pt x="1944734" y="172403"/>
                  </a:lnTo>
                  <a:lnTo>
                    <a:pt x="1872531" y="185833"/>
                  </a:lnTo>
                  <a:lnTo>
                    <a:pt x="1832631" y="211265"/>
                  </a:lnTo>
                  <a:lnTo>
                    <a:pt x="1785129" y="254222"/>
                  </a:lnTo>
                  <a:lnTo>
                    <a:pt x="1741713" y="260699"/>
                  </a:lnTo>
                  <a:cubicBezTo>
                    <a:pt x="1734977" y="266327"/>
                    <a:pt x="1728631" y="272405"/>
                    <a:pt x="1722712" y="278892"/>
                  </a:cubicBezTo>
                  <a:lnTo>
                    <a:pt x="1732213" y="299561"/>
                  </a:lnTo>
                  <a:lnTo>
                    <a:pt x="1729838" y="309086"/>
                  </a:lnTo>
                  <a:lnTo>
                    <a:pt x="1736298" y="314325"/>
                  </a:lnTo>
                  <a:lnTo>
                    <a:pt x="1741048" y="323850"/>
                  </a:lnTo>
                  <a:lnTo>
                    <a:pt x="1747508" y="333375"/>
                  </a:lnTo>
                  <a:lnTo>
                    <a:pt x="1771544" y="329851"/>
                  </a:lnTo>
                  <a:lnTo>
                    <a:pt x="1797385" y="315182"/>
                  </a:lnTo>
                  <a:lnTo>
                    <a:pt x="1817335" y="325755"/>
                  </a:lnTo>
                  <a:lnTo>
                    <a:pt x="1832631" y="352235"/>
                  </a:lnTo>
                  <a:lnTo>
                    <a:pt x="1835481" y="368141"/>
                  </a:lnTo>
                  <a:lnTo>
                    <a:pt x="1853721" y="371666"/>
                  </a:lnTo>
                  <a:lnTo>
                    <a:pt x="1866071" y="361093"/>
                  </a:lnTo>
                  <a:lnTo>
                    <a:pt x="1878992" y="358140"/>
                  </a:lnTo>
                  <a:lnTo>
                    <a:pt x="1886022" y="336899"/>
                  </a:lnTo>
                  <a:lnTo>
                    <a:pt x="1887162" y="320421"/>
                  </a:lnTo>
                  <a:lnTo>
                    <a:pt x="1904833" y="315182"/>
                  </a:lnTo>
                  <a:lnTo>
                    <a:pt x="1904833" y="304324"/>
                  </a:lnTo>
                  <a:lnTo>
                    <a:pt x="1898372" y="299656"/>
                  </a:lnTo>
                  <a:lnTo>
                    <a:pt x="1890107" y="294323"/>
                  </a:lnTo>
                  <a:lnTo>
                    <a:pt x="1887162" y="275273"/>
                  </a:lnTo>
                  <a:lnTo>
                    <a:pt x="1914048" y="258223"/>
                  </a:lnTo>
                  <a:cubicBezTo>
                    <a:pt x="1914048" y="258223"/>
                    <a:pt x="1928298" y="245269"/>
                    <a:pt x="1928298" y="242983"/>
                  </a:cubicBezTo>
                  <a:cubicBezTo>
                    <a:pt x="1928298" y="240697"/>
                    <a:pt x="1935328" y="232886"/>
                    <a:pt x="1935328" y="232886"/>
                  </a:cubicBezTo>
                  <a:cubicBezTo>
                    <a:pt x="1935328" y="232886"/>
                    <a:pt x="1946539" y="233553"/>
                    <a:pt x="1950054" y="234125"/>
                  </a:cubicBezTo>
                  <a:cubicBezTo>
                    <a:pt x="1953569" y="234696"/>
                    <a:pt x="1972284" y="241173"/>
                    <a:pt x="1972284" y="241173"/>
                  </a:cubicBezTo>
                  <a:lnTo>
                    <a:pt x="1979409" y="246507"/>
                  </a:lnTo>
                  <a:lnTo>
                    <a:pt x="1957654" y="257080"/>
                  </a:lnTo>
                  <a:lnTo>
                    <a:pt x="1944829" y="270034"/>
                  </a:lnTo>
                  <a:lnTo>
                    <a:pt x="1935328" y="276511"/>
                  </a:lnTo>
                  <a:lnTo>
                    <a:pt x="1944164" y="297085"/>
                  </a:lnTo>
                  <a:lnTo>
                    <a:pt x="1967059" y="308896"/>
                  </a:lnTo>
                  <a:lnTo>
                    <a:pt x="1987580" y="304705"/>
                  </a:lnTo>
                  <a:lnTo>
                    <a:pt x="2020166" y="303086"/>
                  </a:lnTo>
                  <a:cubicBezTo>
                    <a:pt x="2020166" y="303086"/>
                    <a:pt x="2057502" y="310610"/>
                    <a:pt x="2059212" y="311849"/>
                  </a:cubicBezTo>
                  <a:cubicBezTo>
                    <a:pt x="2060922" y="313087"/>
                    <a:pt x="2048476" y="317087"/>
                    <a:pt x="2048476" y="317087"/>
                  </a:cubicBezTo>
                  <a:lnTo>
                    <a:pt x="2033941" y="321183"/>
                  </a:lnTo>
                  <a:lnTo>
                    <a:pt x="2025771" y="326517"/>
                  </a:lnTo>
                  <a:lnTo>
                    <a:pt x="2011900" y="319469"/>
                  </a:lnTo>
                  <a:cubicBezTo>
                    <a:pt x="2006305" y="315543"/>
                    <a:pt x="1999721" y="313296"/>
                    <a:pt x="1992900" y="312992"/>
                  </a:cubicBezTo>
                  <a:cubicBezTo>
                    <a:pt x="1987152" y="314112"/>
                    <a:pt x="1981728" y="316521"/>
                    <a:pt x="1977034" y="320040"/>
                  </a:cubicBezTo>
                  <a:lnTo>
                    <a:pt x="1985870" y="333566"/>
                  </a:lnTo>
                  <a:lnTo>
                    <a:pt x="1998125" y="341852"/>
                  </a:lnTo>
                  <a:cubicBezTo>
                    <a:pt x="1998125" y="341852"/>
                    <a:pt x="1992900" y="357092"/>
                    <a:pt x="1989385" y="356521"/>
                  </a:cubicBezTo>
                  <a:cubicBezTo>
                    <a:pt x="1985870" y="355949"/>
                    <a:pt x="1979885" y="345377"/>
                    <a:pt x="1979885" y="345377"/>
                  </a:cubicBezTo>
                  <a:lnTo>
                    <a:pt x="1966299" y="340043"/>
                  </a:lnTo>
                  <a:lnTo>
                    <a:pt x="1957559" y="345377"/>
                  </a:lnTo>
                  <a:lnTo>
                    <a:pt x="1958699" y="358331"/>
                  </a:lnTo>
                  <a:lnTo>
                    <a:pt x="1954899" y="376619"/>
                  </a:lnTo>
                  <a:lnTo>
                    <a:pt x="1940268" y="386144"/>
                  </a:lnTo>
                  <a:lnTo>
                    <a:pt x="1929628" y="394430"/>
                  </a:lnTo>
                  <a:lnTo>
                    <a:pt x="1915568" y="386144"/>
                  </a:lnTo>
                  <a:lnTo>
                    <a:pt x="1897422" y="391478"/>
                  </a:lnTo>
                  <a:lnTo>
                    <a:pt x="1865691" y="389668"/>
                  </a:lnTo>
                  <a:lnTo>
                    <a:pt x="1858661" y="396145"/>
                  </a:lnTo>
                  <a:lnTo>
                    <a:pt x="1847451" y="391478"/>
                  </a:lnTo>
                  <a:cubicBezTo>
                    <a:pt x="1847451" y="391478"/>
                    <a:pt x="1819900" y="392621"/>
                    <a:pt x="1818095" y="393192"/>
                  </a:cubicBezTo>
                  <a:cubicBezTo>
                    <a:pt x="1811797" y="391068"/>
                    <a:pt x="1805716" y="388324"/>
                    <a:pt x="1799950" y="385001"/>
                  </a:cubicBezTo>
                  <a:lnTo>
                    <a:pt x="1792920" y="369094"/>
                  </a:lnTo>
                  <a:lnTo>
                    <a:pt x="1801660" y="358521"/>
                  </a:lnTo>
                  <a:lnTo>
                    <a:pt x="1797575" y="353759"/>
                  </a:lnTo>
                  <a:lnTo>
                    <a:pt x="1794060" y="344996"/>
                  </a:lnTo>
                  <a:lnTo>
                    <a:pt x="1799950" y="337852"/>
                  </a:lnTo>
                  <a:lnTo>
                    <a:pt x="1791114" y="335566"/>
                  </a:lnTo>
                  <a:lnTo>
                    <a:pt x="1776484" y="350234"/>
                  </a:lnTo>
                  <a:cubicBezTo>
                    <a:pt x="1776262" y="354965"/>
                    <a:pt x="1776041" y="359696"/>
                    <a:pt x="1775819" y="364427"/>
                  </a:cubicBezTo>
                  <a:cubicBezTo>
                    <a:pt x="1775819" y="364427"/>
                    <a:pt x="1783514" y="377952"/>
                    <a:pt x="1784084" y="379667"/>
                  </a:cubicBezTo>
                  <a:cubicBezTo>
                    <a:pt x="1784521" y="383779"/>
                    <a:pt x="1784711" y="387914"/>
                    <a:pt x="1784654" y="392049"/>
                  </a:cubicBezTo>
                  <a:lnTo>
                    <a:pt x="1770024" y="397955"/>
                  </a:lnTo>
                  <a:lnTo>
                    <a:pt x="1754158" y="402622"/>
                  </a:lnTo>
                  <a:lnTo>
                    <a:pt x="1757103" y="408527"/>
                  </a:lnTo>
                  <a:lnTo>
                    <a:pt x="1773539" y="411480"/>
                  </a:lnTo>
                  <a:lnTo>
                    <a:pt x="1768219" y="421005"/>
                  </a:lnTo>
                  <a:lnTo>
                    <a:pt x="1758719" y="421577"/>
                  </a:lnTo>
                  <a:lnTo>
                    <a:pt x="1754063" y="433388"/>
                  </a:lnTo>
                  <a:lnTo>
                    <a:pt x="1751118" y="439865"/>
                  </a:lnTo>
                  <a:lnTo>
                    <a:pt x="1738198" y="436340"/>
                  </a:lnTo>
                  <a:lnTo>
                    <a:pt x="1738768" y="428054"/>
                  </a:lnTo>
                  <a:lnTo>
                    <a:pt x="1739338" y="417481"/>
                  </a:lnTo>
                  <a:lnTo>
                    <a:pt x="1734113" y="412147"/>
                  </a:lnTo>
                  <a:lnTo>
                    <a:pt x="1726418" y="420434"/>
                  </a:lnTo>
                  <a:lnTo>
                    <a:pt x="1718247" y="431006"/>
                  </a:lnTo>
                  <a:lnTo>
                    <a:pt x="1699247" y="434531"/>
                  </a:lnTo>
                  <a:lnTo>
                    <a:pt x="1690412" y="441579"/>
                  </a:lnTo>
                  <a:lnTo>
                    <a:pt x="1684522" y="454533"/>
                  </a:lnTo>
                  <a:lnTo>
                    <a:pt x="1670461" y="461010"/>
                  </a:lnTo>
                  <a:lnTo>
                    <a:pt x="1659346" y="468059"/>
                  </a:lnTo>
                  <a:lnTo>
                    <a:pt x="1642245" y="459296"/>
                  </a:lnTo>
                  <a:lnTo>
                    <a:pt x="1639965" y="463391"/>
                  </a:lnTo>
                  <a:lnTo>
                    <a:pt x="1643480" y="472154"/>
                  </a:lnTo>
                  <a:lnTo>
                    <a:pt x="1639395" y="476917"/>
                  </a:lnTo>
                  <a:lnTo>
                    <a:pt x="1617070" y="475107"/>
                  </a:lnTo>
                  <a:lnTo>
                    <a:pt x="1604719" y="473393"/>
                  </a:lnTo>
                  <a:lnTo>
                    <a:pt x="1602914" y="489871"/>
                  </a:lnTo>
                  <a:lnTo>
                    <a:pt x="1624670" y="493395"/>
                  </a:lnTo>
                  <a:lnTo>
                    <a:pt x="1635215" y="502920"/>
                  </a:lnTo>
                  <a:cubicBezTo>
                    <a:pt x="1635215" y="502920"/>
                    <a:pt x="1643480" y="512921"/>
                    <a:pt x="1645190" y="512921"/>
                  </a:cubicBezTo>
                  <a:cubicBezTo>
                    <a:pt x="1646900" y="512921"/>
                    <a:pt x="1658776" y="515874"/>
                    <a:pt x="1658776" y="515874"/>
                  </a:cubicBezTo>
                  <a:lnTo>
                    <a:pt x="1654026" y="541782"/>
                  </a:lnTo>
                  <a:lnTo>
                    <a:pt x="1643480" y="565880"/>
                  </a:lnTo>
                  <a:lnTo>
                    <a:pt x="1599399" y="565309"/>
                  </a:lnTo>
                  <a:lnTo>
                    <a:pt x="1551328" y="564166"/>
                  </a:lnTo>
                  <a:lnTo>
                    <a:pt x="1536032" y="569976"/>
                  </a:lnTo>
                  <a:lnTo>
                    <a:pt x="1531282" y="583502"/>
                  </a:lnTo>
                  <a:lnTo>
                    <a:pt x="1535462" y="597694"/>
                  </a:lnTo>
                  <a:lnTo>
                    <a:pt x="1526912" y="624269"/>
                  </a:lnTo>
                  <a:lnTo>
                    <a:pt x="1523397" y="638461"/>
                  </a:lnTo>
                  <a:cubicBezTo>
                    <a:pt x="1523416" y="643299"/>
                    <a:pt x="1523958" y="648122"/>
                    <a:pt x="1525012" y="652844"/>
                  </a:cubicBezTo>
                  <a:cubicBezTo>
                    <a:pt x="1526247" y="654558"/>
                    <a:pt x="1533277" y="666941"/>
                    <a:pt x="1533277" y="666941"/>
                  </a:cubicBezTo>
                  <a:lnTo>
                    <a:pt x="1527957" y="686943"/>
                  </a:lnTo>
                  <a:lnTo>
                    <a:pt x="1543823" y="691706"/>
                  </a:lnTo>
                  <a:lnTo>
                    <a:pt x="1570233" y="693420"/>
                  </a:lnTo>
                  <a:lnTo>
                    <a:pt x="1584294" y="701135"/>
                  </a:lnTo>
                  <a:lnTo>
                    <a:pt x="1594934" y="702850"/>
                  </a:lnTo>
                  <a:lnTo>
                    <a:pt x="1612510" y="695230"/>
                  </a:lnTo>
                  <a:lnTo>
                    <a:pt x="1638920" y="691706"/>
                  </a:lnTo>
                  <a:lnTo>
                    <a:pt x="1663621" y="671036"/>
                  </a:lnTo>
                  <a:lnTo>
                    <a:pt x="1659536" y="645795"/>
                  </a:lnTo>
                  <a:lnTo>
                    <a:pt x="1674736" y="626745"/>
                  </a:lnTo>
                  <a:lnTo>
                    <a:pt x="1707037" y="606171"/>
                  </a:lnTo>
                  <a:lnTo>
                    <a:pt x="1721098" y="601409"/>
                  </a:lnTo>
                  <a:lnTo>
                    <a:pt x="1719387" y="580263"/>
                  </a:lnTo>
                  <a:lnTo>
                    <a:pt x="1738388" y="569024"/>
                  </a:lnTo>
                  <a:lnTo>
                    <a:pt x="1757388" y="575501"/>
                  </a:lnTo>
                  <a:lnTo>
                    <a:pt x="1770309" y="568452"/>
                  </a:lnTo>
                  <a:lnTo>
                    <a:pt x="1810020" y="556260"/>
                  </a:lnTo>
                  <a:lnTo>
                    <a:pt x="1849351" y="592836"/>
                  </a:lnTo>
                  <a:lnTo>
                    <a:pt x="1903313" y="629888"/>
                  </a:lnTo>
                  <a:cubicBezTo>
                    <a:pt x="1903313" y="629888"/>
                    <a:pt x="1914523" y="652272"/>
                    <a:pt x="1915093" y="653987"/>
                  </a:cubicBezTo>
                  <a:cubicBezTo>
                    <a:pt x="1912946" y="659405"/>
                    <a:pt x="1910172" y="664553"/>
                    <a:pt x="1906828" y="669322"/>
                  </a:cubicBezTo>
                  <a:lnTo>
                    <a:pt x="1876522" y="669322"/>
                  </a:lnTo>
                  <a:lnTo>
                    <a:pt x="1865121" y="671894"/>
                  </a:lnTo>
                  <a:cubicBezTo>
                    <a:pt x="1865121" y="671894"/>
                    <a:pt x="1868637" y="680657"/>
                    <a:pt x="1870917" y="680657"/>
                  </a:cubicBezTo>
                  <a:cubicBezTo>
                    <a:pt x="1873197" y="680657"/>
                    <a:pt x="1897422" y="691896"/>
                    <a:pt x="1897422" y="691896"/>
                  </a:cubicBezTo>
                  <a:lnTo>
                    <a:pt x="1905022" y="697802"/>
                  </a:lnTo>
                  <a:lnTo>
                    <a:pt x="1909108" y="696563"/>
                  </a:lnTo>
                  <a:lnTo>
                    <a:pt x="1908538" y="685419"/>
                  </a:lnTo>
                  <a:lnTo>
                    <a:pt x="1910913" y="674846"/>
                  </a:lnTo>
                  <a:lnTo>
                    <a:pt x="1919083" y="675989"/>
                  </a:lnTo>
                  <a:cubicBezTo>
                    <a:pt x="1922417" y="672357"/>
                    <a:pt x="1925372" y="668401"/>
                    <a:pt x="1927918" y="664178"/>
                  </a:cubicBezTo>
                  <a:cubicBezTo>
                    <a:pt x="1930379" y="658963"/>
                    <a:pt x="1933105" y="653877"/>
                    <a:pt x="1936088" y="648938"/>
                  </a:cubicBezTo>
                  <a:lnTo>
                    <a:pt x="1929628" y="636556"/>
                  </a:lnTo>
                  <a:lnTo>
                    <a:pt x="1933238" y="628269"/>
                  </a:lnTo>
                  <a:lnTo>
                    <a:pt x="1942739" y="629507"/>
                  </a:lnTo>
                  <a:lnTo>
                    <a:pt x="1943879" y="641794"/>
                  </a:lnTo>
                  <a:lnTo>
                    <a:pt x="1947394" y="641794"/>
                  </a:lnTo>
                  <a:lnTo>
                    <a:pt x="1946254" y="626555"/>
                  </a:lnTo>
                  <a:lnTo>
                    <a:pt x="1936753" y="620649"/>
                  </a:lnTo>
                  <a:lnTo>
                    <a:pt x="1924023" y="612172"/>
                  </a:lnTo>
                  <a:lnTo>
                    <a:pt x="1915188" y="599313"/>
                  </a:lnTo>
                  <a:lnTo>
                    <a:pt x="1899892" y="595122"/>
                  </a:lnTo>
                  <a:lnTo>
                    <a:pt x="1882317" y="582740"/>
                  </a:lnTo>
                  <a:lnTo>
                    <a:pt x="1878232" y="568643"/>
                  </a:lnTo>
                  <a:lnTo>
                    <a:pt x="1861796" y="560451"/>
                  </a:lnTo>
                  <a:lnTo>
                    <a:pt x="1857521" y="547497"/>
                  </a:lnTo>
                  <a:lnTo>
                    <a:pt x="1862271" y="533971"/>
                  </a:lnTo>
                  <a:lnTo>
                    <a:pt x="1872816" y="532162"/>
                  </a:lnTo>
                  <a:cubicBezTo>
                    <a:pt x="1873006" y="536480"/>
                    <a:pt x="1873197" y="540798"/>
                    <a:pt x="1873387" y="545116"/>
                  </a:cubicBezTo>
                  <a:lnTo>
                    <a:pt x="1883932" y="548640"/>
                  </a:lnTo>
                  <a:lnTo>
                    <a:pt x="1891057" y="544544"/>
                  </a:lnTo>
                  <a:lnTo>
                    <a:pt x="1901603" y="563594"/>
                  </a:lnTo>
                  <a:lnTo>
                    <a:pt x="1923263" y="575882"/>
                  </a:lnTo>
                  <a:lnTo>
                    <a:pt x="1940363" y="585407"/>
                  </a:lnTo>
                  <a:lnTo>
                    <a:pt x="1950909" y="586645"/>
                  </a:lnTo>
                  <a:lnTo>
                    <a:pt x="1968484" y="605695"/>
                  </a:lnTo>
                  <a:lnTo>
                    <a:pt x="1972664" y="630365"/>
                  </a:lnTo>
                  <a:lnTo>
                    <a:pt x="2005535" y="664559"/>
                  </a:lnTo>
                  <a:lnTo>
                    <a:pt x="2010190" y="688658"/>
                  </a:lnTo>
                  <a:lnTo>
                    <a:pt x="2033656" y="705136"/>
                  </a:lnTo>
                  <a:lnTo>
                    <a:pt x="2040116" y="699802"/>
                  </a:lnTo>
                  <a:lnTo>
                    <a:pt x="2036601" y="684562"/>
                  </a:lnTo>
                  <a:lnTo>
                    <a:pt x="2049521" y="677513"/>
                  </a:lnTo>
                  <a:lnTo>
                    <a:pt x="2045436" y="666845"/>
                  </a:lnTo>
                  <a:lnTo>
                    <a:pt x="2032421" y="662369"/>
                  </a:lnTo>
                  <a:lnTo>
                    <a:pt x="2027101" y="651796"/>
                  </a:lnTo>
                  <a:lnTo>
                    <a:pt x="2029476" y="634651"/>
                  </a:lnTo>
                  <a:lnTo>
                    <a:pt x="2021876" y="625888"/>
                  </a:lnTo>
                  <a:lnTo>
                    <a:pt x="2028906" y="627031"/>
                  </a:lnTo>
                  <a:lnTo>
                    <a:pt x="2034131" y="633508"/>
                  </a:lnTo>
                  <a:lnTo>
                    <a:pt x="2042396" y="622364"/>
                  </a:lnTo>
                  <a:lnTo>
                    <a:pt x="2056457" y="622935"/>
                  </a:lnTo>
                  <a:lnTo>
                    <a:pt x="2070612" y="628841"/>
                  </a:lnTo>
                  <a:lnTo>
                    <a:pt x="2081157" y="643319"/>
                  </a:lnTo>
                  <a:lnTo>
                    <a:pt x="2091703" y="659797"/>
                  </a:lnTo>
                  <a:cubicBezTo>
                    <a:pt x="2091703" y="659797"/>
                    <a:pt x="2084673" y="663893"/>
                    <a:pt x="2084102" y="665702"/>
                  </a:cubicBezTo>
                  <a:cubicBezTo>
                    <a:pt x="2085499" y="670258"/>
                    <a:pt x="2087475" y="674613"/>
                    <a:pt x="2089993" y="678656"/>
                  </a:cubicBezTo>
                  <a:lnTo>
                    <a:pt x="2103483" y="690944"/>
                  </a:lnTo>
                  <a:lnTo>
                    <a:pt x="2114028" y="705803"/>
                  </a:lnTo>
                  <a:lnTo>
                    <a:pt x="2135119" y="705231"/>
                  </a:lnTo>
                  <a:lnTo>
                    <a:pt x="2137494" y="714756"/>
                  </a:lnTo>
                  <a:lnTo>
                    <a:pt x="2152789" y="716471"/>
                  </a:lnTo>
                  <a:lnTo>
                    <a:pt x="2167420" y="712946"/>
                  </a:lnTo>
                  <a:lnTo>
                    <a:pt x="2171600" y="703421"/>
                  </a:lnTo>
                  <a:lnTo>
                    <a:pt x="2178060" y="712280"/>
                  </a:lnTo>
                  <a:lnTo>
                    <a:pt x="2195065" y="718185"/>
                  </a:lnTo>
                  <a:lnTo>
                    <a:pt x="2209696" y="717042"/>
                  </a:lnTo>
                  <a:lnTo>
                    <a:pt x="2222046" y="703421"/>
                  </a:lnTo>
                  <a:lnTo>
                    <a:pt x="2233162" y="708184"/>
                  </a:lnTo>
                  <a:lnTo>
                    <a:pt x="2241427" y="713423"/>
                  </a:lnTo>
                  <a:lnTo>
                    <a:pt x="2238482" y="725234"/>
                  </a:lnTo>
                  <a:lnTo>
                    <a:pt x="2245797" y="749427"/>
                  </a:lnTo>
                  <a:lnTo>
                    <a:pt x="2235157" y="773906"/>
                  </a:lnTo>
                  <a:lnTo>
                    <a:pt x="2235157" y="805910"/>
                  </a:lnTo>
                  <a:lnTo>
                    <a:pt x="2171030" y="805910"/>
                  </a:lnTo>
                  <a:lnTo>
                    <a:pt x="2146709" y="815435"/>
                  </a:lnTo>
                  <a:lnTo>
                    <a:pt x="2107283" y="795719"/>
                  </a:lnTo>
                  <a:lnTo>
                    <a:pt x="2081442" y="798767"/>
                  </a:lnTo>
                  <a:lnTo>
                    <a:pt x="2037266" y="782765"/>
                  </a:lnTo>
                  <a:lnTo>
                    <a:pt x="2002305" y="782765"/>
                  </a:lnTo>
                  <a:lnTo>
                    <a:pt x="1991665" y="792290"/>
                  </a:lnTo>
                  <a:lnTo>
                    <a:pt x="1997745" y="809054"/>
                  </a:lnTo>
                  <a:lnTo>
                    <a:pt x="1984065" y="822769"/>
                  </a:lnTo>
                  <a:lnTo>
                    <a:pt x="1949009" y="801434"/>
                  </a:lnTo>
                  <a:lnTo>
                    <a:pt x="1921648" y="804482"/>
                  </a:lnTo>
                  <a:lnTo>
                    <a:pt x="1911008" y="786194"/>
                  </a:lnTo>
                  <a:lnTo>
                    <a:pt x="1869871" y="774002"/>
                  </a:lnTo>
                  <a:lnTo>
                    <a:pt x="1841371" y="760190"/>
                  </a:lnTo>
                  <a:lnTo>
                    <a:pt x="1819520" y="749427"/>
                  </a:lnTo>
                  <a:lnTo>
                    <a:pt x="1845361" y="718947"/>
                  </a:lnTo>
                  <a:lnTo>
                    <a:pt x="1837761" y="693039"/>
                  </a:lnTo>
                  <a:lnTo>
                    <a:pt x="1819520" y="682276"/>
                  </a:lnTo>
                  <a:lnTo>
                    <a:pt x="1711407" y="694563"/>
                  </a:lnTo>
                  <a:lnTo>
                    <a:pt x="1668846" y="711327"/>
                  </a:lnTo>
                  <a:lnTo>
                    <a:pt x="1641390" y="712851"/>
                  </a:lnTo>
                  <a:lnTo>
                    <a:pt x="1612890" y="723519"/>
                  </a:lnTo>
                  <a:lnTo>
                    <a:pt x="1577929" y="715899"/>
                  </a:lnTo>
                  <a:lnTo>
                    <a:pt x="1555033" y="743331"/>
                  </a:lnTo>
                  <a:lnTo>
                    <a:pt x="1527672" y="761619"/>
                  </a:lnTo>
                  <a:lnTo>
                    <a:pt x="1502971" y="813530"/>
                  </a:lnTo>
                  <a:lnTo>
                    <a:pt x="1509432" y="836390"/>
                  </a:lnTo>
                  <a:lnTo>
                    <a:pt x="1477511" y="866966"/>
                  </a:lnTo>
                  <a:lnTo>
                    <a:pt x="1445590" y="879158"/>
                  </a:lnTo>
                  <a:lnTo>
                    <a:pt x="1430389" y="907733"/>
                  </a:lnTo>
                  <a:cubicBezTo>
                    <a:pt x="1430389" y="907733"/>
                    <a:pt x="1396854" y="982504"/>
                    <a:pt x="1393814" y="988600"/>
                  </a:cubicBezTo>
                  <a:cubicBezTo>
                    <a:pt x="1390773" y="994696"/>
                    <a:pt x="1393814" y="1032891"/>
                    <a:pt x="1393814" y="1032891"/>
                  </a:cubicBezTo>
                  <a:lnTo>
                    <a:pt x="1407494" y="1077087"/>
                  </a:lnTo>
                  <a:lnTo>
                    <a:pt x="1375573" y="1151858"/>
                  </a:lnTo>
                  <a:lnTo>
                    <a:pt x="1387733" y="1188530"/>
                  </a:lnTo>
                  <a:lnTo>
                    <a:pt x="1404454" y="1222058"/>
                  </a:lnTo>
                  <a:lnTo>
                    <a:pt x="1448630" y="1284637"/>
                  </a:lnTo>
                  <a:cubicBezTo>
                    <a:pt x="1448187" y="1295114"/>
                    <a:pt x="1447743" y="1305592"/>
                    <a:pt x="1447300" y="1316069"/>
                  </a:cubicBezTo>
                  <a:lnTo>
                    <a:pt x="1538312" y="1385507"/>
                  </a:lnTo>
                  <a:lnTo>
                    <a:pt x="1599304" y="1360932"/>
                  </a:lnTo>
                  <a:lnTo>
                    <a:pt x="1658016" y="1379601"/>
                  </a:lnTo>
                  <a:lnTo>
                    <a:pt x="1730978" y="1339977"/>
                  </a:lnTo>
                  <a:cubicBezTo>
                    <a:pt x="1730978" y="1339977"/>
                    <a:pt x="1755393" y="1339977"/>
                    <a:pt x="1762994" y="1353693"/>
                  </a:cubicBezTo>
                  <a:cubicBezTo>
                    <a:pt x="1770594" y="1367409"/>
                    <a:pt x="1775154" y="1379601"/>
                    <a:pt x="1802515" y="1379601"/>
                  </a:cubicBezTo>
                  <a:cubicBezTo>
                    <a:pt x="1829875" y="1379601"/>
                    <a:pt x="1843651" y="1410176"/>
                    <a:pt x="1843651" y="1410176"/>
                  </a:cubicBezTo>
                  <a:lnTo>
                    <a:pt x="1831491" y="1445228"/>
                  </a:lnTo>
                  <a:lnTo>
                    <a:pt x="1837571" y="1463516"/>
                  </a:lnTo>
                  <a:lnTo>
                    <a:pt x="1825410" y="1492091"/>
                  </a:lnTo>
                  <a:lnTo>
                    <a:pt x="1853911" y="1551527"/>
                  </a:lnTo>
                  <a:lnTo>
                    <a:pt x="1875192" y="1597343"/>
                  </a:lnTo>
                  <a:lnTo>
                    <a:pt x="1895047" y="1641634"/>
                  </a:lnTo>
                  <a:lnTo>
                    <a:pt x="1899607" y="1698022"/>
                  </a:lnTo>
                  <a:lnTo>
                    <a:pt x="1895047" y="1730121"/>
                  </a:lnTo>
                  <a:lnTo>
                    <a:pt x="1859991" y="1791176"/>
                  </a:lnTo>
                  <a:lnTo>
                    <a:pt x="1870632" y="1885760"/>
                  </a:lnTo>
                  <a:lnTo>
                    <a:pt x="1882792" y="1907095"/>
                  </a:lnTo>
                  <a:lnTo>
                    <a:pt x="1878232" y="1922336"/>
                  </a:lnTo>
                  <a:lnTo>
                    <a:pt x="1899607" y="1945291"/>
                  </a:lnTo>
                  <a:lnTo>
                    <a:pt x="1913288" y="1998631"/>
                  </a:lnTo>
                  <a:lnTo>
                    <a:pt x="1901127" y="2049018"/>
                  </a:lnTo>
                  <a:lnTo>
                    <a:pt x="1919368" y="2087118"/>
                  </a:lnTo>
                  <a:cubicBezTo>
                    <a:pt x="1919368" y="2087118"/>
                    <a:pt x="1936088" y="2128361"/>
                    <a:pt x="1937608" y="2132933"/>
                  </a:cubicBezTo>
                  <a:cubicBezTo>
                    <a:pt x="1939128" y="2137505"/>
                    <a:pt x="1949769" y="2152745"/>
                    <a:pt x="1948249" y="2160365"/>
                  </a:cubicBezTo>
                  <a:cubicBezTo>
                    <a:pt x="1946729" y="2167985"/>
                    <a:pt x="1942169" y="2187893"/>
                    <a:pt x="1942169" y="2187893"/>
                  </a:cubicBezTo>
                  <a:lnTo>
                    <a:pt x="1948249" y="2218373"/>
                  </a:lnTo>
                  <a:lnTo>
                    <a:pt x="2025866" y="2218373"/>
                  </a:lnTo>
                  <a:lnTo>
                    <a:pt x="2062442" y="2206181"/>
                  </a:lnTo>
                  <a:lnTo>
                    <a:pt x="2152219" y="2114645"/>
                  </a:lnTo>
                  <a:cubicBezTo>
                    <a:pt x="2160428" y="2104920"/>
                    <a:pt x="2168037" y="2094709"/>
                    <a:pt x="2175020" y="2084070"/>
                  </a:cubicBezTo>
                  <a:cubicBezTo>
                    <a:pt x="2176540" y="2079498"/>
                    <a:pt x="2188700" y="2023110"/>
                    <a:pt x="2188700" y="2023110"/>
                  </a:cubicBezTo>
                  <a:lnTo>
                    <a:pt x="2252637" y="1997107"/>
                  </a:lnTo>
                  <a:lnTo>
                    <a:pt x="2252637" y="1947291"/>
                  </a:lnTo>
                  <a:lnTo>
                    <a:pt x="2238957" y="1907572"/>
                  </a:lnTo>
                  <a:lnTo>
                    <a:pt x="2272398" y="1875568"/>
                  </a:lnTo>
                  <a:lnTo>
                    <a:pt x="2362270" y="1823657"/>
                  </a:lnTo>
                  <a:lnTo>
                    <a:pt x="2369870" y="1783937"/>
                  </a:lnTo>
                  <a:lnTo>
                    <a:pt x="2369870" y="1715357"/>
                  </a:lnTo>
                  <a:lnTo>
                    <a:pt x="2353055" y="1663446"/>
                  </a:lnTo>
                  <a:lnTo>
                    <a:pt x="2357615" y="1631442"/>
                  </a:lnTo>
                  <a:lnTo>
                    <a:pt x="2342035" y="1617631"/>
                  </a:lnTo>
                  <a:lnTo>
                    <a:pt x="2371010" y="1574959"/>
                  </a:lnTo>
                  <a:lnTo>
                    <a:pt x="2381651" y="1518476"/>
                  </a:lnTo>
                  <a:lnTo>
                    <a:pt x="2424212" y="1492568"/>
                  </a:lnTo>
                  <a:lnTo>
                    <a:pt x="2433712" y="1466564"/>
                  </a:lnTo>
                  <a:lnTo>
                    <a:pt x="2511329" y="1385888"/>
                  </a:lnTo>
                  <a:lnTo>
                    <a:pt x="2535745" y="1309116"/>
                  </a:lnTo>
                  <a:lnTo>
                    <a:pt x="2558546" y="1266730"/>
                  </a:lnTo>
                  <a:lnTo>
                    <a:pt x="2558546" y="1220915"/>
                  </a:lnTo>
                  <a:lnTo>
                    <a:pt x="2537265" y="1213295"/>
                  </a:lnTo>
                  <a:lnTo>
                    <a:pt x="2512849" y="1233107"/>
                  </a:lnTo>
                  <a:lnTo>
                    <a:pt x="2479408" y="1236155"/>
                  </a:lnTo>
                  <a:lnTo>
                    <a:pt x="2444447" y="1245680"/>
                  </a:lnTo>
                  <a:lnTo>
                    <a:pt x="2415472" y="1227296"/>
                  </a:lnTo>
                  <a:lnTo>
                    <a:pt x="2418511" y="1204436"/>
                  </a:lnTo>
                  <a:lnTo>
                    <a:pt x="2382031" y="1163288"/>
                  </a:lnTo>
                  <a:lnTo>
                    <a:pt x="2345454" y="1141857"/>
                  </a:lnTo>
                  <a:lnTo>
                    <a:pt x="2328734" y="1086993"/>
                  </a:lnTo>
                  <a:lnTo>
                    <a:pt x="2293013" y="1052894"/>
                  </a:lnTo>
                  <a:lnTo>
                    <a:pt x="2289973" y="1010221"/>
                  </a:lnTo>
                  <a:lnTo>
                    <a:pt x="2264037" y="972121"/>
                  </a:lnTo>
                  <a:lnTo>
                    <a:pt x="2232116" y="900494"/>
                  </a:lnTo>
                  <a:lnTo>
                    <a:pt x="2198581" y="866966"/>
                  </a:lnTo>
                  <a:lnTo>
                    <a:pt x="2195540" y="839438"/>
                  </a:lnTo>
                  <a:lnTo>
                    <a:pt x="2209316" y="845630"/>
                  </a:lnTo>
                  <a:lnTo>
                    <a:pt x="2224516" y="857821"/>
                  </a:lnTo>
                  <a:lnTo>
                    <a:pt x="2230596" y="880682"/>
                  </a:lnTo>
                  <a:cubicBezTo>
                    <a:pt x="2242757" y="880682"/>
                    <a:pt x="2247317" y="857821"/>
                    <a:pt x="2247317" y="857821"/>
                  </a:cubicBezTo>
                  <a:lnTo>
                    <a:pt x="2257957" y="880682"/>
                  </a:lnTo>
                  <a:lnTo>
                    <a:pt x="2268597" y="909257"/>
                  </a:lnTo>
                  <a:lnTo>
                    <a:pt x="2302133" y="959644"/>
                  </a:lnTo>
                  <a:lnTo>
                    <a:pt x="2320374" y="962692"/>
                  </a:lnTo>
                  <a:lnTo>
                    <a:pt x="2341654" y="1006983"/>
                  </a:lnTo>
                  <a:lnTo>
                    <a:pt x="2340134" y="1026795"/>
                  </a:lnTo>
                  <a:lnTo>
                    <a:pt x="2401031" y="1089374"/>
                  </a:lnTo>
                  <a:lnTo>
                    <a:pt x="2411671" y="1147286"/>
                  </a:lnTo>
                  <a:lnTo>
                    <a:pt x="2422312" y="1173290"/>
                  </a:lnTo>
                  <a:lnTo>
                    <a:pt x="2442167" y="1193102"/>
                  </a:lnTo>
                  <a:lnTo>
                    <a:pt x="2533465" y="1168718"/>
                  </a:lnTo>
                  <a:lnTo>
                    <a:pt x="2550185" y="1153382"/>
                  </a:lnTo>
                  <a:lnTo>
                    <a:pt x="2589706" y="1141190"/>
                  </a:lnTo>
                  <a:lnTo>
                    <a:pt x="2589706" y="1122902"/>
                  </a:lnTo>
                  <a:lnTo>
                    <a:pt x="2635403" y="1092422"/>
                  </a:lnTo>
                  <a:lnTo>
                    <a:pt x="2654403" y="1056989"/>
                  </a:lnTo>
                  <a:lnTo>
                    <a:pt x="2665423" y="1038987"/>
                  </a:lnTo>
                  <a:lnTo>
                    <a:pt x="2680719" y="1017651"/>
                  </a:lnTo>
                  <a:lnTo>
                    <a:pt x="2655543" y="982885"/>
                  </a:lnTo>
                  <a:lnTo>
                    <a:pt x="2620392" y="953071"/>
                  </a:lnTo>
                  <a:lnTo>
                    <a:pt x="2609182" y="924496"/>
                  </a:lnTo>
                  <a:lnTo>
                    <a:pt x="2596262" y="927544"/>
                  </a:lnTo>
                  <a:lnTo>
                    <a:pt x="2586761" y="954977"/>
                  </a:lnTo>
                  <a:lnTo>
                    <a:pt x="2551800" y="964502"/>
                  </a:lnTo>
                  <a:lnTo>
                    <a:pt x="2533560" y="952310"/>
                  </a:lnTo>
                  <a:lnTo>
                    <a:pt x="2527479" y="926402"/>
                  </a:lnTo>
                  <a:lnTo>
                    <a:pt x="2515319" y="929450"/>
                  </a:lnTo>
                  <a:lnTo>
                    <a:pt x="2496984" y="895826"/>
                  </a:lnTo>
                  <a:lnTo>
                    <a:pt x="2480263" y="886301"/>
                  </a:lnTo>
                  <a:lnTo>
                    <a:pt x="2458983" y="851249"/>
                  </a:lnTo>
                  <a:lnTo>
                    <a:pt x="2474183" y="834390"/>
                  </a:lnTo>
                  <a:lnTo>
                    <a:pt x="2524534" y="876110"/>
                  </a:lnTo>
                  <a:close/>
                  <a:moveTo>
                    <a:pt x="1812015" y="651510"/>
                  </a:moveTo>
                  <a:lnTo>
                    <a:pt x="1815245" y="636937"/>
                  </a:lnTo>
                  <a:lnTo>
                    <a:pt x="1815245" y="615982"/>
                  </a:lnTo>
                  <a:cubicBezTo>
                    <a:pt x="1811948" y="613046"/>
                    <a:pt x="1807901" y="611098"/>
                    <a:pt x="1803560" y="610362"/>
                  </a:cubicBezTo>
                  <a:cubicBezTo>
                    <a:pt x="1800444" y="610367"/>
                    <a:pt x="1797432" y="611519"/>
                    <a:pt x="1795104" y="613601"/>
                  </a:cubicBezTo>
                  <a:lnTo>
                    <a:pt x="1795104" y="636937"/>
                  </a:lnTo>
                  <a:cubicBezTo>
                    <a:pt x="1795921" y="641759"/>
                    <a:pt x="1795921" y="646688"/>
                    <a:pt x="1795104" y="651510"/>
                  </a:cubicBezTo>
                  <a:lnTo>
                    <a:pt x="1812015" y="651510"/>
                  </a:lnTo>
                  <a:close/>
                  <a:moveTo>
                    <a:pt x="1812015" y="588550"/>
                  </a:moveTo>
                  <a:cubicBezTo>
                    <a:pt x="1812642" y="583327"/>
                    <a:pt x="1808927" y="578583"/>
                    <a:pt x="1803721" y="577954"/>
                  </a:cubicBezTo>
                  <a:cubicBezTo>
                    <a:pt x="1802714" y="577832"/>
                    <a:pt x="1801698" y="577872"/>
                    <a:pt x="1800710" y="578072"/>
                  </a:cubicBezTo>
                  <a:lnTo>
                    <a:pt x="1795104" y="594169"/>
                  </a:lnTo>
                  <a:lnTo>
                    <a:pt x="1800710" y="606266"/>
                  </a:lnTo>
                  <a:lnTo>
                    <a:pt x="1812015" y="606266"/>
                  </a:lnTo>
                  <a:lnTo>
                    <a:pt x="1812015" y="588550"/>
                  </a:lnTo>
                  <a:close/>
                  <a:moveTo>
                    <a:pt x="1396854" y="171926"/>
                  </a:moveTo>
                  <a:lnTo>
                    <a:pt x="1453855" y="171926"/>
                  </a:lnTo>
                  <a:lnTo>
                    <a:pt x="1484921" y="127063"/>
                  </a:lnTo>
                  <a:lnTo>
                    <a:pt x="1556458" y="127063"/>
                  </a:lnTo>
                  <a:lnTo>
                    <a:pt x="1567953" y="98488"/>
                  </a:lnTo>
                  <a:lnTo>
                    <a:pt x="1611939" y="75152"/>
                  </a:lnTo>
                  <a:cubicBezTo>
                    <a:pt x="1632745" y="56960"/>
                    <a:pt x="1611939" y="24003"/>
                    <a:pt x="1611939" y="24003"/>
                  </a:cubicBezTo>
                  <a:lnTo>
                    <a:pt x="1522257" y="12764"/>
                  </a:lnTo>
                  <a:lnTo>
                    <a:pt x="1433145" y="24194"/>
                  </a:lnTo>
                  <a:lnTo>
                    <a:pt x="1303561" y="0"/>
                  </a:lnTo>
                  <a:lnTo>
                    <a:pt x="1223664" y="36385"/>
                  </a:lnTo>
                  <a:cubicBezTo>
                    <a:pt x="1223664" y="36385"/>
                    <a:pt x="1166187" y="67532"/>
                    <a:pt x="1158397" y="64961"/>
                  </a:cubicBezTo>
                  <a:cubicBezTo>
                    <a:pt x="1142874" y="63646"/>
                    <a:pt x="1127274" y="63646"/>
                    <a:pt x="1111751" y="64961"/>
                  </a:cubicBezTo>
                  <a:cubicBezTo>
                    <a:pt x="1111751" y="64961"/>
                    <a:pt x="1140252" y="90869"/>
                    <a:pt x="1153172" y="93536"/>
                  </a:cubicBezTo>
                  <a:cubicBezTo>
                    <a:pt x="1162615" y="94992"/>
                    <a:pt x="1172229" y="94992"/>
                    <a:pt x="1181673" y="93536"/>
                  </a:cubicBezTo>
                  <a:cubicBezTo>
                    <a:pt x="1181673" y="93536"/>
                    <a:pt x="1181673" y="118872"/>
                    <a:pt x="1186898" y="124682"/>
                  </a:cubicBezTo>
                  <a:cubicBezTo>
                    <a:pt x="1205043" y="145542"/>
                    <a:pt x="1167897" y="161068"/>
                    <a:pt x="1167897" y="161068"/>
                  </a:cubicBezTo>
                  <a:lnTo>
                    <a:pt x="1167897" y="185642"/>
                  </a:lnTo>
                  <a:cubicBezTo>
                    <a:pt x="1167897" y="185642"/>
                    <a:pt x="1171982" y="232029"/>
                    <a:pt x="1179678" y="229933"/>
                  </a:cubicBezTo>
                  <a:cubicBezTo>
                    <a:pt x="1187373" y="227838"/>
                    <a:pt x="1200008" y="254603"/>
                    <a:pt x="1200008" y="254603"/>
                  </a:cubicBezTo>
                  <a:lnTo>
                    <a:pt x="1223854" y="280606"/>
                  </a:lnTo>
                  <a:lnTo>
                    <a:pt x="1267460" y="280606"/>
                  </a:lnTo>
                  <a:lnTo>
                    <a:pt x="1321897" y="215646"/>
                  </a:lnTo>
                  <a:lnTo>
                    <a:pt x="1375478" y="192310"/>
                  </a:lnTo>
                  <a:lnTo>
                    <a:pt x="1396854" y="171926"/>
                  </a:lnTo>
                  <a:close/>
                  <a:moveTo>
                    <a:pt x="2516459" y="1725835"/>
                  </a:moveTo>
                  <a:lnTo>
                    <a:pt x="2509429" y="1706785"/>
                  </a:lnTo>
                  <a:lnTo>
                    <a:pt x="2501354" y="1714786"/>
                  </a:lnTo>
                  <a:lnTo>
                    <a:pt x="2494324" y="1730978"/>
                  </a:lnTo>
                  <a:lnTo>
                    <a:pt x="2478268" y="1740503"/>
                  </a:lnTo>
                  <a:lnTo>
                    <a:pt x="2471238" y="1761744"/>
                  </a:lnTo>
                  <a:lnTo>
                    <a:pt x="2461168" y="1786890"/>
                  </a:lnTo>
                  <a:lnTo>
                    <a:pt x="2421932" y="1798987"/>
                  </a:lnTo>
                  <a:lnTo>
                    <a:pt x="2404831" y="1828229"/>
                  </a:lnTo>
                  <a:lnTo>
                    <a:pt x="2400841" y="1876616"/>
                  </a:lnTo>
                  <a:lnTo>
                    <a:pt x="2386781" y="1900619"/>
                  </a:lnTo>
                  <a:lnTo>
                    <a:pt x="2370725" y="1917764"/>
                  </a:lnTo>
                  <a:lnTo>
                    <a:pt x="2376710" y="1946339"/>
                  </a:lnTo>
                  <a:lnTo>
                    <a:pt x="2387826" y="1959483"/>
                  </a:lnTo>
                  <a:lnTo>
                    <a:pt x="2376710" y="1974533"/>
                  </a:lnTo>
                  <a:lnTo>
                    <a:pt x="2387826" y="1984058"/>
                  </a:lnTo>
                  <a:lnTo>
                    <a:pt x="2424972" y="1984058"/>
                  </a:lnTo>
                  <a:lnTo>
                    <a:pt x="2446062" y="1952816"/>
                  </a:lnTo>
                  <a:cubicBezTo>
                    <a:pt x="2446062" y="1952816"/>
                    <a:pt x="2463163" y="1916525"/>
                    <a:pt x="2463163" y="1913477"/>
                  </a:cubicBezTo>
                  <a:cubicBezTo>
                    <a:pt x="2463163" y="1910429"/>
                    <a:pt x="2471238" y="1877187"/>
                    <a:pt x="2471238" y="1877187"/>
                  </a:cubicBezTo>
                  <a:lnTo>
                    <a:pt x="2500309" y="1839087"/>
                  </a:lnTo>
                  <a:lnTo>
                    <a:pt x="2500309" y="1786319"/>
                  </a:lnTo>
                  <a:lnTo>
                    <a:pt x="2520449" y="1786319"/>
                  </a:lnTo>
                  <a:lnTo>
                    <a:pt x="2514464" y="1748981"/>
                  </a:lnTo>
                  <a:lnTo>
                    <a:pt x="2516459" y="1725835"/>
                  </a:lnTo>
                  <a:close/>
                  <a:moveTo>
                    <a:pt x="487109" y="952881"/>
                  </a:moveTo>
                  <a:lnTo>
                    <a:pt x="443027" y="937832"/>
                  </a:lnTo>
                  <a:cubicBezTo>
                    <a:pt x="443027" y="937832"/>
                    <a:pt x="430772" y="939546"/>
                    <a:pt x="416427" y="942975"/>
                  </a:cubicBezTo>
                  <a:cubicBezTo>
                    <a:pt x="405872" y="945099"/>
                    <a:pt x="395564" y="948290"/>
                    <a:pt x="385646" y="952500"/>
                  </a:cubicBezTo>
                  <a:lnTo>
                    <a:pt x="448158" y="973836"/>
                  </a:lnTo>
                  <a:lnTo>
                    <a:pt x="473428" y="973836"/>
                  </a:lnTo>
                  <a:lnTo>
                    <a:pt x="515609" y="1010221"/>
                  </a:lnTo>
                  <a:lnTo>
                    <a:pt x="544110" y="1010221"/>
                  </a:lnTo>
                  <a:cubicBezTo>
                    <a:pt x="544110" y="1010221"/>
                    <a:pt x="567386" y="999839"/>
                    <a:pt x="559596" y="981646"/>
                  </a:cubicBezTo>
                  <a:lnTo>
                    <a:pt x="523400" y="968597"/>
                  </a:lnTo>
                  <a:lnTo>
                    <a:pt x="487109" y="952881"/>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8" name="Google Shape;738;p4"/>
            <p:cNvSpPr/>
            <p:nvPr/>
          </p:nvSpPr>
          <p:spPr>
            <a:xfrm>
              <a:off x="2963026" y="773963"/>
              <a:ext cx="2815611" cy="2175092"/>
            </a:xfrm>
            <a:custGeom>
              <a:avLst/>
              <a:gdLst/>
              <a:ahLst/>
              <a:cxnLst/>
              <a:rect l="l" t="t" r="r" b="b"/>
              <a:pathLst>
                <a:path w="2815611" h="2175092" extrusionOk="0">
                  <a:moveTo>
                    <a:pt x="1577728" y="1854137"/>
                  </a:moveTo>
                  <a:cubicBezTo>
                    <a:pt x="783307" y="1853603"/>
                    <a:pt x="139725" y="1207484"/>
                    <a:pt x="140258" y="410994"/>
                  </a:cubicBezTo>
                  <a:cubicBezTo>
                    <a:pt x="140350" y="271815"/>
                    <a:pt x="160537" y="133380"/>
                    <a:pt x="200190" y="0"/>
                  </a:cubicBezTo>
                  <a:cubicBezTo>
                    <a:pt x="-203778" y="685400"/>
                    <a:pt x="22925" y="1569358"/>
                    <a:pt x="706545" y="1974380"/>
                  </a:cubicBezTo>
                  <a:cubicBezTo>
                    <a:pt x="1390164" y="2379402"/>
                    <a:pt x="2271836" y="2152107"/>
                    <a:pt x="2675797" y="1466707"/>
                  </a:cubicBezTo>
                  <a:cubicBezTo>
                    <a:pt x="2735230" y="1365885"/>
                    <a:pt x="2782181" y="1258167"/>
                    <a:pt x="2815612" y="1145953"/>
                  </a:cubicBezTo>
                  <a:cubicBezTo>
                    <a:pt x="2557081" y="1585036"/>
                    <a:pt x="2086286" y="1854375"/>
                    <a:pt x="1577728" y="1854137"/>
                  </a:cubicBezTo>
                  <a:close/>
                </a:path>
              </a:pathLst>
            </a:custGeom>
            <a:solidFill>
              <a:srgbClr val="000000">
                <a:alpha val="313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9" name="Google Shape;739;p4"/>
            <p:cNvSpPr/>
            <p:nvPr/>
          </p:nvSpPr>
          <p:spPr>
            <a:xfrm>
              <a:off x="2183550" y="4458424"/>
              <a:ext cx="644687" cy="369950"/>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0" name="Google Shape;740;p4"/>
            <p:cNvSpPr/>
            <p:nvPr/>
          </p:nvSpPr>
          <p:spPr>
            <a:xfrm>
              <a:off x="2233331" y="4282211"/>
              <a:ext cx="427701" cy="247554"/>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1" name="Google Shape;741;p4"/>
            <p:cNvSpPr/>
            <p:nvPr/>
          </p:nvSpPr>
          <p:spPr>
            <a:xfrm>
              <a:off x="2233331" y="4405941"/>
              <a:ext cx="213850" cy="371379"/>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2" name="Google Shape;742;p4"/>
            <p:cNvSpPr/>
            <p:nvPr/>
          </p:nvSpPr>
          <p:spPr>
            <a:xfrm>
              <a:off x="2447182" y="4405941"/>
              <a:ext cx="213850" cy="371379"/>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3" name="Google Shape;743;p4"/>
            <p:cNvSpPr/>
            <p:nvPr/>
          </p:nvSpPr>
          <p:spPr>
            <a:xfrm>
              <a:off x="2726476" y="4553957"/>
              <a:ext cx="159649" cy="89989"/>
            </a:xfrm>
            <a:custGeom>
              <a:avLst/>
              <a:gdLst/>
              <a:ahLst/>
              <a:cxnLst/>
              <a:rect l="l" t="t" r="r" b="b"/>
              <a:pathLst>
                <a:path w="159649" h="89989" extrusionOk="0">
                  <a:moveTo>
                    <a:pt x="8089" y="21720"/>
                  </a:moveTo>
                  <a:cubicBezTo>
                    <a:pt x="26619" y="26806"/>
                    <a:pt x="46400" y="24415"/>
                    <a:pt x="63190" y="15052"/>
                  </a:cubicBezTo>
                  <a:cubicBezTo>
                    <a:pt x="76395" y="15052"/>
                    <a:pt x="148692" y="-15523"/>
                    <a:pt x="158193" y="10480"/>
                  </a:cubicBezTo>
                  <a:cubicBezTo>
                    <a:pt x="166743" y="33150"/>
                    <a:pt x="135582" y="54200"/>
                    <a:pt x="118862" y="58105"/>
                  </a:cubicBezTo>
                  <a:cubicBezTo>
                    <a:pt x="82476" y="66963"/>
                    <a:pt x="55590" y="85156"/>
                    <a:pt x="40959" y="88204"/>
                  </a:cubicBezTo>
                  <a:cubicBezTo>
                    <a:pt x="30034" y="90490"/>
                    <a:pt x="15974" y="92014"/>
                    <a:pt x="7329" y="83442"/>
                  </a:cubicBezTo>
                  <a:cubicBezTo>
                    <a:pt x="-3027" y="73345"/>
                    <a:pt x="-2077" y="35245"/>
                    <a:pt x="8089" y="2172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4" name="Google Shape;744;p4"/>
            <p:cNvSpPr/>
            <p:nvPr/>
          </p:nvSpPr>
          <p:spPr>
            <a:xfrm>
              <a:off x="2729149" y="4569009"/>
              <a:ext cx="157010" cy="75128"/>
            </a:xfrm>
            <a:custGeom>
              <a:avLst/>
              <a:gdLst/>
              <a:ahLst/>
              <a:cxnLst/>
              <a:rect l="l" t="t" r="r" b="b"/>
              <a:pathLst>
                <a:path w="157010" h="75128" extrusionOk="0">
                  <a:moveTo>
                    <a:pt x="38381" y="67056"/>
                  </a:moveTo>
                  <a:cubicBezTo>
                    <a:pt x="53011" y="63913"/>
                    <a:pt x="79897" y="45815"/>
                    <a:pt x="116283" y="36957"/>
                  </a:cubicBezTo>
                  <a:cubicBezTo>
                    <a:pt x="130249" y="33528"/>
                    <a:pt x="154284" y="17907"/>
                    <a:pt x="156754" y="0"/>
                  </a:cubicBezTo>
                  <a:cubicBezTo>
                    <a:pt x="159984" y="20860"/>
                    <a:pt x="131864" y="39434"/>
                    <a:pt x="116283" y="43244"/>
                  </a:cubicBezTo>
                  <a:cubicBezTo>
                    <a:pt x="79897" y="52102"/>
                    <a:pt x="53011" y="70295"/>
                    <a:pt x="38381" y="73343"/>
                  </a:cubicBezTo>
                  <a:cubicBezTo>
                    <a:pt x="27456" y="75629"/>
                    <a:pt x="13395" y="77153"/>
                    <a:pt x="4750" y="68580"/>
                  </a:cubicBezTo>
                  <a:cubicBezTo>
                    <a:pt x="2496" y="66075"/>
                    <a:pt x="867" y="63075"/>
                    <a:pt x="0" y="59817"/>
                  </a:cubicBezTo>
                  <a:cubicBezTo>
                    <a:pt x="10928" y="68189"/>
                    <a:pt x="25166" y="70876"/>
                    <a:pt x="38381" y="6705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5" name="Google Shape;745;p4"/>
            <p:cNvSpPr/>
            <p:nvPr/>
          </p:nvSpPr>
          <p:spPr>
            <a:xfrm>
              <a:off x="2596621" y="4484615"/>
              <a:ext cx="159662" cy="89989"/>
            </a:xfrm>
            <a:custGeom>
              <a:avLst/>
              <a:gdLst/>
              <a:ahLst/>
              <a:cxnLst/>
              <a:rect l="l" t="t" r="r" b="b"/>
              <a:pathLst>
                <a:path w="159662" h="89989" extrusionOk="0">
                  <a:moveTo>
                    <a:pt x="8075" y="21720"/>
                  </a:moveTo>
                  <a:cubicBezTo>
                    <a:pt x="26602" y="26863"/>
                    <a:pt x="46403" y="24463"/>
                    <a:pt x="63177" y="15052"/>
                  </a:cubicBezTo>
                  <a:cubicBezTo>
                    <a:pt x="76382" y="15052"/>
                    <a:pt x="148679" y="-15523"/>
                    <a:pt x="158179" y="10480"/>
                  </a:cubicBezTo>
                  <a:cubicBezTo>
                    <a:pt x="166825" y="33245"/>
                    <a:pt x="135569" y="54295"/>
                    <a:pt x="118943" y="58105"/>
                  </a:cubicBezTo>
                  <a:cubicBezTo>
                    <a:pt x="82557" y="66963"/>
                    <a:pt x="55672" y="85156"/>
                    <a:pt x="41041" y="88204"/>
                  </a:cubicBezTo>
                  <a:cubicBezTo>
                    <a:pt x="30116" y="90490"/>
                    <a:pt x="16055" y="92014"/>
                    <a:pt x="7410" y="83442"/>
                  </a:cubicBezTo>
                  <a:cubicBezTo>
                    <a:pt x="-3040" y="73345"/>
                    <a:pt x="-2090" y="35245"/>
                    <a:pt x="8075" y="2172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6" name="Google Shape;746;p4"/>
            <p:cNvSpPr/>
            <p:nvPr/>
          </p:nvSpPr>
          <p:spPr>
            <a:xfrm>
              <a:off x="2599186" y="4499667"/>
              <a:ext cx="157105" cy="75128"/>
            </a:xfrm>
            <a:custGeom>
              <a:avLst/>
              <a:gdLst/>
              <a:ahLst/>
              <a:cxnLst/>
              <a:rect l="l" t="t" r="r" b="b"/>
              <a:pathLst>
                <a:path w="157105" h="75128" extrusionOk="0">
                  <a:moveTo>
                    <a:pt x="38476" y="67056"/>
                  </a:moveTo>
                  <a:cubicBezTo>
                    <a:pt x="53106" y="64008"/>
                    <a:pt x="79992" y="45815"/>
                    <a:pt x="116378" y="36957"/>
                  </a:cubicBezTo>
                  <a:cubicBezTo>
                    <a:pt x="130344" y="33528"/>
                    <a:pt x="154379" y="17907"/>
                    <a:pt x="156849" y="0"/>
                  </a:cubicBezTo>
                  <a:cubicBezTo>
                    <a:pt x="160079" y="20955"/>
                    <a:pt x="131959" y="39434"/>
                    <a:pt x="116378" y="43244"/>
                  </a:cubicBezTo>
                  <a:cubicBezTo>
                    <a:pt x="79992" y="52102"/>
                    <a:pt x="53106" y="70295"/>
                    <a:pt x="38476" y="73343"/>
                  </a:cubicBezTo>
                  <a:cubicBezTo>
                    <a:pt x="27551" y="75629"/>
                    <a:pt x="13490" y="77153"/>
                    <a:pt x="4845" y="68580"/>
                  </a:cubicBezTo>
                  <a:cubicBezTo>
                    <a:pt x="2578" y="66113"/>
                    <a:pt x="919" y="63141"/>
                    <a:pt x="0" y="59912"/>
                  </a:cubicBezTo>
                  <a:cubicBezTo>
                    <a:pt x="10998" y="68209"/>
                    <a:pt x="25243" y="70856"/>
                    <a:pt x="38476" y="6705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7" name="Google Shape;747;p4"/>
            <p:cNvSpPr/>
            <p:nvPr/>
          </p:nvSpPr>
          <p:spPr>
            <a:xfrm>
              <a:off x="2302147" y="4142110"/>
              <a:ext cx="514696" cy="443940"/>
            </a:xfrm>
            <a:custGeom>
              <a:avLst/>
              <a:gdLst/>
              <a:ahLst/>
              <a:cxnLst/>
              <a:rect l="l" t="t" r="r" b="b"/>
              <a:pathLst>
                <a:path w="514696" h="443940" extrusionOk="0">
                  <a:moveTo>
                    <a:pt x="99908" y="274309"/>
                  </a:moveTo>
                  <a:cubicBezTo>
                    <a:pt x="156055" y="299074"/>
                    <a:pt x="209066" y="302884"/>
                    <a:pt x="252388" y="279643"/>
                  </a:cubicBezTo>
                  <a:lnTo>
                    <a:pt x="297134" y="253735"/>
                  </a:lnTo>
                  <a:cubicBezTo>
                    <a:pt x="299794" y="311647"/>
                    <a:pt x="302359" y="367273"/>
                    <a:pt x="302359" y="367273"/>
                  </a:cubicBezTo>
                  <a:cubicBezTo>
                    <a:pt x="302359" y="367273"/>
                    <a:pt x="336655" y="393371"/>
                    <a:pt x="363351" y="370130"/>
                  </a:cubicBezTo>
                  <a:cubicBezTo>
                    <a:pt x="363351" y="370130"/>
                    <a:pt x="368956" y="288787"/>
                    <a:pt x="374656" y="208872"/>
                  </a:cubicBezTo>
                  <a:lnTo>
                    <a:pt x="421872" y="181440"/>
                  </a:lnTo>
                  <a:cubicBezTo>
                    <a:pt x="420813" y="185707"/>
                    <a:pt x="420239" y="190089"/>
                    <a:pt x="420162" y="194489"/>
                  </a:cubicBezTo>
                  <a:cubicBezTo>
                    <a:pt x="420162" y="209729"/>
                    <a:pt x="430992" y="435472"/>
                    <a:pt x="430992" y="435472"/>
                  </a:cubicBezTo>
                  <a:cubicBezTo>
                    <a:pt x="430992" y="435472"/>
                    <a:pt x="465573" y="456141"/>
                    <a:pt x="492269" y="432900"/>
                  </a:cubicBezTo>
                  <a:cubicBezTo>
                    <a:pt x="492269" y="432900"/>
                    <a:pt x="510225" y="171248"/>
                    <a:pt x="514405" y="129434"/>
                  </a:cubicBezTo>
                  <a:cubicBezTo>
                    <a:pt x="519060" y="82475"/>
                    <a:pt x="466903" y="59329"/>
                    <a:pt x="434033" y="71331"/>
                  </a:cubicBezTo>
                  <a:lnTo>
                    <a:pt x="383681" y="90381"/>
                  </a:lnTo>
                  <a:cubicBezTo>
                    <a:pt x="384726" y="77236"/>
                    <a:pt x="385581" y="67045"/>
                    <a:pt x="386151" y="61330"/>
                  </a:cubicBezTo>
                  <a:cubicBezTo>
                    <a:pt x="390806" y="14276"/>
                    <a:pt x="338650" y="-8870"/>
                    <a:pt x="305874" y="3132"/>
                  </a:cubicBezTo>
                  <a:cubicBezTo>
                    <a:pt x="275853" y="14086"/>
                    <a:pt x="73213" y="90286"/>
                    <a:pt x="73213" y="90286"/>
                  </a:cubicBezTo>
                  <a:cubicBezTo>
                    <a:pt x="74494" y="109831"/>
                    <a:pt x="76873" y="129300"/>
                    <a:pt x="80338" y="148579"/>
                  </a:cubicBezTo>
                  <a:lnTo>
                    <a:pt x="346" y="141816"/>
                  </a:lnTo>
                  <a:cubicBezTo>
                    <a:pt x="-4594" y="217254"/>
                    <a:pt x="44142" y="249544"/>
                    <a:pt x="99908" y="274309"/>
                  </a:cubicBezTo>
                  <a:close/>
                  <a:moveTo>
                    <a:pt x="240132" y="144293"/>
                  </a:moveTo>
                  <a:lnTo>
                    <a:pt x="293714" y="113241"/>
                  </a:lnTo>
                  <a:cubicBezTo>
                    <a:pt x="292795" y="117022"/>
                    <a:pt x="292191" y="120880"/>
                    <a:pt x="291909" y="124766"/>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8" name="Google Shape;748;p4"/>
            <p:cNvSpPr/>
            <p:nvPr/>
          </p:nvSpPr>
          <p:spPr>
            <a:xfrm>
              <a:off x="2258507" y="4054849"/>
              <a:ext cx="110678" cy="194691"/>
            </a:xfrm>
            <a:custGeom>
              <a:avLst/>
              <a:gdLst/>
              <a:ahLst/>
              <a:cxnLst/>
              <a:rect l="l" t="t" r="r" b="b"/>
              <a:pathLst>
                <a:path w="110678" h="194691" extrusionOk="0">
                  <a:moveTo>
                    <a:pt x="0" y="0"/>
                  </a:moveTo>
                  <a:cubicBezTo>
                    <a:pt x="0" y="0"/>
                    <a:pt x="6555" y="99917"/>
                    <a:pt x="19666" y="114300"/>
                  </a:cubicBezTo>
                  <a:cubicBezTo>
                    <a:pt x="32776" y="128683"/>
                    <a:pt x="76667" y="138493"/>
                    <a:pt x="76667" y="138493"/>
                  </a:cubicBezTo>
                  <a:lnTo>
                    <a:pt x="110678" y="194691"/>
                  </a:lnTo>
                  <a:cubicBezTo>
                    <a:pt x="110678" y="194691"/>
                    <a:pt x="79612" y="16192"/>
                    <a:pt x="72677" y="11906"/>
                  </a:cubicBezTo>
                  <a:cubicBezTo>
                    <a:pt x="65742" y="7620"/>
                    <a:pt x="0" y="0"/>
                    <a:pt x="0"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9" name="Google Shape;749;p4"/>
            <p:cNvSpPr/>
            <p:nvPr/>
          </p:nvSpPr>
          <p:spPr>
            <a:xfrm>
              <a:off x="2250051" y="3940511"/>
              <a:ext cx="73912" cy="142900"/>
            </a:xfrm>
            <a:custGeom>
              <a:avLst/>
              <a:gdLst/>
              <a:ahLst/>
              <a:cxnLst/>
              <a:rect l="l" t="t" r="r" b="b"/>
              <a:pathLst>
                <a:path w="73912" h="142900" extrusionOk="0">
                  <a:moveTo>
                    <a:pt x="73912" y="3467"/>
                  </a:moveTo>
                  <a:cubicBezTo>
                    <a:pt x="56731" y="-4505"/>
                    <a:pt x="36318" y="1677"/>
                    <a:pt x="26411" y="17850"/>
                  </a:cubicBezTo>
                  <a:cubicBezTo>
                    <a:pt x="13965" y="38614"/>
                    <a:pt x="950" y="109957"/>
                    <a:pt x="0" y="122149"/>
                  </a:cubicBezTo>
                  <a:cubicBezTo>
                    <a:pt x="0" y="122149"/>
                    <a:pt x="17575" y="146533"/>
                    <a:pt x="43891" y="1424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50" name="Google Shape;750;p4"/>
            <p:cNvSpPr/>
            <p:nvPr/>
          </p:nvSpPr>
          <p:spPr>
            <a:xfrm>
              <a:off x="2326123" y="3751123"/>
              <a:ext cx="169201" cy="272154"/>
            </a:xfrm>
            <a:custGeom>
              <a:avLst/>
              <a:gdLst/>
              <a:ahLst/>
              <a:cxnLst/>
              <a:rect l="l" t="t" r="r" b="b"/>
              <a:pathLst>
                <a:path w="169201" h="272154" extrusionOk="0">
                  <a:moveTo>
                    <a:pt x="9431" y="194093"/>
                  </a:moveTo>
                  <a:cubicBezTo>
                    <a:pt x="26626" y="194951"/>
                    <a:pt x="39452" y="199427"/>
                    <a:pt x="41542" y="194093"/>
                  </a:cubicBezTo>
                  <a:cubicBezTo>
                    <a:pt x="43431" y="185197"/>
                    <a:pt x="44764" y="176196"/>
                    <a:pt x="45532" y="167138"/>
                  </a:cubicBezTo>
                  <a:cubicBezTo>
                    <a:pt x="43537" y="162185"/>
                    <a:pt x="41827" y="156755"/>
                    <a:pt x="41827" y="156755"/>
                  </a:cubicBezTo>
                  <a:cubicBezTo>
                    <a:pt x="20166" y="143420"/>
                    <a:pt x="13326" y="119989"/>
                    <a:pt x="10571" y="92748"/>
                  </a:cubicBezTo>
                  <a:cubicBezTo>
                    <a:pt x="5726" y="46170"/>
                    <a:pt x="30806" y="5308"/>
                    <a:pt x="77073" y="450"/>
                  </a:cubicBezTo>
                  <a:cubicBezTo>
                    <a:pt x="120774" y="-4122"/>
                    <a:pt x="153075" y="26644"/>
                    <a:pt x="161530" y="68935"/>
                  </a:cubicBezTo>
                  <a:cubicBezTo>
                    <a:pt x="166185" y="89890"/>
                    <a:pt x="175400" y="129324"/>
                    <a:pt x="162955" y="163613"/>
                  </a:cubicBezTo>
                  <a:cubicBezTo>
                    <a:pt x="156020" y="182663"/>
                    <a:pt x="146995" y="198094"/>
                    <a:pt x="138064" y="201047"/>
                  </a:cubicBezTo>
                  <a:cubicBezTo>
                    <a:pt x="129411" y="200818"/>
                    <a:pt x="120781" y="200056"/>
                    <a:pt x="112224" y="198761"/>
                  </a:cubicBezTo>
                  <a:lnTo>
                    <a:pt x="112224" y="198761"/>
                  </a:lnTo>
                  <a:cubicBezTo>
                    <a:pt x="112224" y="198761"/>
                    <a:pt x="109943" y="211715"/>
                    <a:pt x="108328" y="220097"/>
                  </a:cubicBezTo>
                  <a:cubicBezTo>
                    <a:pt x="106713" y="228479"/>
                    <a:pt x="107378" y="232765"/>
                    <a:pt x="123814" y="242957"/>
                  </a:cubicBezTo>
                  <a:cubicBezTo>
                    <a:pt x="140249" y="253149"/>
                    <a:pt x="98923" y="274103"/>
                    <a:pt x="71847" y="272008"/>
                  </a:cubicBezTo>
                  <a:cubicBezTo>
                    <a:pt x="44772" y="269912"/>
                    <a:pt x="14276" y="253625"/>
                    <a:pt x="5916" y="236003"/>
                  </a:cubicBezTo>
                  <a:cubicBezTo>
                    <a:pt x="-2825" y="216668"/>
                    <a:pt x="-2065" y="193522"/>
                    <a:pt x="9431" y="19409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751" name="Google Shape;751;p4"/>
            <p:cNvGrpSpPr/>
            <p:nvPr/>
          </p:nvGrpSpPr>
          <p:grpSpPr>
            <a:xfrm>
              <a:off x="2428704" y="3970322"/>
              <a:ext cx="350131" cy="370523"/>
              <a:chOff x="4512354" y="4952197"/>
              <a:chExt cx="350131" cy="370523"/>
            </a:xfrm>
          </p:grpSpPr>
          <p:grpSp>
            <p:nvGrpSpPr>
              <p:cNvPr id="752" name="Google Shape;752;p4"/>
              <p:cNvGrpSpPr/>
              <p:nvPr/>
            </p:nvGrpSpPr>
            <p:grpSpPr>
              <a:xfrm>
                <a:off x="4512354" y="5116449"/>
                <a:ext cx="343196" cy="206271"/>
                <a:chOff x="4512354" y="5116449"/>
                <a:chExt cx="343196" cy="206271"/>
              </a:xfrm>
            </p:grpSpPr>
            <p:sp>
              <p:nvSpPr>
                <p:cNvPr id="753" name="Google Shape;753;p4"/>
                <p:cNvSpPr/>
                <p:nvPr/>
              </p:nvSpPr>
              <p:spPr>
                <a:xfrm>
                  <a:off x="4512496" y="5200650"/>
                  <a:ext cx="343054" cy="122070"/>
                </a:xfrm>
                <a:custGeom>
                  <a:avLst/>
                  <a:gdLst/>
                  <a:ahLst/>
                  <a:cxnLst/>
                  <a:rect l="l" t="t" r="r" b="b"/>
                  <a:pathLst>
                    <a:path w="343054" h="122070" extrusionOk="0">
                      <a:moveTo>
                        <a:pt x="343054" y="31909"/>
                      </a:moveTo>
                      <a:lnTo>
                        <a:pt x="343054" y="31909"/>
                      </a:lnTo>
                      <a:cubicBezTo>
                        <a:pt x="343053" y="36890"/>
                        <a:pt x="340413" y="41500"/>
                        <a:pt x="336119" y="44005"/>
                      </a:cubicBezTo>
                      <a:lnTo>
                        <a:pt x="204921" y="120205"/>
                      </a:lnTo>
                      <a:cubicBezTo>
                        <a:pt x="200594" y="122692"/>
                        <a:pt x="195282" y="122692"/>
                        <a:pt x="190955" y="120205"/>
                      </a:cubicBezTo>
                      <a:lnTo>
                        <a:pt x="7030" y="13526"/>
                      </a:lnTo>
                      <a:cubicBezTo>
                        <a:pt x="2686" y="11059"/>
                        <a:pt x="0" y="6439"/>
                        <a:pt x="0" y="1429"/>
                      </a:cubicBezTo>
                      <a:lnTo>
                        <a:pt x="0" y="0"/>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54" name="Google Shape;754;p4"/>
                <p:cNvSpPr/>
                <p:nvPr/>
              </p:nvSpPr>
              <p:spPr>
                <a:xfrm>
                  <a:off x="4710387" y="5232749"/>
                  <a:ext cx="145163" cy="89916"/>
                </a:xfrm>
                <a:custGeom>
                  <a:avLst/>
                  <a:gdLst/>
                  <a:ahLst/>
                  <a:cxnLst/>
                  <a:rect l="l" t="t" r="r" b="b"/>
                  <a:pathLst>
                    <a:path w="145163" h="89916" extrusionOk="0">
                      <a:moveTo>
                        <a:pt x="138229" y="11906"/>
                      </a:moveTo>
                      <a:lnTo>
                        <a:pt x="7030" y="88106"/>
                      </a:lnTo>
                      <a:cubicBezTo>
                        <a:pt x="4885" y="89316"/>
                        <a:pt x="2461" y="89945"/>
                        <a:pt x="0" y="89916"/>
                      </a:cubicBezTo>
                      <a:lnTo>
                        <a:pt x="0" y="0"/>
                      </a:lnTo>
                      <a:lnTo>
                        <a:pt x="145164" y="0"/>
                      </a:lnTo>
                      <a:cubicBezTo>
                        <a:pt x="145097" y="4915"/>
                        <a:pt x="142464" y="9430"/>
                        <a:pt x="138229" y="11906"/>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55" name="Google Shape;755;p4"/>
                <p:cNvSpPr/>
                <p:nvPr/>
              </p:nvSpPr>
              <p:spPr>
                <a:xfrm>
                  <a:off x="4512354" y="5116449"/>
                  <a:ext cx="343006" cy="198541"/>
                </a:xfrm>
                <a:custGeom>
                  <a:avLst/>
                  <a:gdLst/>
                  <a:ahLst/>
                  <a:cxnLst/>
                  <a:rect l="l" t="t" r="r" b="b"/>
                  <a:pathLst>
                    <a:path w="343006" h="198541" extrusionOk="0">
                      <a:moveTo>
                        <a:pt x="202973" y="197263"/>
                      </a:moveTo>
                      <a:cubicBezTo>
                        <a:pt x="200034" y="198968"/>
                        <a:pt x="196412" y="198968"/>
                        <a:pt x="193473" y="197263"/>
                      </a:cubicBezTo>
                      <a:lnTo>
                        <a:pt x="1853" y="86582"/>
                      </a:lnTo>
                      <a:cubicBezTo>
                        <a:pt x="-618" y="85249"/>
                        <a:pt x="-618" y="82963"/>
                        <a:pt x="1853" y="81534"/>
                      </a:cubicBezTo>
                      <a:lnTo>
                        <a:pt x="142551" y="0"/>
                      </a:lnTo>
                      <a:lnTo>
                        <a:pt x="343007" y="11611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756" name="Google Shape;756;p4"/>
                <p:cNvGrpSpPr/>
                <p:nvPr/>
              </p:nvGrpSpPr>
              <p:grpSpPr>
                <a:xfrm>
                  <a:off x="4592868" y="5212556"/>
                  <a:ext cx="96807" cy="56007"/>
                  <a:chOff x="4592868" y="5212556"/>
                  <a:chExt cx="96807" cy="56007"/>
                </a:xfrm>
              </p:grpSpPr>
              <p:sp>
                <p:nvSpPr>
                  <p:cNvPr id="757" name="Google Shape;757;p4"/>
                  <p:cNvSpPr/>
                  <p:nvPr/>
                </p:nvSpPr>
                <p:spPr>
                  <a:xfrm>
                    <a:off x="4592868" y="5212556"/>
                    <a:ext cx="96807" cy="56007"/>
                  </a:xfrm>
                  <a:custGeom>
                    <a:avLst/>
                    <a:gdLst/>
                    <a:ahLst/>
                    <a:cxnLst/>
                    <a:rect l="l" t="t" r="r" b="b"/>
                    <a:pathLst>
                      <a:path w="96807" h="56007" extrusionOk="0">
                        <a:moveTo>
                          <a:pt x="0" y="20003"/>
                        </a:moveTo>
                        <a:lnTo>
                          <a:pt x="950" y="20479"/>
                        </a:lnTo>
                        <a:lnTo>
                          <a:pt x="62227" y="56007"/>
                        </a:lnTo>
                        <a:lnTo>
                          <a:pt x="95858" y="36481"/>
                        </a:lnTo>
                        <a:lnTo>
                          <a:pt x="96808" y="36004"/>
                        </a:lnTo>
                        <a:lnTo>
                          <a:pt x="34581" y="0"/>
                        </a:lnTo>
                        <a:lnTo>
                          <a:pt x="0" y="20003"/>
                        </a:lnTo>
                        <a:close/>
                      </a:path>
                    </a:pathLst>
                  </a:custGeom>
                  <a:solidFill>
                    <a:srgbClr val="BFBFB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58" name="Google Shape;758;p4"/>
                  <p:cNvSpPr/>
                  <p:nvPr/>
                </p:nvSpPr>
                <p:spPr>
                  <a:xfrm>
                    <a:off x="4593818" y="5213603"/>
                    <a:ext cx="94907" cy="54959"/>
                  </a:xfrm>
                  <a:custGeom>
                    <a:avLst/>
                    <a:gdLst/>
                    <a:ahLst/>
                    <a:cxnLst/>
                    <a:rect l="l" t="t" r="r" b="b"/>
                    <a:pathLst>
                      <a:path w="94907" h="54959" extrusionOk="0">
                        <a:moveTo>
                          <a:pt x="0" y="19431"/>
                        </a:moveTo>
                        <a:lnTo>
                          <a:pt x="61277" y="54959"/>
                        </a:lnTo>
                        <a:lnTo>
                          <a:pt x="94908" y="35433"/>
                        </a:lnTo>
                        <a:lnTo>
                          <a:pt x="33631" y="0"/>
                        </a:lnTo>
                        <a:lnTo>
                          <a:pt x="0" y="19431"/>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759" name="Google Shape;759;p4"/>
                <p:cNvSpPr/>
                <p:nvPr/>
              </p:nvSpPr>
              <p:spPr>
                <a:xfrm>
                  <a:off x="4803130" y="5231915"/>
                  <a:ext cx="21235" cy="12299"/>
                </a:xfrm>
                <a:custGeom>
                  <a:avLst/>
                  <a:gdLst/>
                  <a:ahLst/>
                  <a:cxnLst/>
                  <a:rect l="l" t="t" r="r" b="b"/>
                  <a:pathLst>
                    <a:path w="21235" h="12299" extrusionOk="0">
                      <a:moveTo>
                        <a:pt x="454" y="6834"/>
                      </a:moveTo>
                      <a:lnTo>
                        <a:pt x="9289" y="11978"/>
                      </a:lnTo>
                      <a:cubicBezTo>
                        <a:pt x="10191" y="12406"/>
                        <a:pt x="11238" y="12406"/>
                        <a:pt x="12139" y="11978"/>
                      </a:cubicBezTo>
                      <a:lnTo>
                        <a:pt x="20594" y="7120"/>
                      </a:lnTo>
                      <a:cubicBezTo>
                        <a:pt x="21449" y="7120"/>
                        <a:pt x="21449" y="5882"/>
                        <a:pt x="20594" y="5501"/>
                      </a:cubicBezTo>
                      <a:lnTo>
                        <a:pt x="11759" y="357"/>
                      </a:lnTo>
                      <a:cubicBezTo>
                        <a:pt x="10868" y="-119"/>
                        <a:pt x="9800" y="-119"/>
                        <a:pt x="8909" y="357"/>
                      </a:cubicBezTo>
                      <a:lnTo>
                        <a:pt x="549" y="5215"/>
                      </a:lnTo>
                      <a:cubicBezTo>
                        <a:pt x="-116" y="5215"/>
                        <a:pt x="-211" y="5882"/>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0" name="Google Shape;760;p4"/>
                <p:cNvSpPr/>
                <p:nvPr/>
              </p:nvSpPr>
              <p:spPr>
                <a:xfrm>
                  <a:off x="4790604" y="5224200"/>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1" name="Google Shape;761;p4"/>
                <p:cNvSpPr/>
                <p:nvPr/>
              </p:nvSpPr>
              <p:spPr>
                <a:xfrm>
                  <a:off x="4778123" y="5216961"/>
                  <a:ext cx="21197" cy="12299"/>
                </a:xfrm>
                <a:custGeom>
                  <a:avLst/>
                  <a:gdLst/>
                  <a:ahLst/>
                  <a:cxnLst/>
                  <a:rect l="l" t="t" r="r" b="b"/>
                  <a:pathLst>
                    <a:path w="21197" h="12299" extrusionOk="0">
                      <a:moveTo>
                        <a:pt x="475" y="6834"/>
                      </a:moveTo>
                      <a:lnTo>
                        <a:pt x="9310" y="11978"/>
                      </a:lnTo>
                      <a:cubicBezTo>
                        <a:pt x="10212" y="12406"/>
                        <a:pt x="11259" y="12406"/>
                        <a:pt x="12160" y="11978"/>
                      </a:cubicBezTo>
                      <a:lnTo>
                        <a:pt x="20521" y="7120"/>
                      </a:lnTo>
                      <a:cubicBezTo>
                        <a:pt x="21376" y="6644"/>
                        <a:pt x="21471" y="5881"/>
                        <a:pt x="20521" y="5501"/>
                      </a:cubicBezTo>
                      <a:lnTo>
                        <a:pt x="11685" y="357"/>
                      </a:lnTo>
                      <a:cubicBezTo>
                        <a:pt x="10794" y="-119"/>
                        <a:pt x="9726" y="-119"/>
                        <a:pt x="8835" y="357"/>
                      </a:cubicBezTo>
                      <a:lnTo>
                        <a:pt x="380" y="5215"/>
                      </a:lnTo>
                      <a:cubicBezTo>
                        <a:pt x="-95" y="5691"/>
                        <a:pt x="-190" y="6358"/>
                        <a:pt x="47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2" name="Google Shape;762;p4"/>
                <p:cNvSpPr/>
                <p:nvPr/>
              </p:nvSpPr>
              <p:spPr>
                <a:xfrm>
                  <a:off x="4765618" y="5209722"/>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54" y="-119"/>
                        <a:pt x="9786" y="-119"/>
                        <a:pt x="8895"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3" name="Google Shape;763;p4"/>
                <p:cNvSpPr/>
                <p:nvPr/>
              </p:nvSpPr>
              <p:spPr>
                <a:xfrm>
                  <a:off x="4753078" y="5202483"/>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4" name="Google Shape;764;p4"/>
                <p:cNvSpPr/>
                <p:nvPr/>
              </p:nvSpPr>
              <p:spPr>
                <a:xfrm>
                  <a:off x="4740609" y="5195244"/>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405"/>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5" name="Google Shape;765;p4"/>
                <p:cNvSpPr/>
                <p:nvPr/>
              </p:nvSpPr>
              <p:spPr>
                <a:xfrm>
                  <a:off x="4728092" y="5188005"/>
                  <a:ext cx="21257" cy="12299"/>
                </a:xfrm>
                <a:custGeom>
                  <a:avLst/>
                  <a:gdLst/>
                  <a:ahLst/>
                  <a:cxnLst/>
                  <a:rect l="l" t="t" r="r" b="b"/>
                  <a:pathLst>
                    <a:path w="21257" h="12299" extrusionOk="0">
                      <a:moveTo>
                        <a:pt x="535" y="6834"/>
                      </a:moveTo>
                      <a:lnTo>
                        <a:pt x="9370" y="11978"/>
                      </a:lnTo>
                      <a:cubicBezTo>
                        <a:pt x="10239" y="12406"/>
                        <a:pt x="11256" y="12406"/>
                        <a:pt x="12125" y="11978"/>
                      </a:cubicBezTo>
                      <a:lnTo>
                        <a:pt x="20581" y="7120"/>
                      </a:lnTo>
                      <a:cubicBezTo>
                        <a:pt x="21436" y="7120"/>
                        <a:pt x="21531" y="5882"/>
                        <a:pt x="20581" y="5501"/>
                      </a:cubicBezTo>
                      <a:lnTo>
                        <a:pt x="11745" y="357"/>
                      </a:lnTo>
                      <a:cubicBezTo>
                        <a:pt x="10854" y="-119"/>
                        <a:pt x="9786" y="-119"/>
                        <a:pt x="8895"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6" name="Google Shape;766;p4"/>
                <p:cNvSpPr/>
                <p:nvPr/>
              </p:nvSpPr>
              <p:spPr>
                <a:xfrm>
                  <a:off x="4715552" y="5180766"/>
                  <a:ext cx="21257" cy="12299"/>
                </a:xfrm>
                <a:custGeom>
                  <a:avLst/>
                  <a:gdLst/>
                  <a:ahLst/>
                  <a:cxnLst/>
                  <a:rect l="l" t="t" r="r" b="b"/>
                  <a:pathLst>
                    <a:path w="21257" h="12299" extrusionOk="0">
                      <a:moveTo>
                        <a:pt x="535" y="6834"/>
                      </a:moveTo>
                      <a:lnTo>
                        <a:pt x="9370" y="11978"/>
                      </a:lnTo>
                      <a:cubicBezTo>
                        <a:pt x="10272" y="12406"/>
                        <a:pt x="11319" y="12406"/>
                        <a:pt x="12220"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7" name="Google Shape;767;p4"/>
                <p:cNvSpPr/>
                <p:nvPr/>
              </p:nvSpPr>
              <p:spPr>
                <a:xfrm>
                  <a:off x="4703083" y="5173527"/>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8" name="Google Shape;768;p4"/>
                <p:cNvSpPr/>
                <p:nvPr/>
              </p:nvSpPr>
              <p:spPr>
                <a:xfrm>
                  <a:off x="4690566" y="5166324"/>
                  <a:ext cx="21257" cy="12263"/>
                </a:xfrm>
                <a:custGeom>
                  <a:avLst/>
                  <a:gdLst/>
                  <a:ahLst/>
                  <a:cxnLst/>
                  <a:rect l="l" t="t" r="r" b="b"/>
                  <a:pathLst>
                    <a:path w="21257" h="12263" extrusionOk="0">
                      <a:moveTo>
                        <a:pt x="535" y="6798"/>
                      </a:moveTo>
                      <a:lnTo>
                        <a:pt x="9370" y="11942"/>
                      </a:lnTo>
                      <a:cubicBezTo>
                        <a:pt x="10239" y="12371"/>
                        <a:pt x="11256" y="12371"/>
                        <a:pt x="12125" y="11942"/>
                      </a:cubicBezTo>
                      <a:lnTo>
                        <a:pt x="20581" y="7084"/>
                      </a:lnTo>
                      <a:cubicBezTo>
                        <a:pt x="21436" y="6608"/>
                        <a:pt x="21531" y="5846"/>
                        <a:pt x="20581" y="5465"/>
                      </a:cubicBezTo>
                      <a:lnTo>
                        <a:pt x="11745" y="321"/>
                      </a:lnTo>
                      <a:cubicBezTo>
                        <a:pt x="10876" y="-107"/>
                        <a:pt x="9860" y="-107"/>
                        <a:pt x="8990" y="321"/>
                      </a:cubicBezTo>
                      <a:lnTo>
                        <a:pt x="535" y="5275"/>
                      </a:lnTo>
                      <a:cubicBezTo>
                        <a:pt x="-130" y="5751"/>
                        <a:pt x="-225" y="6322"/>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9" name="Google Shape;769;p4"/>
                <p:cNvSpPr/>
                <p:nvPr/>
              </p:nvSpPr>
              <p:spPr>
                <a:xfrm>
                  <a:off x="4678026" y="5159085"/>
                  <a:ext cx="21257" cy="12263"/>
                </a:xfrm>
                <a:custGeom>
                  <a:avLst/>
                  <a:gdLst/>
                  <a:ahLst/>
                  <a:cxnLst/>
                  <a:rect l="l" t="t" r="r" b="b"/>
                  <a:pathLst>
                    <a:path w="21257" h="12263" extrusionOk="0">
                      <a:moveTo>
                        <a:pt x="535" y="6798"/>
                      </a:moveTo>
                      <a:lnTo>
                        <a:pt x="9370" y="11942"/>
                      </a:lnTo>
                      <a:cubicBezTo>
                        <a:pt x="10272" y="12371"/>
                        <a:pt x="11319" y="12371"/>
                        <a:pt x="12220" y="11942"/>
                      </a:cubicBezTo>
                      <a:lnTo>
                        <a:pt x="20581" y="7084"/>
                      </a:lnTo>
                      <a:cubicBezTo>
                        <a:pt x="21436" y="6608"/>
                        <a:pt x="21531" y="5846"/>
                        <a:pt x="20581" y="5465"/>
                      </a:cubicBezTo>
                      <a:lnTo>
                        <a:pt x="11745" y="322"/>
                      </a:lnTo>
                      <a:cubicBezTo>
                        <a:pt x="10876" y="-107"/>
                        <a:pt x="9860" y="-107"/>
                        <a:pt x="8990" y="322"/>
                      </a:cubicBezTo>
                      <a:lnTo>
                        <a:pt x="535" y="5274"/>
                      </a:lnTo>
                      <a:cubicBezTo>
                        <a:pt x="-130" y="5656"/>
                        <a:pt x="-225" y="6322"/>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0" name="Google Shape;770;p4"/>
                <p:cNvSpPr/>
                <p:nvPr/>
              </p:nvSpPr>
              <p:spPr>
                <a:xfrm>
                  <a:off x="4665615" y="5151846"/>
                  <a:ext cx="21342" cy="12263"/>
                </a:xfrm>
                <a:custGeom>
                  <a:avLst/>
                  <a:gdLst/>
                  <a:ahLst/>
                  <a:cxnLst/>
                  <a:rect l="l" t="t" r="r" b="b"/>
                  <a:pathLst>
                    <a:path w="21342" h="12263" extrusionOk="0">
                      <a:moveTo>
                        <a:pt x="596" y="6798"/>
                      </a:moveTo>
                      <a:lnTo>
                        <a:pt x="9431" y="11942"/>
                      </a:lnTo>
                      <a:cubicBezTo>
                        <a:pt x="10333" y="12371"/>
                        <a:pt x="11380" y="12371"/>
                        <a:pt x="12281" y="11942"/>
                      </a:cubicBezTo>
                      <a:lnTo>
                        <a:pt x="20736" y="7084"/>
                      </a:lnTo>
                      <a:cubicBezTo>
                        <a:pt x="21496" y="6608"/>
                        <a:pt x="21591" y="5846"/>
                        <a:pt x="20736" y="5465"/>
                      </a:cubicBezTo>
                      <a:lnTo>
                        <a:pt x="11901" y="322"/>
                      </a:lnTo>
                      <a:cubicBezTo>
                        <a:pt x="10999" y="-107"/>
                        <a:pt x="9953" y="-107"/>
                        <a:pt x="9051" y="322"/>
                      </a:cubicBezTo>
                      <a:lnTo>
                        <a:pt x="691" y="5274"/>
                      </a:lnTo>
                      <a:cubicBezTo>
                        <a:pt x="-164" y="5656"/>
                        <a:pt x="-259" y="6322"/>
                        <a:pt x="59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1" name="Google Shape;771;p4"/>
                <p:cNvSpPr/>
                <p:nvPr/>
              </p:nvSpPr>
              <p:spPr>
                <a:xfrm>
                  <a:off x="4653040" y="5144512"/>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76" y="-107"/>
                        <a:pt x="9860" y="-107"/>
                        <a:pt x="8990"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2" name="Google Shape;772;p4"/>
                <p:cNvSpPr/>
                <p:nvPr/>
              </p:nvSpPr>
              <p:spPr>
                <a:xfrm>
                  <a:off x="4634503" y="5133808"/>
                  <a:ext cx="27254" cy="15763"/>
                </a:xfrm>
                <a:custGeom>
                  <a:avLst/>
                  <a:gdLst/>
                  <a:ahLst/>
                  <a:cxnLst/>
                  <a:rect l="l" t="t" r="r" b="b"/>
                  <a:pathLst>
                    <a:path w="27254" h="15763" extrusionOk="0">
                      <a:moveTo>
                        <a:pt x="546" y="6834"/>
                      </a:moveTo>
                      <a:lnTo>
                        <a:pt x="15367" y="15407"/>
                      </a:lnTo>
                      <a:cubicBezTo>
                        <a:pt x="16258" y="15883"/>
                        <a:pt x="17326" y="15883"/>
                        <a:pt x="18217" y="15407"/>
                      </a:cubicBezTo>
                      <a:lnTo>
                        <a:pt x="26577" y="10549"/>
                      </a:lnTo>
                      <a:cubicBezTo>
                        <a:pt x="27432" y="10073"/>
                        <a:pt x="27527" y="9311"/>
                        <a:pt x="26577" y="8930"/>
                      </a:cubicBezTo>
                      <a:lnTo>
                        <a:pt x="11662" y="357"/>
                      </a:lnTo>
                      <a:cubicBezTo>
                        <a:pt x="10805" y="-119"/>
                        <a:pt x="9763" y="-119"/>
                        <a:pt x="8906" y="357"/>
                      </a:cubicBezTo>
                      <a:lnTo>
                        <a:pt x="451" y="5215"/>
                      </a:lnTo>
                      <a:cubicBezTo>
                        <a:pt x="-119" y="5691"/>
                        <a:pt x="-214" y="6453"/>
                        <a:pt x="546"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3" name="Google Shape;773;p4"/>
                <p:cNvSpPr/>
                <p:nvPr/>
              </p:nvSpPr>
              <p:spPr>
                <a:xfrm>
                  <a:off x="4772458" y="5227665"/>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44" y="-107"/>
                        <a:pt x="9797" y="-107"/>
                        <a:pt x="8895"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4" name="Google Shape;774;p4"/>
                <p:cNvSpPr/>
                <p:nvPr/>
              </p:nvSpPr>
              <p:spPr>
                <a:xfrm>
                  <a:off x="4759918" y="5220426"/>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60" y="-107"/>
                        <a:pt x="8990"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5" name="Google Shape;775;p4"/>
                <p:cNvSpPr/>
                <p:nvPr/>
              </p:nvSpPr>
              <p:spPr>
                <a:xfrm>
                  <a:off x="4747378" y="5212806"/>
                  <a:ext cx="21257" cy="12298"/>
                </a:xfrm>
                <a:custGeom>
                  <a:avLst/>
                  <a:gdLst/>
                  <a:ahLst/>
                  <a:cxnLst/>
                  <a:rect l="l" t="t" r="r" b="b"/>
                  <a:pathLst>
                    <a:path w="21257" h="12298"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60" y="-107"/>
                        <a:pt x="8990" y="321"/>
                      </a:cubicBezTo>
                      <a:lnTo>
                        <a:pt x="535" y="5179"/>
                      </a:lnTo>
                      <a:cubicBezTo>
                        <a:pt x="-130" y="6036"/>
                        <a:pt x="-225" y="6894"/>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6" name="Google Shape;776;p4"/>
                <p:cNvSpPr/>
                <p:nvPr/>
              </p:nvSpPr>
              <p:spPr>
                <a:xfrm>
                  <a:off x="4734837" y="5205912"/>
                  <a:ext cx="21257" cy="12299"/>
                </a:xfrm>
                <a:custGeom>
                  <a:avLst/>
                  <a:gdLst/>
                  <a:ahLst/>
                  <a:cxnLst/>
                  <a:rect l="l" t="t" r="r" b="b"/>
                  <a:pathLst>
                    <a:path w="21257" h="12299" extrusionOk="0">
                      <a:moveTo>
                        <a:pt x="535" y="6834"/>
                      </a:moveTo>
                      <a:lnTo>
                        <a:pt x="9370" y="11978"/>
                      </a:lnTo>
                      <a:cubicBezTo>
                        <a:pt x="10272" y="12406"/>
                        <a:pt x="11319" y="12406"/>
                        <a:pt x="12220"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7" name="Google Shape;777;p4"/>
                <p:cNvSpPr/>
                <p:nvPr/>
              </p:nvSpPr>
              <p:spPr>
                <a:xfrm>
                  <a:off x="4722523" y="5198768"/>
                  <a:ext cx="21411" cy="12299"/>
                </a:xfrm>
                <a:custGeom>
                  <a:avLst/>
                  <a:gdLst/>
                  <a:ahLst/>
                  <a:cxnLst/>
                  <a:rect l="l" t="t" r="r" b="b"/>
                  <a:pathLst>
                    <a:path w="21411" h="12299" extrusionOk="0">
                      <a:moveTo>
                        <a:pt x="689" y="6834"/>
                      </a:moveTo>
                      <a:lnTo>
                        <a:pt x="9524" y="11978"/>
                      </a:lnTo>
                      <a:cubicBezTo>
                        <a:pt x="10426" y="12406"/>
                        <a:pt x="11473" y="12406"/>
                        <a:pt x="12374" y="11978"/>
                      </a:cubicBezTo>
                      <a:lnTo>
                        <a:pt x="20734" y="7120"/>
                      </a:lnTo>
                      <a:cubicBezTo>
                        <a:pt x="21589" y="7120"/>
                        <a:pt x="21684" y="5882"/>
                        <a:pt x="20734" y="5501"/>
                      </a:cubicBezTo>
                      <a:lnTo>
                        <a:pt x="11899" y="357"/>
                      </a:lnTo>
                      <a:cubicBezTo>
                        <a:pt x="11008" y="-119"/>
                        <a:pt x="9940" y="-119"/>
                        <a:pt x="9049" y="357"/>
                      </a:cubicBezTo>
                      <a:lnTo>
                        <a:pt x="594" y="5215"/>
                      </a:lnTo>
                      <a:cubicBezTo>
                        <a:pt x="-166" y="5691"/>
                        <a:pt x="-261" y="6358"/>
                        <a:pt x="689"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8" name="Google Shape;778;p4"/>
                <p:cNvSpPr/>
                <p:nvPr/>
              </p:nvSpPr>
              <p:spPr>
                <a:xfrm>
                  <a:off x="4709923" y="5191470"/>
                  <a:ext cx="21210" cy="12299"/>
                </a:xfrm>
                <a:custGeom>
                  <a:avLst/>
                  <a:gdLst/>
                  <a:ahLst/>
                  <a:cxnLst/>
                  <a:rect l="l" t="t" r="r" b="b"/>
                  <a:pathLst>
                    <a:path w="21210" h="12299" extrusionOk="0">
                      <a:moveTo>
                        <a:pt x="464" y="6894"/>
                      </a:moveTo>
                      <a:lnTo>
                        <a:pt x="9299" y="11942"/>
                      </a:lnTo>
                      <a:cubicBezTo>
                        <a:pt x="10190" y="12418"/>
                        <a:pt x="11258" y="12418"/>
                        <a:pt x="12149" y="11942"/>
                      </a:cubicBezTo>
                      <a:lnTo>
                        <a:pt x="20604" y="7084"/>
                      </a:lnTo>
                      <a:cubicBezTo>
                        <a:pt x="21364" y="7084"/>
                        <a:pt x="21459" y="5846"/>
                        <a:pt x="20604" y="5465"/>
                      </a:cubicBezTo>
                      <a:lnTo>
                        <a:pt x="11769" y="322"/>
                      </a:lnTo>
                      <a:cubicBezTo>
                        <a:pt x="10868" y="-107"/>
                        <a:pt x="9821" y="-107"/>
                        <a:pt x="8919" y="322"/>
                      </a:cubicBezTo>
                      <a:lnTo>
                        <a:pt x="464" y="5274"/>
                      </a:lnTo>
                      <a:cubicBezTo>
                        <a:pt x="-106" y="5751"/>
                        <a:pt x="-201" y="6417"/>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9" name="Google Shape;779;p4"/>
                <p:cNvSpPr/>
                <p:nvPr/>
              </p:nvSpPr>
              <p:spPr>
                <a:xfrm>
                  <a:off x="4697392" y="5184231"/>
                  <a:ext cx="21235" cy="12298"/>
                </a:xfrm>
                <a:custGeom>
                  <a:avLst/>
                  <a:gdLst/>
                  <a:ahLst/>
                  <a:cxnLst/>
                  <a:rect l="l" t="t" r="r" b="b"/>
                  <a:pathLst>
                    <a:path w="21235" h="12298" extrusionOk="0">
                      <a:moveTo>
                        <a:pt x="454" y="6894"/>
                      </a:moveTo>
                      <a:lnTo>
                        <a:pt x="9289" y="11942"/>
                      </a:lnTo>
                      <a:cubicBezTo>
                        <a:pt x="10180" y="12418"/>
                        <a:pt x="11248" y="12418"/>
                        <a:pt x="12139" y="11942"/>
                      </a:cubicBezTo>
                      <a:lnTo>
                        <a:pt x="20594" y="7084"/>
                      </a:lnTo>
                      <a:cubicBezTo>
                        <a:pt x="21449" y="6608"/>
                        <a:pt x="21449" y="5846"/>
                        <a:pt x="20594" y="5465"/>
                      </a:cubicBezTo>
                      <a:lnTo>
                        <a:pt x="11759" y="321"/>
                      </a:lnTo>
                      <a:cubicBezTo>
                        <a:pt x="10858" y="-107"/>
                        <a:pt x="9811" y="-107"/>
                        <a:pt x="8909" y="321"/>
                      </a:cubicBezTo>
                      <a:lnTo>
                        <a:pt x="549" y="5179"/>
                      </a:lnTo>
                      <a:cubicBezTo>
                        <a:pt x="-116" y="5751"/>
                        <a:pt x="-211" y="6894"/>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0" name="Google Shape;780;p4"/>
                <p:cNvSpPr/>
                <p:nvPr/>
              </p:nvSpPr>
              <p:spPr>
                <a:xfrm>
                  <a:off x="4684958" y="5176992"/>
                  <a:ext cx="20976" cy="12299"/>
                </a:xfrm>
                <a:custGeom>
                  <a:avLst/>
                  <a:gdLst/>
                  <a:ahLst/>
                  <a:cxnLst/>
                  <a:rect l="l" t="t" r="r" b="b"/>
                  <a:pathLst>
                    <a:path w="20976" h="12299" extrusionOk="0">
                      <a:moveTo>
                        <a:pt x="253" y="6799"/>
                      </a:moveTo>
                      <a:lnTo>
                        <a:pt x="9089" y="11942"/>
                      </a:lnTo>
                      <a:cubicBezTo>
                        <a:pt x="9946" y="12418"/>
                        <a:pt x="10987" y="12418"/>
                        <a:pt x="11844" y="11942"/>
                      </a:cubicBezTo>
                      <a:lnTo>
                        <a:pt x="20299" y="7084"/>
                      </a:lnTo>
                      <a:cubicBezTo>
                        <a:pt x="21154" y="6608"/>
                        <a:pt x="21249" y="5846"/>
                        <a:pt x="20299" y="5465"/>
                      </a:cubicBezTo>
                      <a:lnTo>
                        <a:pt x="11464" y="321"/>
                      </a:lnTo>
                      <a:cubicBezTo>
                        <a:pt x="10562" y="-107"/>
                        <a:pt x="9515" y="-107"/>
                        <a:pt x="8614" y="321"/>
                      </a:cubicBezTo>
                      <a:lnTo>
                        <a:pt x="253" y="5179"/>
                      </a:lnTo>
                      <a:cubicBezTo>
                        <a:pt x="253" y="5655"/>
                        <a:pt x="-317" y="6417"/>
                        <a:pt x="253" y="679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1" name="Google Shape;781;p4"/>
                <p:cNvSpPr/>
                <p:nvPr/>
              </p:nvSpPr>
              <p:spPr>
                <a:xfrm>
                  <a:off x="4672326" y="5169717"/>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549"/>
                        <a:pt x="21531" y="5882"/>
                        <a:pt x="20581" y="5406"/>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2" name="Google Shape;782;p4"/>
                <p:cNvSpPr/>
                <p:nvPr/>
              </p:nvSpPr>
              <p:spPr>
                <a:xfrm>
                  <a:off x="4659785" y="5162478"/>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025"/>
                      </a:lnTo>
                      <a:cubicBezTo>
                        <a:pt x="21436" y="6548"/>
                        <a:pt x="21531" y="5881"/>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3" name="Google Shape;783;p4"/>
                <p:cNvSpPr/>
                <p:nvPr/>
              </p:nvSpPr>
              <p:spPr>
                <a:xfrm>
                  <a:off x="4647352" y="5155656"/>
                  <a:ext cx="21150" cy="12358"/>
                </a:xfrm>
                <a:custGeom>
                  <a:avLst/>
                  <a:gdLst/>
                  <a:ahLst/>
                  <a:cxnLst/>
                  <a:rect l="l" t="t" r="r" b="b"/>
                  <a:pathLst>
                    <a:path w="21150" h="12358" extrusionOk="0">
                      <a:moveTo>
                        <a:pt x="428" y="6894"/>
                      </a:moveTo>
                      <a:lnTo>
                        <a:pt x="9263" y="12037"/>
                      </a:lnTo>
                      <a:cubicBezTo>
                        <a:pt x="10164" y="12466"/>
                        <a:pt x="11211" y="12466"/>
                        <a:pt x="12113" y="12037"/>
                      </a:cubicBezTo>
                      <a:lnTo>
                        <a:pt x="20473" y="7084"/>
                      </a:lnTo>
                      <a:cubicBezTo>
                        <a:pt x="21328" y="7084"/>
                        <a:pt x="21423" y="5941"/>
                        <a:pt x="20473" y="5465"/>
                      </a:cubicBezTo>
                      <a:lnTo>
                        <a:pt x="11638" y="321"/>
                      </a:lnTo>
                      <a:cubicBezTo>
                        <a:pt x="10769" y="-107"/>
                        <a:pt x="9752" y="-107"/>
                        <a:pt x="8883" y="321"/>
                      </a:cubicBezTo>
                      <a:lnTo>
                        <a:pt x="428" y="5179"/>
                      </a:lnTo>
                      <a:cubicBezTo>
                        <a:pt x="-143" y="5274"/>
                        <a:pt x="-143" y="6036"/>
                        <a:pt x="428"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4" name="Google Shape;784;p4"/>
                <p:cNvSpPr/>
                <p:nvPr/>
              </p:nvSpPr>
              <p:spPr>
                <a:xfrm>
                  <a:off x="4634693" y="5148036"/>
                  <a:ext cx="21269" cy="12263"/>
                </a:xfrm>
                <a:custGeom>
                  <a:avLst/>
                  <a:gdLst/>
                  <a:ahLst/>
                  <a:cxnLst/>
                  <a:rect l="l" t="t" r="r" b="b"/>
                  <a:pathLst>
                    <a:path w="21269" h="12263" extrusionOk="0">
                      <a:moveTo>
                        <a:pt x="546" y="6798"/>
                      </a:moveTo>
                      <a:lnTo>
                        <a:pt x="9381" y="11942"/>
                      </a:lnTo>
                      <a:cubicBezTo>
                        <a:pt x="10283" y="12371"/>
                        <a:pt x="11330" y="12371"/>
                        <a:pt x="12232" y="11942"/>
                      </a:cubicBezTo>
                      <a:lnTo>
                        <a:pt x="20592" y="7084"/>
                      </a:lnTo>
                      <a:cubicBezTo>
                        <a:pt x="21447" y="6608"/>
                        <a:pt x="21542" y="5846"/>
                        <a:pt x="20592" y="5465"/>
                      </a:cubicBezTo>
                      <a:lnTo>
                        <a:pt x="11757" y="322"/>
                      </a:lnTo>
                      <a:cubicBezTo>
                        <a:pt x="10855" y="-107"/>
                        <a:pt x="9808" y="-107"/>
                        <a:pt x="8906" y="322"/>
                      </a:cubicBezTo>
                      <a:lnTo>
                        <a:pt x="451" y="5179"/>
                      </a:lnTo>
                      <a:cubicBezTo>
                        <a:pt x="-119" y="5656"/>
                        <a:pt x="-214" y="6417"/>
                        <a:pt x="54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5" name="Google Shape;785;p4"/>
                <p:cNvSpPr/>
                <p:nvPr/>
              </p:nvSpPr>
              <p:spPr>
                <a:xfrm>
                  <a:off x="4784985" y="5234904"/>
                  <a:ext cx="27256" cy="15823"/>
                </a:xfrm>
                <a:custGeom>
                  <a:avLst/>
                  <a:gdLst/>
                  <a:ahLst/>
                  <a:cxnLst/>
                  <a:rect l="l" t="t" r="r" b="b"/>
                  <a:pathLst>
                    <a:path w="27256" h="15823" extrusionOk="0">
                      <a:moveTo>
                        <a:pt x="454" y="6894"/>
                      </a:moveTo>
                      <a:lnTo>
                        <a:pt x="15369" y="15466"/>
                      </a:lnTo>
                      <a:cubicBezTo>
                        <a:pt x="16226" y="15942"/>
                        <a:pt x="17267" y="15942"/>
                        <a:pt x="18124" y="15466"/>
                      </a:cubicBezTo>
                      <a:lnTo>
                        <a:pt x="26580" y="10608"/>
                      </a:lnTo>
                      <a:cubicBezTo>
                        <a:pt x="27435" y="10132"/>
                        <a:pt x="27530" y="9370"/>
                        <a:pt x="26580" y="8989"/>
                      </a:cubicBezTo>
                      <a:lnTo>
                        <a:pt x="11759" y="322"/>
                      </a:lnTo>
                      <a:cubicBezTo>
                        <a:pt x="10858" y="-107"/>
                        <a:pt x="9811" y="-107"/>
                        <a:pt x="8909" y="322"/>
                      </a:cubicBezTo>
                      <a:lnTo>
                        <a:pt x="549" y="5179"/>
                      </a:lnTo>
                      <a:cubicBezTo>
                        <a:pt x="-116" y="5751"/>
                        <a:pt x="-211" y="6513"/>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6" name="Google Shape;786;p4"/>
                <p:cNvSpPr/>
                <p:nvPr/>
              </p:nvSpPr>
              <p:spPr>
                <a:xfrm>
                  <a:off x="4610064" y="5140680"/>
                  <a:ext cx="33535" cy="17487"/>
                </a:xfrm>
                <a:custGeom>
                  <a:avLst/>
                  <a:gdLst/>
                  <a:ahLst/>
                  <a:cxnLst/>
                  <a:rect l="l" t="t" r="r" b="b"/>
                  <a:pathLst>
                    <a:path w="33535" h="17487" extrusionOk="0">
                      <a:moveTo>
                        <a:pt x="24131" y="343"/>
                      </a:moveTo>
                      <a:lnTo>
                        <a:pt x="32966" y="5487"/>
                      </a:lnTo>
                      <a:cubicBezTo>
                        <a:pt x="33726" y="5487"/>
                        <a:pt x="33726" y="6534"/>
                        <a:pt x="32966" y="6915"/>
                      </a:cubicBezTo>
                      <a:lnTo>
                        <a:pt x="24036" y="12154"/>
                      </a:lnTo>
                      <a:cubicBezTo>
                        <a:pt x="23222" y="12535"/>
                        <a:pt x="22284" y="12535"/>
                        <a:pt x="21471" y="12154"/>
                      </a:cubicBezTo>
                      <a:lnTo>
                        <a:pt x="20711" y="11678"/>
                      </a:lnTo>
                      <a:cubicBezTo>
                        <a:pt x="19963" y="11306"/>
                        <a:pt x="19083" y="11306"/>
                        <a:pt x="18336" y="11678"/>
                      </a:cubicBezTo>
                      <a:lnTo>
                        <a:pt x="8835" y="17202"/>
                      </a:lnTo>
                      <a:cubicBezTo>
                        <a:pt x="7990" y="17583"/>
                        <a:pt x="7021" y="17583"/>
                        <a:pt x="6175" y="17202"/>
                      </a:cubicBezTo>
                      <a:lnTo>
                        <a:pt x="570" y="13964"/>
                      </a:lnTo>
                      <a:cubicBezTo>
                        <a:pt x="-190" y="13487"/>
                        <a:pt x="-190" y="12821"/>
                        <a:pt x="570" y="12440"/>
                      </a:cubicBezTo>
                      <a:lnTo>
                        <a:pt x="9405" y="7296"/>
                      </a:lnTo>
                      <a:lnTo>
                        <a:pt x="11210" y="6248"/>
                      </a:lnTo>
                      <a:lnTo>
                        <a:pt x="12540" y="5487"/>
                      </a:lnTo>
                      <a:lnTo>
                        <a:pt x="13870" y="4725"/>
                      </a:lnTo>
                      <a:lnTo>
                        <a:pt x="21471" y="343"/>
                      </a:lnTo>
                      <a:cubicBezTo>
                        <a:pt x="22298" y="-114"/>
                        <a:pt x="23302" y="-114"/>
                        <a:pt x="24131" y="34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7" name="Google Shape;787;p4"/>
                <p:cNvSpPr/>
                <p:nvPr/>
              </p:nvSpPr>
              <p:spPr>
                <a:xfrm>
                  <a:off x="4754598" y="5259443"/>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025"/>
                      </a:lnTo>
                      <a:cubicBezTo>
                        <a:pt x="21436" y="7025"/>
                        <a:pt x="21531" y="5882"/>
                        <a:pt x="20581" y="5405"/>
                      </a:cubicBezTo>
                      <a:lnTo>
                        <a:pt x="11745" y="357"/>
                      </a:lnTo>
                      <a:cubicBezTo>
                        <a:pt x="10854" y="-119"/>
                        <a:pt x="9786" y="-119"/>
                        <a:pt x="8895"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8" name="Google Shape;788;p4"/>
                <p:cNvSpPr/>
                <p:nvPr/>
              </p:nvSpPr>
              <p:spPr>
                <a:xfrm>
                  <a:off x="4742212" y="5252239"/>
                  <a:ext cx="20746" cy="12299"/>
                </a:xfrm>
                <a:custGeom>
                  <a:avLst/>
                  <a:gdLst/>
                  <a:ahLst/>
                  <a:cxnLst/>
                  <a:rect l="l" t="t" r="r" b="b"/>
                  <a:pathLst>
                    <a:path w="20746" h="12299" extrusionOk="0">
                      <a:moveTo>
                        <a:pt x="0" y="6798"/>
                      </a:moveTo>
                      <a:lnTo>
                        <a:pt x="8835" y="11942"/>
                      </a:lnTo>
                      <a:cubicBezTo>
                        <a:pt x="9726" y="12418"/>
                        <a:pt x="10794" y="12418"/>
                        <a:pt x="11685" y="11942"/>
                      </a:cubicBezTo>
                      <a:lnTo>
                        <a:pt x="20141" y="7084"/>
                      </a:lnTo>
                      <a:cubicBezTo>
                        <a:pt x="20901" y="7084"/>
                        <a:pt x="20996" y="5846"/>
                        <a:pt x="20141" y="5465"/>
                      </a:cubicBezTo>
                      <a:lnTo>
                        <a:pt x="11305" y="322"/>
                      </a:lnTo>
                      <a:cubicBezTo>
                        <a:pt x="10404" y="-107"/>
                        <a:pt x="9357" y="-107"/>
                        <a:pt x="8455" y="322"/>
                      </a:cubicBezTo>
                      <a:lnTo>
                        <a:pt x="0" y="5179"/>
                      </a:lnTo>
                      <a:cubicBezTo>
                        <a:pt x="0" y="5560"/>
                        <a:pt x="0" y="6417"/>
                        <a:pt x="0"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9" name="Google Shape;789;p4"/>
                <p:cNvSpPr/>
                <p:nvPr/>
              </p:nvSpPr>
              <p:spPr>
                <a:xfrm>
                  <a:off x="4729612" y="5245000"/>
                  <a:ext cx="21257" cy="12299"/>
                </a:xfrm>
                <a:custGeom>
                  <a:avLst/>
                  <a:gdLst/>
                  <a:ahLst/>
                  <a:cxnLst/>
                  <a:rect l="l" t="t" r="r" b="b"/>
                  <a:pathLst>
                    <a:path w="21257" h="12299" extrusionOk="0">
                      <a:moveTo>
                        <a:pt x="535" y="6894"/>
                      </a:moveTo>
                      <a:lnTo>
                        <a:pt x="9370" y="11942"/>
                      </a:lnTo>
                      <a:cubicBezTo>
                        <a:pt x="10261" y="12418"/>
                        <a:pt x="11329" y="12418"/>
                        <a:pt x="12220" y="11942"/>
                      </a:cubicBezTo>
                      <a:lnTo>
                        <a:pt x="20581" y="7084"/>
                      </a:lnTo>
                      <a:cubicBezTo>
                        <a:pt x="21436" y="6608"/>
                        <a:pt x="21531" y="5846"/>
                        <a:pt x="20581" y="5465"/>
                      </a:cubicBezTo>
                      <a:lnTo>
                        <a:pt x="11745" y="322"/>
                      </a:lnTo>
                      <a:cubicBezTo>
                        <a:pt x="10876" y="-107"/>
                        <a:pt x="9859" y="-107"/>
                        <a:pt x="8990"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0" name="Google Shape;790;p4"/>
                <p:cNvSpPr/>
                <p:nvPr/>
              </p:nvSpPr>
              <p:spPr>
                <a:xfrm>
                  <a:off x="4623423" y="5183528"/>
                  <a:ext cx="21234" cy="12299"/>
                </a:xfrm>
                <a:custGeom>
                  <a:avLst/>
                  <a:gdLst/>
                  <a:ahLst/>
                  <a:cxnLst/>
                  <a:rect l="l" t="t" r="r" b="b"/>
                  <a:pathLst>
                    <a:path w="21234" h="12299" extrusionOk="0">
                      <a:moveTo>
                        <a:pt x="511" y="6834"/>
                      </a:moveTo>
                      <a:lnTo>
                        <a:pt x="9347" y="11978"/>
                      </a:lnTo>
                      <a:cubicBezTo>
                        <a:pt x="10248" y="12406"/>
                        <a:pt x="11295" y="12406"/>
                        <a:pt x="12197" y="11978"/>
                      </a:cubicBezTo>
                      <a:lnTo>
                        <a:pt x="20557" y="7025"/>
                      </a:lnTo>
                      <a:cubicBezTo>
                        <a:pt x="21412" y="6549"/>
                        <a:pt x="21507" y="5882"/>
                        <a:pt x="20557" y="5405"/>
                      </a:cubicBezTo>
                      <a:lnTo>
                        <a:pt x="11722" y="357"/>
                      </a:lnTo>
                      <a:cubicBezTo>
                        <a:pt x="10831" y="-119"/>
                        <a:pt x="9763" y="-119"/>
                        <a:pt x="8872" y="357"/>
                      </a:cubicBezTo>
                      <a:lnTo>
                        <a:pt x="416" y="5215"/>
                      </a:lnTo>
                      <a:cubicBezTo>
                        <a:pt x="-154" y="5691"/>
                        <a:pt x="-154" y="6453"/>
                        <a:pt x="511"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1" name="Google Shape;791;p4"/>
                <p:cNvSpPr/>
                <p:nvPr/>
              </p:nvSpPr>
              <p:spPr>
                <a:xfrm>
                  <a:off x="4610954" y="5176325"/>
                  <a:ext cx="21257" cy="12299"/>
                </a:xfrm>
                <a:custGeom>
                  <a:avLst/>
                  <a:gdLst/>
                  <a:ahLst/>
                  <a:cxnLst/>
                  <a:rect l="l" t="t" r="r" b="b"/>
                  <a:pathLst>
                    <a:path w="21257" h="12299" extrusionOk="0">
                      <a:moveTo>
                        <a:pt x="535" y="6798"/>
                      </a:moveTo>
                      <a:lnTo>
                        <a:pt x="9370" y="11942"/>
                      </a:lnTo>
                      <a:cubicBezTo>
                        <a:pt x="10227" y="12418"/>
                        <a:pt x="11268" y="12418"/>
                        <a:pt x="12125" y="11942"/>
                      </a:cubicBezTo>
                      <a:lnTo>
                        <a:pt x="20581" y="7084"/>
                      </a:lnTo>
                      <a:cubicBezTo>
                        <a:pt x="21436" y="6608"/>
                        <a:pt x="21531" y="5846"/>
                        <a:pt x="20581" y="5465"/>
                      </a:cubicBezTo>
                      <a:lnTo>
                        <a:pt x="11745" y="322"/>
                      </a:lnTo>
                      <a:cubicBezTo>
                        <a:pt x="10876" y="-107"/>
                        <a:pt x="9859" y="-107"/>
                        <a:pt x="8990" y="322"/>
                      </a:cubicBezTo>
                      <a:lnTo>
                        <a:pt x="535" y="5179"/>
                      </a:lnTo>
                      <a:cubicBezTo>
                        <a:pt x="-130" y="5274"/>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2" name="Google Shape;792;p4"/>
                <p:cNvSpPr/>
                <p:nvPr/>
              </p:nvSpPr>
              <p:spPr>
                <a:xfrm>
                  <a:off x="4598509" y="5169086"/>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2"/>
                      </a:lnTo>
                      <a:cubicBezTo>
                        <a:pt x="10844" y="-107"/>
                        <a:pt x="9797" y="-107"/>
                        <a:pt x="8895"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3" name="Google Shape;793;p4"/>
                <p:cNvSpPr/>
                <p:nvPr/>
              </p:nvSpPr>
              <p:spPr>
                <a:xfrm>
                  <a:off x="4586039" y="5161907"/>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4" name="Google Shape;794;p4"/>
                <p:cNvSpPr/>
                <p:nvPr/>
              </p:nvSpPr>
              <p:spPr>
                <a:xfrm>
                  <a:off x="4713902" y="5236011"/>
                  <a:ext cx="24523" cy="14108"/>
                </a:xfrm>
                <a:custGeom>
                  <a:avLst/>
                  <a:gdLst/>
                  <a:ahLst/>
                  <a:cxnLst/>
                  <a:rect l="l" t="t" r="r" b="b"/>
                  <a:pathLst>
                    <a:path w="24523" h="14108" extrusionOk="0">
                      <a:moveTo>
                        <a:pt x="570" y="6739"/>
                      </a:moveTo>
                      <a:lnTo>
                        <a:pt x="12635" y="13787"/>
                      </a:lnTo>
                      <a:cubicBezTo>
                        <a:pt x="13505" y="14216"/>
                        <a:pt x="14521" y="14216"/>
                        <a:pt x="15390" y="13787"/>
                      </a:cubicBezTo>
                      <a:lnTo>
                        <a:pt x="23846" y="8930"/>
                      </a:lnTo>
                      <a:cubicBezTo>
                        <a:pt x="24701" y="8453"/>
                        <a:pt x="24796" y="7691"/>
                        <a:pt x="23846" y="7310"/>
                      </a:cubicBezTo>
                      <a:lnTo>
                        <a:pt x="11780" y="357"/>
                      </a:lnTo>
                      <a:cubicBezTo>
                        <a:pt x="10923" y="-119"/>
                        <a:pt x="9882" y="-119"/>
                        <a:pt x="9025" y="357"/>
                      </a:cubicBezTo>
                      <a:lnTo>
                        <a:pt x="570" y="5215"/>
                      </a:lnTo>
                      <a:cubicBezTo>
                        <a:pt x="-190" y="5596"/>
                        <a:pt x="-190" y="6358"/>
                        <a:pt x="570" y="673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5" name="Google Shape;795;p4"/>
                <p:cNvSpPr/>
                <p:nvPr/>
              </p:nvSpPr>
              <p:spPr>
                <a:xfrm>
                  <a:off x="4635943" y="5190803"/>
                  <a:ext cx="24413" cy="14108"/>
                </a:xfrm>
                <a:custGeom>
                  <a:avLst/>
                  <a:gdLst/>
                  <a:ahLst/>
                  <a:cxnLst/>
                  <a:rect l="l" t="t" r="r" b="b"/>
                  <a:pathLst>
                    <a:path w="24413" h="14108" extrusionOk="0">
                      <a:moveTo>
                        <a:pt x="436" y="6798"/>
                      </a:moveTo>
                      <a:lnTo>
                        <a:pt x="12502" y="13752"/>
                      </a:lnTo>
                      <a:cubicBezTo>
                        <a:pt x="13393" y="14228"/>
                        <a:pt x="14461" y="14228"/>
                        <a:pt x="15352" y="13752"/>
                      </a:cubicBezTo>
                      <a:lnTo>
                        <a:pt x="23807" y="8894"/>
                      </a:lnTo>
                      <a:cubicBezTo>
                        <a:pt x="24567" y="8418"/>
                        <a:pt x="24662" y="7656"/>
                        <a:pt x="23807" y="7275"/>
                      </a:cubicBezTo>
                      <a:lnTo>
                        <a:pt x="11932" y="322"/>
                      </a:lnTo>
                      <a:cubicBezTo>
                        <a:pt x="11030" y="-107"/>
                        <a:pt x="9983" y="-107"/>
                        <a:pt x="9082" y="322"/>
                      </a:cubicBezTo>
                      <a:lnTo>
                        <a:pt x="721" y="5179"/>
                      </a:lnTo>
                      <a:cubicBezTo>
                        <a:pt x="-134" y="5656"/>
                        <a:pt x="-229" y="6418"/>
                        <a:pt x="43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6" name="Google Shape;796;p4"/>
                <p:cNvSpPr/>
                <p:nvPr/>
              </p:nvSpPr>
              <p:spPr>
                <a:xfrm>
                  <a:off x="4651601" y="5199816"/>
                  <a:ext cx="71148" cy="41195"/>
                </a:xfrm>
                <a:custGeom>
                  <a:avLst/>
                  <a:gdLst/>
                  <a:ahLst/>
                  <a:cxnLst/>
                  <a:rect l="l" t="t" r="r" b="b"/>
                  <a:pathLst>
                    <a:path w="71148" h="41195" extrusionOk="0">
                      <a:moveTo>
                        <a:pt x="454" y="6834"/>
                      </a:moveTo>
                      <a:lnTo>
                        <a:pt x="59260" y="40839"/>
                      </a:lnTo>
                      <a:cubicBezTo>
                        <a:pt x="60117" y="41315"/>
                        <a:pt x="61159" y="41315"/>
                        <a:pt x="62016" y="40839"/>
                      </a:cubicBezTo>
                      <a:lnTo>
                        <a:pt x="70471" y="35981"/>
                      </a:lnTo>
                      <a:cubicBezTo>
                        <a:pt x="71326" y="35505"/>
                        <a:pt x="71421" y="34742"/>
                        <a:pt x="70471" y="34361"/>
                      </a:cubicBezTo>
                      <a:lnTo>
                        <a:pt x="11759" y="357"/>
                      </a:lnTo>
                      <a:cubicBezTo>
                        <a:pt x="10868" y="-119"/>
                        <a:pt x="9800" y="-119"/>
                        <a:pt x="8909" y="357"/>
                      </a:cubicBezTo>
                      <a:lnTo>
                        <a:pt x="549" y="5215"/>
                      </a:lnTo>
                      <a:cubicBezTo>
                        <a:pt x="-116" y="5691"/>
                        <a:pt x="-211" y="6453"/>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7" name="Google Shape;797;p4"/>
                <p:cNvSpPr/>
                <p:nvPr/>
              </p:nvSpPr>
              <p:spPr>
                <a:xfrm>
                  <a:off x="4756949" y="5232713"/>
                  <a:ext cx="21210" cy="12299"/>
                </a:xfrm>
                <a:custGeom>
                  <a:avLst/>
                  <a:gdLst/>
                  <a:ahLst/>
                  <a:cxnLst/>
                  <a:rect l="l" t="t" r="r" b="b"/>
                  <a:pathLst>
                    <a:path w="21210" h="12299" extrusionOk="0">
                      <a:moveTo>
                        <a:pt x="464" y="6894"/>
                      </a:moveTo>
                      <a:lnTo>
                        <a:pt x="9299" y="11942"/>
                      </a:lnTo>
                      <a:cubicBezTo>
                        <a:pt x="10190" y="12418"/>
                        <a:pt x="11258" y="12418"/>
                        <a:pt x="12149" y="11942"/>
                      </a:cubicBezTo>
                      <a:lnTo>
                        <a:pt x="20604" y="7084"/>
                      </a:lnTo>
                      <a:cubicBezTo>
                        <a:pt x="21364" y="6608"/>
                        <a:pt x="21459" y="5846"/>
                        <a:pt x="20604" y="5465"/>
                      </a:cubicBezTo>
                      <a:lnTo>
                        <a:pt x="11769" y="321"/>
                      </a:lnTo>
                      <a:cubicBezTo>
                        <a:pt x="10868" y="-107"/>
                        <a:pt x="9821" y="-107"/>
                        <a:pt x="8919" y="321"/>
                      </a:cubicBezTo>
                      <a:lnTo>
                        <a:pt x="464" y="5275"/>
                      </a:lnTo>
                      <a:cubicBezTo>
                        <a:pt x="-106" y="6036"/>
                        <a:pt x="-201" y="6036"/>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8" name="Google Shape;798;p4"/>
                <p:cNvSpPr/>
                <p:nvPr/>
              </p:nvSpPr>
              <p:spPr>
                <a:xfrm>
                  <a:off x="4744433" y="5225534"/>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7120"/>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9" name="Google Shape;799;p4"/>
                <p:cNvSpPr/>
                <p:nvPr/>
              </p:nvSpPr>
              <p:spPr>
                <a:xfrm>
                  <a:off x="4732035" y="5218330"/>
                  <a:ext cx="21424" cy="12263"/>
                </a:xfrm>
                <a:custGeom>
                  <a:avLst/>
                  <a:gdLst/>
                  <a:ahLst/>
                  <a:cxnLst/>
                  <a:rect l="l" t="t" r="r" b="b"/>
                  <a:pathLst>
                    <a:path w="21424" h="12263" extrusionOk="0">
                      <a:moveTo>
                        <a:pt x="677" y="6798"/>
                      </a:moveTo>
                      <a:lnTo>
                        <a:pt x="9513" y="11942"/>
                      </a:lnTo>
                      <a:cubicBezTo>
                        <a:pt x="10414" y="12371"/>
                        <a:pt x="11461" y="12371"/>
                        <a:pt x="12363" y="11942"/>
                      </a:cubicBezTo>
                      <a:lnTo>
                        <a:pt x="20818" y="7084"/>
                      </a:lnTo>
                      <a:cubicBezTo>
                        <a:pt x="21578" y="6608"/>
                        <a:pt x="21673" y="5846"/>
                        <a:pt x="20818" y="5465"/>
                      </a:cubicBezTo>
                      <a:lnTo>
                        <a:pt x="11983" y="322"/>
                      </a:lnTo>
                      <a:cubicBezTo>
                        <a:pt x="11081" y="-107"/>
                        <a:pt x="10034" y="-107"/>
                        <a:pt x="9133" y="322"/>
                      </a:cubicBezTo>
                      <a:lnTo>
                        <a:pt x="677" y="5179"/>
                      </a:lnTo>
                      <a:cubicBezTo>
                        <a:pt x="-178" y="5656"/>
                        <a:pt x="-273" y="6417"/>
                        <a:pt x="677"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0" name="Google Shape;800;p4"/>
                <p:cNvSpPr/>
                <p:nvPr/>
              </p:nvSpPr>
              <p:spPr>
                <a:xfrm>
                  <a:off x="4719447" y="5211091"/>
                  <a:ext cx="21257" cy="12299"/>
                </a:xfrm>
                <a:custGeom>
                  <a:avLst/>
                  <a:gdLst/>
                  <a:ahLst/>
                  <a:cxnLst/>
                  <a:rect l="l" t="t" r="r" b="b"/>
                  <a:pathLst>
                    <a:path w="21257" h="12299" extrusionOk="0">
                      <a:moveTo>
                        <a:pt x="535" y="6798"/>
                      </a:moveTo>
                      <a:lnTo>
                        <a:pt x="9370" y="11942"/>
                      </a:lnTo>
                      <a:cubicBezTo>
                        <a:pt x="10227" y="12418"/>
                        <a:pt x="11268" y="12418"/>
                        <a:pt x="12125" y="11942"/>
                      </a:cubicBezTo>
                      <a:lnTo>
                        <a:pt x="20581" y="7084"/>
                      </a:lnTo>
                      <a:cubicBezTo>
                        <a:pt x="21436" y="6608"/>
                        <a:pt x="21531" y="5941"/>
                        <a:pt x="20581" y="5465"/>
                      </a:cubicBezTo>
                      <a:lnTo>
                        <a:pt x="11745" y="322"/>
                      </a:lnTo>
                      <a:cubicBezTo>
                        <a:pt x="10876" y="-107"/>
                        <a:pt x="9859" y="-107"/>
                        <a:pt x="8990" y="322"/>
                      </a:cubicBezTo>
                      <a:lnTo>
                        <a:pt x="535" y="5179"/>
                      </a:lnTo>
                      <a:cubicBezTo>
                        <a:pt x="-130" y="5656"/>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1" name="Google Shape;801;p4"/>
                <p:cNvSpPr/>
                <p:nvPr/>
              </p:nvSpPr>
              <p:spPr>
                <a:xfrm>
                  <a:off x="4706978" y="5203817"/>
                  <a:ext cx="21210" cy="12299"/>
                </a:xfrm>
                <a:custGeom>
                  <a:avLst/>
                  <a:gdLst/>
                  <a:ahLst/>
                  <a:cxnLst/>
                  <a:rect l="l" t="t" r="r" b="b"/>
                  <a:pathLst>
                    <a:path w="21210" h="12299" extrusionOk="0">
                      <a:moveTo>
                        <a:pt x="464" y="6834"/>
                      </a:moveTo>
                      <a:lnTo>
                        <a:pt x="9299" y="11978"/>
                      </a:lnTo>
                      <a:cubicBezTo>
                        <a:pt x="10201" y="12406"/>
                        <a:pt x="11248" y="12406"/>
                        <a:pt x="12149" y="11978"/>
                      </a:cubicBezTo>
                      <a:lnTo>
                        <a:pt x="20604" y="7025"/>
                      </a:lnTo>
                      <a:cubicBezTo>
                        <a:pt x="21364" y="6548"/>
                        <a:pt x="21459" y="5882"/>
                        <a:pt x="20604" y="5405"/>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2" name="Google Shape;802;p4"/>
                <p:cNvSpPr/>
                <p:nvPr/>
              </p:nvSpPr>
              <p:spPr>
                <a:xfrm>
                  <a:off x="4694711" y="5196578"/>
                  <a:ext cx="20722" cy="12299"/>
                </a:xfrm>
                <a:custGeom>
                  <a:avLst/>
                  <a:gdLst/>
                  <a:ahLst/>
                  <a:cxnLst/>
                  <a:rect l="l" t="t" r="r" b="b"/>
                  <a:pathLst>
                    <a:path w="20722" h="12299" extrusionOk="0">
                      <a:moveTo>
                        <a:pt x="0" y="6834"/>
                      </a:moveTo>
                      <a:lnTo>
                        <a:pt x="8835" y="11978"/>
                      </a:lnTo>
                      <a:cubicBezTo>
                        <a:pt x="9705" y="12406"/>
                        <a:pt x="10721" y="12406"/>
                        <a:pt x="11590" y="11978"/>
                      </a:cubicBezTo>
                      <a:lnTo>
                        <a:pt x="20046" y="7025"/>
                      </a:lnTo>
                      <a:cubicBezTo>
                        <a:pt x="20901" y="6549"/>
                        <a:pt x="20996" y="5882"/>
                        <a:pt x="20046" y="5406"/>
                      </a:cubicBezTo>
                      <a:lnTo>
                        <a:pt x="11210" y="357"/>
                      </a:lnTo>
                      <a:cubicBezTo>
                        <a:pt x="10353" y="-119"/>
                        <a:pt x="9312" y="-119"/>
                        <a:pt x="8455" y="357"/>
                      </a:cubicBezTo>
                      <a:lnTo>
                        <a:pt x="0" y="5215"/>
                      </a:lnTo>
                      <a:cubicBezTo>
                        <a:pt x="0" y="5691"/>
                        <a:pt x="0" y="6453"/>
                        <a:pt x="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3" name="Google Shape;803;p4"/>
                <p:cNvSpPr/>
                <p:nvPr/>
              </p:nvSpPr>
              <p:spPr>
                <a:xfrm>
                  <a:off x="4681992" y="5189338"/>
                  <a:ext cx="21210" cy="12299"/>
                </a:xfrm>
                <a:custGeom>
                  <a:avLst/>
                  <a:gdLst/>
                  <a:ahLst/>
                  <a:cxnLst/>
                  <a:rect l="l" t="t" r="r" b="b"/>
                  <a:pathLst>
                    <a:path w="21210" h="12299" extrusionOk="0">
                      <a:moveTo>
                        <a:pt x="464" y="6834"/>
                      </a:moveTo>
                      <a:lnTo>
                        <a:pt x="9299" y="11978"/>
                      </a:lnTo>
                      <a:cubicBezTo>
                        <a:pt x="10201" y="12406"/>
                        <a:pt x="11248" y="12406"/>
                        <a:pt x="12149" y="11978"/>
                      </a:cubicBezTo>
                      <a:lnTo>
                        <a:pt x="20604" y="7025"/>
                      </a:lnTo>
                      <a:cubicBezTo>
                        <a:pt x="21364" y="6549"/>
                        <a:pt x="21459" y="5882"/>
                        <a:pt x="20604" y="5406"/>
                      </a:cubicBezTo>
                      <a:lnTo>
                        <a:pt x="11769" y="357"/>
                      </a:lnTo>
                      <a:cubicBezTo>
                        <a:pt x="10878" y="-119"/>
                        <a:pt x="9810" y="-119"/>
                        <a:pt x="8919" y="357"/>
                      </a:cubicBezTo>
                      <a:lnTo>
                        <a:pt x="464" y="5215"/>
                      </a:lnTo>
                      <a:cubicBezTo>
                        <a:pt x="-106" y="5691"/>
                        <a:pt x="-201" y="6453"/>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4" name="Google Shape;804;p4"/>
                <p:cNvSpPr/>
                <p:nvPr/>
              </p:nvSpPr>
              <p:spPr>
                <a:xfrm>
                  <a:off x="4669476" y="5182100"/>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5" name="Google Shape;805;p4"/>
                <p:cNvSpPr/>
                <p:nvPr/>
              </p:nvSpPr>
              <p:spPr>
                <a:xfrm>
                  <a:off x="4656900" y="5174765"/>
                  <a:ext cx="21316" cy="12299"/>
                </a:xfrm>
                <a:custGeom>
                  <a:avLst/>
                  <a:gdLst/>
                  <a:ahLst/>
                  <a:cxnLst/>
                  <a:rect l="l" t="t" r="r" b="b"/>
                  <a:pathLst>
                    <a:path w="21316" h="12299" extrusionOk="0">
                      <a:moveTo>
                        <a:pt x="570" y="6834"/>
                      </a:moveTo>
                      <a:lnTo>
                        <a:pt x="9405" y="11978"/>
                      </a:lnTo>
                      <a:cubicBezTo>
                        <a:pt x="10307" y="12406"/>
                        <a:pt x="11354" y="12406"/>
                        <a:pt x="12255" y="11978"/>
                      </a:cubicBezTo>
                      <a:lnTo>
                        <a:pt x="20711" y="7120"/>
                      </a:lnTo>
                      <a:cubicBezTo>
                        <a:pt x="21471" y="7120"/>
                        <a:pt x="21566" y="5882"/>
                        <a:pt x="20711" y="5501"/>
                      </a:cubicBezTo>
                      <a:lnTo>
                        <a:pt x="11875" y="357"/>
                      </a:lnTo>
                      <a:cubicBezTo>
                        <a:pt x="10984" y="-119"/>
                        <a:pt x="9916" y="-119"/>
                        <a:pt x="9025" y="357"/>
                      </a:cubicBezTo>
                      <a:lnTo>
                        <a:pt x="570" y="5215"/>
                      </a:lnTo>
                      <a:cubicBezTo>
                        <a:pt x="-190" y="5787"/>
                        <a:pt x="-190" y="6834"/>
                        <a:pt x="57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6" name="Google Shape;806;p4"/>
                <p:cNvSpPr/>
                <p:nvPr/>
              </p:nvSpPr>
              <p:spPr>
                <a:xfrm>
                  <a:off x="4644490" y="5167657"/>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76" y="-107"/>
                        <a:pt x="9859" y="-107"/>
                        <a:pt x="8990" y="322"/>
                      </a:cubicBezTo>
                      <a:lnTo>
                        <a:pt x="535" y="5179"/>
                      </a:lnTo>
                      <a:cubicBezTo>
                        <a:pt x="-130" y="5656"/>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7" name="Google Shape;807;p4"/>
                <p:cNvSpPr/>
                <p:nvPr/>
              </p:nvSpPr>
              <p:spPr>
                <a:xfrm>
                  <a:off x="4632021" y="5160418"/>
                  <a:ext cx="21210" cy="12298"/>
                </a:xfrm>
                <a:custGeom>
                  <a:avLst/>
                  <a:gdLst/>
                  <a:ahLst/>
                  <a:cxnLst/>
                  <a:rect l="l" t="t" r="r" b="b"/>
                  <a:pathLst>
                    <a:path w="21210" h="12298" extrusionOk="0">
                      <a:moveTo>
                        <a:pt x="464" y="6894"/>
                      </a:moveTo>
                      <a:lnTo>
                        <a:pt x="9299" y="11942"/>
                      </a:lnTo>
                      <a:cubicBezTo>
                        <a:pt x="10190" y="12418"/>
                        <a:pt x="11258" y="12418"/>
                        <a:pt x="12149" y="11942"/>
                      </a:cubicBezTo>
                      <a:lnTo>
                        <a:pt x="20604" y="7084"/>
                      </a:lnTo>
                      <a:cubicBezTo>
                        <a:pt x="21364" y="6608"/>
                        <a:pt x="21459" y="5846"/>
                        <a:pt x="20604" y="5465"/>
                      </a:cubicBezTo>
                      <a:lnTo>
                        <a:pt x="11769" y="321"/>
                      </a:lnTo>
                      <a:cubicBezTo>
                        <a:pt x="10868" y="-107"/>
                        <a:pt x="9821" y="-107"/>
                        <a:pt x="8919" y="321"/>
                      </a:cubicBezTo>
                      <a:lnTo>
                        <a:pt x="464" y="5179"/>
                      </a:lnTo>
                      <a:cubicBezTo>
                        <a:pt x="-106" y="5751"/>
                        <a:pt x="-201" y="6417"/>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8" name="Google Shape;808;p4"/>
                <p:cNvSpPr/>
                <p:nvPr/>
              </p:nvSpPr>
              <p:spPr>
                <a:xfrm>
                  <a:off x="4619504" y="5153179"/>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59" y="-107"/>
                        <a:pt x="8990"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9" name="Google Shape;809;p4"/>
                <p:cNvSpPr/>
                <p:nvPr/>
              </p:nvSpPr>
              <p:spPr>
                <a:xfrm>
                  <a:off x="4769418" y="5240428"/>
                  <a:ext cx="30663" cy="17728"/>
                </a:xfrm>
                <a:custGeom>
                  <a:avLst/>
                  <a:gdLst/>
                  <a:ahLst/>
                  <a:cxnLst/>
                  <a:rect l="l" t="t" r="r" b="b"/>
                  <a:pathLst>
                    <a:path w="30663" h="17728" extrusionOk="0">
                      <a:moveTo>
                        <a:pt x="535" y="6417"/>
                      </a:moveTo>
                      <a:lnTo>
                        <a:pt x="18775" y="17371"/>
                      </a:lnTo>
                      <a:cubicBezTo>
                        <a:pt x="19667" y="17847"/>
                        <a:pt x="20734" y="17847"/>
                        <a:pt x="21626" y="17371"/>
                      </a:cubicBezTo>
                      <a:lnTo>
                        <a:pt x="29986" y="12513"/>
                      </a:lnTo>
                      <a:cubicBezTo>
                        <a:pt x="30841" y="12037"/>
                        <a:pt x="30936" y="11370"/>
                        <a:pt x="29986" y="10894"/>
                      </a:cubicBezTo>
                      <a:lnTo>
                        <a:pt x="11745" y="321"/>
                      </a:lnTo>
                      <a:cubicBezTo>
                        <a:pt x="10876" y="-107"/>
                        <a:pt x="9860" y="-107"/>
                        <a:pt x="8990" y="321"/>
                      </a:cubicBezTo>
                      <a:lnTo>
                        <a:pt x="535" y="5275"/>
                      </a:lnTo>
                      <a:cubicBezTo>
                        <a:pt x="-130" y="5275"/>
                        <a:pt x="-225" y="5941"/>
                        <a:pt x="535" y="641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0" name="Google Shape;810;p4"/>
                <p:cNvSpPr/>
                <p:nvPr/>
              </p:nvSpPr>
              <p:spPr>
                <a:xfrm>
                  <a:off x="4751035" y="5243345"/>
                  <a:ext cx="21400" cy="12299"/>
                </a:xfrm>
                <a:custGeom>
                  <a:avLst/>
                  <a:gdLst/>
                  <a:ahLst/>
                  <a:cxnLst/>
                  <a:rect l="l" t="t" r="r" b="b"/>
                  <a:pathLst>
                    <a:path w="21400" h="12299" extrusionOk="0">
                      <a:moveTo>
                        <a:pt x="677" y="6834"/>
                      </a:moveTo>
                      <a:lnTo>
                        <a:pt x="9513" y="11978"/>
                      </a:lnTo>
                      <a:cubicBezTo>
                        <a:pt x="10382" y="12406"/>
                        <a:pt x="11398" y="12406"/>
                        <a:pt x="12268" y="11978"/>
                      </a:cubicBezTo>
                      <a:lnTo>
                        <a:pt x="20723" y="7025"/>
                      </a:lnTo>
                      <a:cubicBezTo>
                        <a:pt x="21578" y="7025"/>
                        <a:pt x="21673" y="5882"/>
                        <a:pt x="20723" y="5405"/>
                      </a:cubicBezTo>
                      <a:lnTo>
                        <a:pt x="11888" y="357"/>
                      </a:lnTo>
                      <a:cubicBezTo>
                        <a:pt x="11031" y="-119"/>
                        <a:pt x="9990" y="-119"/>
                        <a:pt x="9133" y="357"/>
                      </a:cubicBezTo>
                      <a:lnTo>
                        <a:pt x="677" y="4929"/>
                      </a:lnTo>
                      <a:cubicBezTo>
                        <a:pt x="-178" y="5691"/>
                        <a:pt x="-273" y="6453"/>
                        <a:pt x="677"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1" name="Google Shape;811;p4"/>
                <p:cNvSpPr/>
                <p:nvPr/>
              </p:nvSpPr>
              <p:spPr>
                <a:xfrm>
                  <a:off x="4738529" y="5236106"/>
                  <a:ext cx="21200" cy="12299"/>
                </a:xfrm>
                <a:custGeom>
                  <a:avLst/>
                  <a:gdLst/>
                  <a:ahLst/>
                  <a:cxnLst/>
                  <a:rect l="l" t="t" r="r" b="b"/>
                  <a:pathLst>
                    <a:path w="21200" h="12299" extrusionOk="0">
                      <a:moveTo>
                        <a:pt x="454" y="6834"/>
                      </a:moveTo>
                      <a:lnTo>
                        <a:pt x="9289" y="11978"/>
                      </a:lnTo>
                      <a:cubicBezTo>
                        <a:pt x="10191" y="12406"/>
                        <a:pt x="11238" y="12406"/>
                        <a:pt x="12139" y="11978"/>
                      </a:cubicBezTo>
                      <a:lnTo>
                        <a:pt x="20594" y="7025"/>
                      </a:lnTo>
                      <a:cubicBezTo>
                        <a:pt x="21354" y="6549"/>
                        <a:pt x="21449" y="5882"/>
                        <a:pt x="20594" y="5406"/>
                      </a:cubicBezTo>
                      <a:lnTo>
                        <a:pt x="11759" y="357"/>
                      </a:lnTo>
                      <a:cubicBezTo>
                        <a:pt x="10868" y="-119"/>
                        <a:pt x="9800" y="-119"/>
                        <a:pt x="8909" y="357"/>
                      </a:cubicBezTo>
                      <a:lnTo>
                        <a:pt x="549" y="5215"/>
                      </a:lnTo>
                      <a:cubicBezTo>
                        <a:pt x="-116" y="5691"/>
                        <a:pt x="-211" y="6453"/>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2" name="Google Shape;812;p4"/>
                <p:cNvSpPr/>
                <p:nvPr/>
              </p:nvSpPr>
              <p:spPr>
                <a:xfrm>
                  <a:off x="4726002" y="5228867"/>
                  <a:ext cx="21257" cy="12299"/>
                </a:xfrm>
                <a:custGeom>
                  <a:avLst/>
                  <a:gdLst/>
                  <a:ahLst/>
                  <a:cxnLst/>
                  <a:rect l="l" t="t" r="r" b="b"/>
                  <a:pathLst>
                    <a:path w="21257" h="12299" extrusionOk="0">
                      <a:moveTo>
                        <a:pt x="535" y="6834"/>
                      </a:moveTo>
                      <a:lnTo>
                        <a:pt x="9370" y="11978"/>
                      </a:lnTo>
                      <a:cubicBezTo>
                        <a:pt x="10239" y="12406"/>
                        <a:pt x="11256" y="12406"/>
                        <a:pt x="12125" y="11978"/>
                      </a:cubicBezTo>
                      <a:lnTo>
                        <a:pt x="20581" y="7120"/>
                      </a:lnTo>
                      <a:cubicBezTo>
                        <a:pt x="21436" y="6548"/>
                        <a:pt x="21531" y="5881"/>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3" name="Google Shape;813;p4"/>
                <p:cNvSpPr/>
                <p:nvPr/>
              </p:nvSpPr>
              <p:spPr>
                <a:xfrm>
                  <a:off x="4713712" y="5221628"/>
                  <a:ext cx="20781" cy="12299"/>
                </a:xfrm>
                <a:custGeom>
                  <a:avLst/>
                  <a:gdLst/>
                  <a:ahLst/>
                  <a:cxnLst/>
                  <a:rect l="l" t="t" r="r" b="b"/>
                  <a:pathLst>
                    <a:path w="20781" h="12299" extrusionOk="0">
                      <a:moveTo>
                        <a:pt x="0" y="6834"/>
                      </a:moveTo>
                      <a:lnTo>
                        <a:pt x="8835" y="11978"/>
                      </a:lnTo>
                      <a:cubicBezTo>
                        <a:pt x="9737" y="12406"/>
                        <a:pt x="10784" y="12406"/>
                        <a:pt x="11685" y="11978"/>
                      </a:cubicBezTo>
                      <a:lnTo>
                        <a:pt x="20141" y="7120"/>
                      </a:lnTo>
                      <a:cubicBezTo>
                        <a:pt x="20996" y="6644"/>
                        <a:pt x="20996" y="5882"/>
                        <a:pt x="20141" y="5501"/>
                      </a:cubicBezTo>
                      <a:lnTo>
                        <a:pt x="11305" y="357"/>
                      </a:lnTo>
                      <a:cubicBezTo>
                        <a:pt x="10414" y="-119"/>
                        <a:pt x="9346" y="-119"/>
                        <a:pt x="8455" y="357"/>
                      </a:cubicBezTo>
                      <a:lnTo>
                        <a:pt x="95" y="5215"/>
                      </a:lnTo>
                      <a:cubicBezTo>
                        <a:pt x="0" y="5691"/>
                        <a:pt x="0" y="6453"/>
                        <a:pt x="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4" name="Google Shape;814;p4"/>
                <p:cNvSpPr/>
                <p:nvPr/>
              </p:nvSpPr>
              <p:spPr>
                <a:xfrm>
                  <a:off x="4701016" y="5214425"/>
                  <a:ext cx="21257" cy="12299"/>
                </a:xfrm>
                <a:custGeom>
                  <a:avLst/>
                  <a:gdLst/>
                  <a:ahLst/>
                  <a:cxnLst/>
                  <a:rect l="l" t="t" r="r" b="b"/>
                  <a:pathLst>
                    <a:path w="21257" h="12299" extrusionOk="0">
                      <a:moveTo>
                        <a:pt x="535" y="6798"/>
                      </a:moveTo>
                      <a:lnTo>
                        <a:pt x="9370" y="11942"/>
                      </a:lnTo>
                      <a:cubicBezTo>
                        <a:pt x="10261" y="12418"/>
                        <a:pt x="11329" y="12418"/>
                        <a:pt x="12220" y="11942"/>
                      </a:cubicBezTo>
                      <a:lnTo>
                        <a:pt x="20581" y="7084"/>
                      </a:lnTo>
                      <a:cubicBezTo>
                        <a:pt x="21436" y="6608"/>
                        <a:pt x="21531" y="5846"/>
                        <a:pt x="20581" y="5465"/>
                      </a:cubicBezTo>
                      <a:lnTo>
                        <a:pt x="11745" y="322"/>
                      </a:lnTo>
                      <a:cubicBezTo>
                        <a:pt x="10876" y="-107"/>
                        <a:pt x="9859" y="-107"/>
                        <a:pt x="8990" y="322"/>
                      </a:cubicBezTo>
                      <a:lnTo>
                        <a:pt x="535" y="5179"/>
                      </a:lnTo>
                      <a:cubicBezTo>
                        <a:pt x="-130" y="5274"/>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5" name="Google Shape;815;p4"/>
                <p:cNvSpPr/>
                <p:nvPr/>
              </p:nvSpPr>
              <p:spPr>
                <a:xfrm>
                  <a:off x="4688557" y="5207186"/>
                  <a:ext cx="21271" cy="12299"/>
                </a:xfrm>
                <a:custGeom>
                  <a:avLst/>
                  <a:gdLst/>
                  <a:ahLst/>
                  <a:cxnLst/>
                  <a:rect l="l" t="t" r="r" b="b"/>
                  <a:pathLst>
                    <a:path w="21271" h="12299" extrusionOk="0">
                      <a:moveTo>
                        <a:pt x="454" y="6894"/>
                      </a:moveTo>
                      <a:lnTo>
                        <a:pt x="9289" y="11942"/>
                      </a:lnTo>
                      <a:cubicBezTo>
                        <a:pt x="10180" y="12418"/>
                        <a:pt x="11248" y="12418"/>
                        <a:pt x="12139" y="11942"/>
                      </a:cubicBezTo>
                      <a:lnTo>
                        <a:pt x="20594" y="7084"/>
                      </a:lnTo>
                      <a:cubicBezTo>
                        <a:pt x="21449" y="6608"/>
                        <a:pt x="21544" y="5846"/>
                        <a:pt x="20594" y="5465"/>
                      </a:cubicBezTo>
                      <a:lnTo>
                        <a:pt x="11759" y="322"/>
                      </a:lnTo>
                      <a:cubicBezTo>
                        <a:pt x="10858" y="-107"/>
                        <a:pt x="9811" y="-107"/>
                        <a:pt x="8909" y="322"/>
                      </a:cubicBezTo>
                      <a:lnTo>
                        <a:pt x="549" y="5274"/>
                      </a:lnTo>
                      <a:cubicBezTo>
                        <a:pt x="-116" y="5751"/>
                        <a:pt x="-211" y="6417"/>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6" name="Google Shape;816;p4"/>
                <p:cNvSpPr/>
                <p:nvPr/>
              </p:nvSpPr>
              <p:spPr>
                <a:xfrm>
                  <a:off x="4675924" y="5199947"/>
                  <a:ext cx="21364" cy="12299"/>
                </a:xfrm>
                <a:custGeom>
                  <a:avLst/>
                  <a:gdLst/>
                  <a:ahLst/>
                  <a:cxnLst/>
                  <a:rect l="l" t="t" r="r" b="b"/>
                  <a:pathLst>
                    <a:path w="21364" h="12299" extrusionOk="0">
                      <a:moveTo>
                        <a:pt x="641" y="6894"/>
                      </a:moveTo>
                      <a:lnTo>
                        <a:pt x="9477" y="11942"/>
                      </a:lnTo>
                      <a:cubicBezTo>
                        <a:pt x="10368" y="12418"/>
                        <a:pt x="11435" y="12418"/>
                        <a:pt x="12327" y="11942"/>
                      </a:cubicBezTo>
                      <a:lnTo>
                        <a:pt x="20687" y="7084"/>
                      </a:lnTo>
                      <a:cubicBezTo>
                        <a:pt x="21542" y="6608"/>
                        <a:pt x="21637" y="5846"/>
                        <a:pt x="20687" y="5465"/>
                      </a:cubicBezTo>
                      <a:lnTo>
                        <a:pt x="11852" y="321"/>
                      </a:lnTo>
                      <a:cubicBezTo>
                        <a:pt x="10982" y="-107"/>
                        <a:pt x="9966" y="-107"/>
                        <a:pt x="9096" y="321"/>
                      </a:cubicBezTo>
                      <a:lnTo>
                        <a:pt x="641" y="5275"/>
                      </a:lnTo>
                      <a:cubicBezTo>
                        <a:pt x="-214" y="5751"/>
                        <a:pt x="-214" y="6417"/>
                        <a:pt x="641"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7" name="Google Shape;817;p4"/>
                <p:cNvSpPr/>
                <p:nvPr/>
              </p:nvSpPr>
              <p:spPr>
                <a:xfrm>
                  <a:off x="4663585" y="5192708"/>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44" y="-107"/>
                        <a:pt x="9797" y="-107"/>
                        <a:pt x="8895"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8" name="Google Shape;818;p4"/>
                <p:cNvSpPr/>
                <p:nvPr/>
              </p:nvSpPr>
              <p:spPr>
                <a:xfrm>
                  <a:off x="4651034" y="5185529"/>
                  <a:ext cx="21269" cy="12299"/>
                </a:xfrm>
                <a:custGeom>
                  <a:avLst/>
                  <a:gdLst/>
                  <a:ahLst/>
                  <a:cxnLst/>
                  <a:rect l="l" t="t" r="r" b="b"/>
                  <a:pathLst>
                    <a:path w="21269" h="12299" extrusionOk="0">
                      <a:moveTo>
                        <a:pt x="546" y="6834"/>
                      </a:moveTo>
                      <a:lnTo>
                        <a:pt x="9381" y="11978"/>
                      </a:lnTo>
                      <a:cubicBezTo>
                        <a:pt x="10283" y="12406"/>
                        <a:pt x="11330" y="12406"/>
                        <a:pt x="12232" y="11978"/>
                      </a:cubicBezTo>
                      <a:lnTo>
                        <a:pt x="20592" y="7120"/>
                      </a:lnTo>
                      <a:cubicBezTo>
                        <a:pt x="21447" y="6644"/>
                        <a:pt x="21542" y="5882"/>
                        <a:pt x="20592" y="5501"/>
                      </a:cubicBezTo>
                      <a:lnTo>
                        <a:pt x="11757" y="357"/>
                      </a:lnTo>
                      <a:cubicBezTo>
                        <a:pt x="10865" y="-119"/>
                        <a:pt x="9798" y="-119"/>
                        <a:pt x="8906" y="357"/>
                      </a:cubicBezTo>
                      <a:lnTo>
                        <a:pt x="451" y="5215"/>
                      </a:lnTo>
                      <a:cubicBezTo>
                        <a:pt x="-119" y="5596"/>
                        <a:pt x="-214" y="6358"/>
                        <a:pt x="546"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19" name="Google Shape;819;p4"/>
                <p:cNvSpPr/>
                <p:nvPr/>
              </p:nvSpPr>
              <p:spPr>
                <a:xfrm>
                  <a:off x="4638600" y="5178325"/>
                  <a:ext cx="21257" cy="12263"/>
                </a:xfrm>
                <a:custGeom>
                  <a:avLst/>
                  <a:gdLst/>
                  <a:ahLst/>
                  <a:cxnLst/>
                  <a:rect l="l" t="t" r="r" b="b"/>
                  <a:pathLst>
                    <a:path w="21257" h="12263" extrusionOk="0">
                      <a:moveTo>
                        <a:pt x="535" y="6798"/>
                      </a:moveTo>
                      <a:lnTo>
                        <a:pt x="9370" y="11942"/>
                      </a:lnTo>
                      <a:cubicBezTo>
                        <a:pt x="10240" y="12371"/>
                        <a:pt x="11256" y="12371"/>
                        <a:pt x="12125" y="11942"/>
                      </a:cubicBezTo>
                      <a:lnTo>
                        <a:pt x="20581" y="7084"/>
                      </a:lnTo>
                      <a:cubicBezTo>
                        <a:pt x="21436" y="6608"/>
                        <a:pt x="21531" y="5846"/>
                        <a:pt x="20581" y="5465"/>
                      </a:cubicBezTo>
                      <a:lnTo>
                        <a:pt x="11745" y="322"/>
                      </a:lnTo>
                      <a:cubicBezTo>
                        <a:pt x="10844" y="-107"/>
                        <a:pt x="9797" y="-107"/>
                        <a:pt x="8895" y="322"/>
                      </a:cubicBezTo>
                      <a:lnTo>
                        <a:pt x="535" y="5179"/>
                      </a:lnTo>
                      <a:cubicBezTo>
                        <a:pt x="-130" y="5656"/>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0" name="Google Shape;820;p4"/>
                <p:cNvSpPr/>
                <p:nvPr/>
              </p:nvSpPr>
              <p:spPr>
                <a:xfrm>
                  <a:off x="4626083" y="5171051"/>
                  <a:ext cx="21234" cy="12299"/>
                </a:xfrm>
                <a:custGeom>
                  <a:avLst/>
                  <a:gdLst/>
                  <a:ahLst/>
                  <a:cxnLst/>
                  <a:rect l="l" t="t" r="r" b="b"/>
                  <a:pathLst>
                    <a:path w="21234" h="12299" extrusionOk="0">
                      <a:moveTo>
                        <a:pt x="511" y="6834"/>
                      </a:moveTo>
                      <a:lnTo>
                        <a:pt x="9347" y="11978"/>
                      </a:lnTo>
                      <a:cubicBezTo>
                        <a:pt x="10248" y="12406"/>
                        <a:pt x="11295" y="12406"/>
                        <a:pt x="12197" y="11978"/>
                      </a:cubicBezTo>
                      <a:lnTo>
                        <a:pt x="20557" y="7025"/>
                      </a:lnTo>
                      <a:cubicBezTo>
                        <a:pt x="21412" y="6548"/>
                        <a:pt x="21507" y="5882"/>
                        <a:pt x="20557" y="5405"/>
                      </a:cubicBezTo>
                      <a:lnTo>
                        <a:pt x="11722" y="357"/>
                      </a:lnTo>
                      <a:cubicBezTo>
                        <a:pt x="10831" y="-119"/>
                        <a:pt x="9763" y="-119"/>
                        <a:pt x="8872" y="357"/>
                      </a:cubicBezTo>
                      <a:lnTo>
                        <a:pt x="416" y="5215"/>
                      </a:lnTo>
                      <a:cubicBezTo>
                        <a:pt x="-154" y="5691"/>
                        <a:pt x="-154" y="6453"/>
                        <a:pt x="511"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1" name="Google Shape;821;p4"/>
                <p:cNvSpPr/>
                <p:nvPr/>
              </p:nvSpPr>
              <p:spPr>
                <a:xfrm>
                  <a:off x="4598129" y="5154858"/>
                  <a:ext cx="36743" cy="21252"/>
                </a:xfrm>
                <a:custGeom>
                  <a:avLst/>
                  <a:gdLst/>
                  <a:ahLst/>
                  <a:cxnLst/>
                  <a:rect l="l" t="t" r="r" b="b"/>
                  <a:pathLst>
                    <a:path w="36743" h="21252" extrusionOk="0">
                      <a:moveTo>
                        <a:pt x="535" y="6834"/>
                      </a:moveTo>
                      <a:lnTo>
                        <a:pt x="24856" y="20931"/>
                      </a:lnTo>
                      <a:cubicBezTo>
                        <a:pt x="25725" y="21360"/>
                        <a:pt x="26741" y="21360"/>
                        <a:pt x="27611" y="20931"/>
                      </a:cubicBezTo>
                      <a:lnTo>
                        <a:pt x="36066" y="15978"/>
                      </a:lnTo>
                      <a:cubicBezTo>
                        <a:pt x="36921" y="15502"/>
                        <a:pt x="37016" y="14835"/>
                        <a:pt x="36066" y="14359"/>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2" name="Google Shape;822;p4"/>
                <p:cNvSpPr/>
                <p:nvPr/>
              </p:nvSpPr>
              <p:spPr>
                <a:xfrm>
                  <a:off x="4763493" y="5250906"/>
                  <a:ext cx="24428" cy="14204"/>
                </a:xfrm>
                <a:custGeom>
                  <a:avLst/>
                  <a:gdLst/>
                  <a:ahLst/>
                  <a:cxnLst/>
                  <a:rect l="l" t="t" r="r" b="b"/>
                  <a:pathLst>
                    <a:path w="24428" h="14204" extrusionOk="0">
                      <a:moveTo>
                        <a:pt x="475" y="6894"/>
                      </a:moveTo>
                      <a:lnTo>
                        <a:pt x="12540" y="13847"/>
                      </a:lnTo>
                      <a:cubicBezTo>
                        <a:pt x="13431" y="14323"/>
                        <a:pt x="14499" y="14323"/>
                        <a:pt x="15390" y="13847"/>
                      </a:cubicBezTo>
                      <a:lnTo>
                        <a:pt x="23751" y="8989"/>
                      </a:lnTo>
                      <a:cubicBezTo>
                        <a:pt x="24606" y="8513"/>
                        <a:pt x="24701" y="7751"/>
                        <a:pt x="23751" y="7370"/>
                      </a:cubicBezTo>
                      <a:lnTo>
                        <a:pt x="11685" y="321"/>
                      </a:lnTo>
                      <a:cubicBezTo>
                        <a:pt x="10784" y="-107"/>
                        <a:pt x="9737" y="-107"/>
                        <a:pt x="8835" y="321"/>
                      </a:cubicBezTo>
                      <a:lnTo>
                        <a:pt x="380" y="5179"/>
                      </a:lnTo>
                      <a:cubicBezTo>
                        <a:pt x="-95" y="5370"/>
                        <a:pt x="-190" y="6132"/>
                        <a:pt x="47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823" name="Google Shape;823;p4"/>
              <p:cNvGrpSpPr/>
              <p:nvPr/>
            </p:nvGrpSpPr>
            <p:grpSpPr>
              <a:xfrm>
                <a:off x="4655095" y="4952197"/>
                <a:ext cx="207390" cy="280361"/>
                <a:chOff x="4655095" y="4952197"/>
                <a:chExt cx="207390" cy="280361"/>
              </a:xfrm>
            </p:grpSpPr>
            <p:grpSp>
              <p:nvGrpSpPr>
                <p:cNvPr id="824" name="Google Shape;824;p4"/>
                <p:cNvGrpSpPr/>
                <p:nvPr/>
              </p:nvGrpSpPr>
              <p:grpSpPr>
                <a:xfrm>
                  <a:off x="4655095" y="4952197"/>
                  <a:ext cx="207390" cy="280361"/>
                  <a:chOff x="4655095" y="4952197"/>
                  <a:chExt cx="207390" cy="280361"/>
                </a:xfrm>
              </p:grpSpPr>
              <p:sp>
                <p:nvSpPr>
                  <p:cNvPr id="825" name="Google Shape;825;p4"/>
                  <p:cNvSpPr/>
                  <p:nvPr/>
                </p:nvSpPr>
                <p:spPr>
                  <a:xfrm>
                    <a:off x="4655095" y="4952197"/>
                    <a:ext cx="207390" cy="280361"/>
                  </a:xfrm>
                  <a:custGeom>
                    <a:avLst/>
                    <a:gdLst/>
                    <a:ahLst/>
                    <a:cxnLst/>
                    <a:rect l="l" t="t" r="r" b="b"/>
                    <a:pathLst>
                      <a:path w="207390" h="280361" extrusionOk="0">
                        <a:moveTo>
                          <a:pt x="200455" y="280361"/>
                        </a:moveTo>
                        <a:lnTo>
                          <a:pt x="200455" y="280361"/>
                        </a:lnTo>
                        <a:lnTo>
                          <a:pt x="0" y="164251"/>
                        </a:lnTo>
                        <a:lnTo>
                          <a:pt x="0" y="6232"/>
                        </a:lnTo>
                        <a:lnTo>
                          <a:pt x="1520" y="2612"/>
                        </a:lnTo>
                        <a:lnTo>
                          <a:pt x="3230" y="1850"/>
                        </a:lnTo>
                        <a:lnTo>
                          <a:pt x="3230" y="1850"/>
                        </a:lnTo>
                        <a:cubicBezTo>
                          <a:pt x="7492" y="-617"/>
                          <a:pt x="12744" y="-617"/>
                          <a:pt x="17005" y="1850"/>
                        </a:cubicBezTo>
                        <a:lnTo>
                          <a:pt x="200455" y="108054"/>
                        </a:lnTo>
                        <a:cubicBezTo>
                          <a:pt x="204734" y="110530"/>
                          <a:pt x="207375" y="115102"/>
                          <a:pt x="207391" y="120055"/>
                        </a:cubicBezTo>
                        <a:lnTo>
                          <a:pt x="207391" y="268360"/>
                        </a:lnTo>
                        <a:cubicBezTo>
                          <a:pt x="206156" y="275980"/>
                          <a:pt x="204731" y="277885"/>
                          <a:pt x="200455" y="280361"/>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6" name="Google Shape;826;p4"/>
                  <p:cNvSpPr/>
                  <p:nvPr/>
                </p:nvSpPr>
                <p:spPr>
                  <a:xfrm>
                    <a:off x="4655095" y="4952197"/>
                    <a:ext cx="205775" cy="127104"/>
                  </a:xfrm>
                  <a:custGeom>
                    <a:avLst/>
                    <a:gdLst/>
                    <a:ahLst/>
                    <a:cxnLst/>
                    <a:rect l="l" t="t" r="r" b="b"/>
                    <a:pathLst>
                      <a:path w="205775" h="127104" extrusionOk="0">
                        <a:moveTo>
                          <a:pt x="182120" y="127104"/>
                        </a:moveTo>
                        <a:lnTo>
                          <a:pt x="0" y="11470"/>
                        </a:lnTo>
                        <a:lnTo>
                          <a:pt x="0" y="6232"/>
                        </a:lnTo>
                        <a:lnTo>
                          <a:pt x="1520" y="2612"/>
                        </a:lnTo>
                        <a:lnTo>
                          <a:pt x="3230" y="1850"/>
                        </a:lnTo>
                        <a:cubicBezTo>
                          <a:pt x="7492" y="-617"/>
                          <a:pt x="12744" y="-617"/>
                          <a:pt x="17005" y="1850"/>
                        </a:cubicBezTo>
                        <a:lnTo>
                          <a:pt x="200455" y="108054"/>
                        </a:lnTo>
                        <a:cubicBezTo>
                          <a:pt x="202698" y="109330"/>
                          <a:pt x="204541" y="111216"/>
                          <a:pt x="205776" y="11348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7" name="Google Shape;827;p4"/>
                  <p:cNvSpPr/>
                  <p:nvPr/>
                </p:nvSpPr>
                <p:spPr>
                  <a:xfrm>
                    <a:off x="4655095" y="4954417"/>
                    <a:ext cx="200455" cy="278140"/>
                  </a:xfrm>
                  <a:custGeom>
                    <a:avLst/>
                    <a:gdLst/>
                    <a:ahLst/>
                    <a:cxnLst/>
                    <a:rect l="l" t="t" r="r" b="b"/>
                    <a:pathLst>
                      <a:path w="200455" h="278140" extrusionOk="0">
                        <a:moveTo>
                          <a:pt x="4655" y="392"/>
                        </a:moveTo>
                        <a:lnTo>
                          <a:pt x="197130" y="111834"/>
                        </a:lnTo>
                        <a:cubicBezTo>
                          <a:pt x="199185" y="113044"/>
                          <a:pt x="200449" y="115254"/>
                          <a:pt x="200455" y="117645"/>
                        </a:cubicBezTo>
                        <a:lnTo>
                          <a:pt x="200455" y="278141"/>
                        </a:lnTo>
                        <a:lnTo>
                          <a:pt x="0" y="162031"/>
                        </a:lnTo>
                        <a:lnTo>
                          <a:pt x="0" y="3059"/>
                        </a:lnTo>
                        <a:cubicBezTo>
                          <a:pt x="45" y="1325"/>
                          <a:pt x="1485" y="-46"/>
                          <a:pt x="3215" y="1"/>
                        </a:cubicBezTo>
                        <a:cubicBezTo>
                          <a:pt x="3720" y="11"/>
                          <a:pt x="4213" y="144"/>
                          <a:pt x="4655" y="392"/>
                        </a:cubicBezTo>
                        <a:close/>
                      </a:path>
                    </a:pathLst>
                  </a:custGeom>
                  <a:solidFill>
                    <a:srgbClr val="DCEE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8" name="Google Shape;828;p4"/>
                  <p:cNvSpPr/>
                  <p:nvPr/>
                </p:nvSpPr>
                <p:spPr>
                  <a:xfrm>
                    <a:off x="4655095" y="4954417"/>
                    <a:ext cx="200455" cy="278140"/>
                  </a:xfrm>
                  <a:custGeom>
                    <a:avLst/>
                    <a:gdLst/>
                    <a:ahLst/>
                    <a:cxnLst/>
                    <a:rect l="l" t="t" r="r" b="b"/>
                    <a:pathLst>
                      <a:path w="200455" h="278140" extrusionOk="0">
                        <a:moveTo>
                          <a:pt x="4655" y="392"/>
                        </a:moveTo>
                        <a:lnTo>
                          <a:pt x="197130" y="111834"/>
                        </a:lnTo>
                        <a:cubicBezTo>
                          <a:pt x="199185" y="113044"/>
                          <a:pt x="200449" y="115254"/>
                          <a:pt x="200455" y="117645"/>
                        </a:cubicBezTo>
                        <a:lnTo>
                          <a:pt x="200455" y="278141"/>
                        </a:lnTo>
                        <a:lnTo>
                          <a:pt x="0" y="162031"/>
                        </a:lnTo>
                        <a:lnTo>
                          <a:pt x="0" y="3059"/>
                        </a:lnTo>
                        <a:cubicBezTo>
                          <a:pt x="45" y="1325"/>
                          <a:pt x="1485" y="-46"/>
                          <a:pt x="3215" y="1"/>
                        </a:cubicBezTo>
                        <a:cubicBezTo>
                          <a:pt x="3720" y="11"/>
                          <a:pt x="4213" y="144"/>
                          <a:pt x="4655" y="39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9" name="Google Shape;829;p4"/>
                  <p:cNvSpPr/>
                  <p:nvPr/>
                </p:nvSpPr>
                <p:spPr>
                  <a:xfrm>
                    <a:off x="4655095" y="5110733"/>
                    <a:ext cx="200455" cy="121824"/>
                  </a:xfrm>
                  <a:custGeom>
                    <a:avLst/>
                    <a:gdLst/>
                    <a:ahLst/>
                    <a:cxnLst/>
                    <a:rect l="l" t="t" r="r" b="b"/>
                    <a:pathLst>
                      <a:path w="200455" h="121824" extrusionOk="0">
                        <a:moveTo>
                          <a:pt x="200455" y="121825"/>
                        </a:moveTo>
                        <a:lnTo>
                          <a:pt x="200455" y="116014"/>
                        </a:lnTo>
                        <a:lnTo>
                          <a:pt x="0" y="0"/>
                        </a:lnTo>
                        <a:lnTo>
                          <a:pt x="0" y="5715"/>
                        </a:lnTo>
                        <a:lnTo>
                          <a:pt x="200455" y="121825"/>
                        </a:lnTo>
                        <a:close/>
                      </a:path>
                    </a:pathLst>
                  </a:custGeom>
                  <a:solidFill>
                    <a:srgbClr val="DBDBD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830" name="Google Shape;830;p4"/>
                <p:cNvSpPr/>
                <p:nvPr/>
              </p:nvSpPr>
              <p:spPr>
                <a:xfrm>
                  <a:off x="4660320" y="4963096"/>
                  <a:ext cx="2375" cy="144970"/>
                </a:xfrm>
                <a:custGeom>
                  <a:avLst/>
                  <a:gdLst/>
                  <a:ahLst/>
                  <a:cxnLst/>
                  <a:rect l="l" t="t" r="r" b="b"/>
                  <a:pathLst>
                    <a:path w="2375" h="144970" extrusionOk="0">
                      <a:moveTo>
                        <a:pt x="0" y="144971"/>
                      </a:moveTo>
                      <a:lnTo>
                        <a:pt x="0" y="0"/>
                      </a:lnTo>
                      <a:lnTo>
                        <a:pt x="2375" y="1429"/>
                      </a:lnTo>
                      <a:lnTo>
                        <a:pt x="2375" y="143732"/>
                      </a:lnTo>
                      <a:lnTo>
                        <a:pt x="0" y="144971"/>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1" name="Google Shape;831;p4"/>
                <p:cNvSpPr/>
                <p:nvPr/>
              </p:nvSpPr>
              <p:spPr>
                <a:xfrm>
                  <a:off x="4662695" y="4964525"/>
                  <a:ext cx="186490" cy="249936"/>
                </a:xfrm>
                <a:custGeom>
                  <a:avLst/>
                  <a:gdLst/>
                  <a:ahLst/>
                  <a:cxnLst/>
                  <a:rect l="l" t="t" r="r" b="b"/>
                  <a:pathLst>
                    <a:path w="186490" h="249936" extrusionOk="0">
                      <a:moveTo>
                        <a:pt x="0" y="0"/>
                      </a:moveTo>
                      <a:lnTo>
                        <a:pt x="0" y="142304"/>
                      </a:lnTo>
                      <a:lnTo>
                        <a:pt x="186490" y="249936"/>
                      </a:lnTo>
                      <a:lnTo>
                        <a:pt x="186490" y="107918"/>
                      </a:lnTo>
                      <a:lnTo>
                        <a:pt x="0"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2" name="Google Shape;832;p4"/>
                <p:cNvSpPr/>
                <p:nvPr/>
              </p:nvSpPr>
              <p:spPr>
                <a:xfrm>
                  <a:off x="4660320" y="5106828"/>
                  <a:ext cx="188865" cy="110490"/>
                </a:xfrm>
                <a:custGeom>
                  <a:avLst/>
                  <a:gdLst/>
                  <a:ahLst/>
                  <a:cxnLst/>
                  <a:rect l="l" t="t" r="r" b="b"/>
                  <a:pathLst>
                    <a:path w="188865" h="110490" extrusionOk="0">
                      <a:moveTo>
                        <a:pt x="0" y="1238"/>
                      </a:moveTo>
                      <a:lnTo>
                        <a:pt x="188865" y="110490"/>
                      </a:lnTo>
                      <a:lnTo>
                        <a:pt x="188865" y="107633"/>
                      </a:lnTo>
                      <a:lnTo>
                        <a:pt x="2375" y="0"/>
                      </a:lnTo>
                      <a:lnTo>
                        <a:pt x="0" y="1238"/>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sp>
          <p:nvSpPr>
            <p:cNvPr id="833" name="Google Shape;833;p4"/>
            <p:cNvSpPr/>
            <p:nvPr/>
          </p:nvSpPr>
          <p:spPr>
            <a:xfrm>
              <a:off x="2270876" y="3943763"/>
              <a:ext cx="260754" cy="432930"/>
            </a:xfrm>
            <a:custGeom>
              <a:avLst/>
              <a:gdLst/>
              <a:ahLst/>
              <a:cxnLst/>
              <a:rect l="l" t="t" r="r" b="b"/>
              <a:pathLst>
                <a:path w="260754" h="432930" extrusionOk="0">
                  <a:moveTo>
                    <a:pt x="89949" y="4025"/>
                  </a:moveTo>
                  <a:cubicBezTo>
                    <a:pt x="85198" y="15931"/>
                    <a:pt x="97264" y="30504"/>
                    <a:pt x="129565" y="40696"/>
                  </a:cubicBezTo>
                  <a:cubicBezTo>
                    <a:pt x="161866" y="50888"/>
                    <a:pt x="164811" y="37839"/>
                    <a:pt x="164811" y="37839"/>
                  </a:cubicBezTo>
                  <a:cubicBezTo>
                    <a:pt x="186348" y="47478"/>
                    <a:pt x="207342" y="58289"/>
                    <a:pt x="227702" y="70224"/>
                  </a:cubicBezTo>
                  <a:cubicBezTo>
                    <a:pt x="246703" y="83844"/>
                    <a:pt x="255633" y="123183"/>
                    <a:pt x="258293" y="189667"/>
                  </a:cubicBezTo>
                  <a:cubicBezTo>
                    <a:pt x="261333" y="266534"/>
                    <a:pt x="261523" y="380167"/>
                    <a:pt x="259053" y="400265"/>
                  </a:cubicBezTo>
                  <a:cubicBezTo>
                    <a:pt x="259053" y="400265"/>
                    <a:pt x="222762" y="436460"/>
                    <a:pt x="176401" y="432650"/>
                  </a:cubicBezTo>
                  <a:cubicBezTo>
                    <a:pt x="130040" y="428840"/>
                    <a:pt x="51948" y="387692"/>
                    <a:pt x="32947" y="355878"/>
                  </a:cubicBezTo>
                  <a:cubicBezTo>
                    <a:pt x="33517" y="288441"/>
                    <a:pt x="41307" y="277488"/>
                    <a:pt x="30477" y="238626"/>
                  </a:cubicBezTo>
                  <a:cubicBezTo>
                    <a:pt x="5586" y="149757"/>
                    <a:pt x="-7524" y="113372"/>
                    <a:pt x="4541" y="54317"/>
                  </a:cubicBezTo>
                  <a:cubicBezTo>
                    <a:pt x="14517" y="5644"/>
                    <a:pt x="28482" y="-452"/>
                    <a:pt x="47672" y="24"/>
                  </a:cubicBezTo>
                  <a:cubicBezTo>
                    <a:pt x="61825" y="605"/>
                    <a:pt x="75937" y="1939"/>
                    <a:pt x="89949" y="402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4" name="Google Shape;834;p4"/>
            <p:cNvSpPr/>
            <p:nvPr/>
          </p:nvSpPr>
          <p:spPr>
            <a:xfrm>
              <a:off x="2458935" y="4016678"/>
              <a:ext cx="330765" cy="258321"/>
            </a:xfrm>
            <a:custGeom>
              <a:avLst/>
              <a:gdLst/>
              <a:ahLst/>
              <a:cxnLst/>
              <a:rect l="l" t="t" r="r" b="b"/>
              <a:pathLst>
                <a:path w="330765" h="258321" extrusionOk="0">
                  <a:moveTo>
                    <a:pt x="146521" y="199144"/>
                  </a:moveTo>
                  <a:cubicBezTo>
                    <a:pt x="108520" y="208669"/>
                    <a:pt x="99495" y="184666"/>
                    <a:pt x="94460" y="164759"/>
                  </a:cubicBezTo>
                  <a:cubicBezTo>
                    <a:pt x="82394" y="116467"/>
                    <a:pt x="75459" y="72938"/>
                    <a:pt x="66814" y="45506"/>
                  </a:cubicBezTo>
                  <a:cubicBezTo>
                    <a:pt x="56174" y="13216"/>
                    <a:pt x="45058" y="8073"/>
                    <a:pt x="29383" y="1786"/>
                  </a:cubicBezTo>
                  <a:cubicBezTo>
                    <a:pt x="11047" y="-5643"/>
                    <a:pt x="-4818" y="9977"/>
                    <a:pt x="1357" y="51031"/>
                  </a:cubicBezTo>
                  <a:cubicBezTo>
                    <a:pt x="8834" y="98770"/>
                    <a:pt x="20501" y="145747"/>
                    <a:pt x="36223" y="191429"/>
                  </a:cubicBezTo>
                  <a:cubicBezTo>
                    <a:pt x="40973" y="206478"/>
                    <a:pt x="51614" y="233148"/>
                    <a:pt x="67479" y="246102"/>
                  </a:cubicBezTo>
                  <a:cubicBezTo>
                    <a:pt x="87144" y="262009"/>
                    <a:pt x="116690" y="261342"/>
                    <a:pt x="161437" y="250103"/>
                  </a:cubicBezTo>
                  <a:cubicBezTo>
                    <a:pt x="180437" y="245340"/>
                    <a:pt x="201528" y="233910"/>
                    <a:pt x="237439" y="217051"/>
                  </a:cubicBezTo>
                  <a:cubicBezTo>
                    <a:pt x="246939" y="212479"/>
                    <a:pt x="254634" y="209526"/>
                    <a:pt x="273255" y="200763"/>
                  </a:cubicBezTo>
                  <a:cubicBezTo>
                    <a:pt x="291856" y="192334"/>
                    <a:pt x="308153" y="179523"/>
                    <a:pt x="320756" y="163425"/>
                  </a:cubicBezTo>
                  <a:cubicBezTo>
                    <a:pt x="330256" y="149328"/>
                    <a:pt x="331776" y="142661"/>
                    <a:pt x="330256" y="139423"/>
                  </a:cubicBezTo>
                  <a:cubicBezTo>
                    <a:pt x="328736" y="136184"/>
                    <a:pt x="323321" y="136279"/>
                    <a:pt x="318096" y="142185"/>
                  </a:cubicBezTo>
                  <a:cubicBezTo>
                    <a:pt x="310637" y="152300"/>
                    <a:pt x="301357" y="160920"/>
                    <a:pt x="290735" y="167616"/>
                  </a:cubicBezTo>
                  <a:cubicBezTo>
                    <a:pt x="290735" y="167616"/>
                    <a:pt x="302800" y="155139"/>
                    <a:pt x="309261" y="147042"/>
                  </a:cubicBezTo>
                  <a:cubicBezTo>
                    <a:pt x="315140" y="139908"/>
                    <a:pt x="320001" y="131993"/>
                    <a:pt x="323701" y="123516"/>
                  </a:cubicBezTo>
                  <a:cubicBezTo>
                    <a:pt x="327121" y="115229"/>
                    <a:pt x="319996" y="103989"/>
                    <a:pt x="314201" y="109895"/>
                  </a:cubicBezTo>
                  <a:cubicBezTo>
                    <a:pt x="308406" y="115800"/>
                    <a:pt x="306221" y="121801"/>
                    <a:pt x="296340" y="133612"/>
                  </a:cubicBezTo>
                  <a:cubicBezTo>
                    <a:pt x="291172" y="139918"/>
                    <a:pt x="285271" y="145576"/>
                    <a:pt x="278765" y="150471"/>
                  </a:cubicBezTo>
                  <a:cubicBezTo>
                    <a:pt x="284870" y="142194"/>
                    <a:pt x="290302" y="133431"/>
                    <a:pt x="295010" y="124277"/>
                  </a:cubicBezTo>
                  <a:cubicBezTo>
                    <a:pt x="299192" y="117096"/>
                    <a:pt x="301237" y="108866"/>
                    <a:pt x="300900" y="100560"/>
                  </a:cubicBezTo>
                  <a:cubicBezTo>
                    <a:pt x="300900" y="96274"/>
                    <a:pt x="294535" y="91035"/>
                    <a:pt x="288835" y="99322"/>
                  </a:cubicBezTo>
                  <a:cubicBezTo>
                    <a:pt x="283306" y="110552"/>
                    <a:pt x="276448" y="121077"/>
                    <a:pt x="268409" y="130659"/>
                  </a:cubicBezTo>
                  <a:cubicBezTo>
                    <a:pt x="259669" y="139708"/>
                    <a:pt x="252354" y="144852"/>
                    <a:pt x="252069" y="142375"/>
                  </a:cubicBezTo>
                  <a:cubicBezTo>
                    <a:pt x="251784" y="139899"/>
                    <a:pt x="257389" y="134946"/>
                    <a:pt x="260429" y="124373"/>
                  </a:cubicBezTo>
                  <a:cubicBezTo>
                    <a:pt x="263469" y="113800"/>
                    <a:pt x="260429" y="102656"/>
                    <a:pt x="254634" y="101513"/>
                  </a:cubicBezTo>
                  <a:cubicBezTo>
                    <a:pt x="248839" y="100370"/>
                    <a:pt x="249979" y="100560"/>
                    <a:pt x="245134" y="110466"/>
                  </a:cubicBezTo>
                  <a:cubicBezTo>
                    <a:pt x="238797" y="120601"/>
                    <a:pt x="233117" y="131126"/>
                    <a:pt x="228128" y="141994"/>
                  </a:cubicBezTo>
                  <a:cubicBezTo>
                    <a:pt x="225144" y="152138"/>
                    <a:pt x="219767" y="161416"/>
                    <a:pt x="212453" y="169045"/>
                  </a:cubicBezTo>
                  <a:cubicBezTo>
                    <a:pt x="203428" y="178951"/>
                    <a:pt x="182717" y="190000"/>
                    <a:pt x="146521" y="19914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5" name="Google Shape;835;p4"/>
            <p:cNvSpPr/>
            <p:nvPr/>
          </p:nvSpPr>
          <p:spPr>
            <a:xfrm>
              <a:off x="2447141" y="4011203"/>
              <a:ext cx="100743" cy="148055"/>
            </a:xfrm>
            <a:custGeom>
              <a:avLst/>
              <a:gdLst/>
              <a:ahLst/>
              <a:cxnLst/>
              <a:rect l="l" t="t" r="r" b="b"/>
              <a:pathLst>
                <a:path w="100743" h="148055" extrusionOk="0">
                  <a:moveTo>
                    <a:pt x="27117" y="689"/>
                  </a:moveTo>
                  <a:cubicBezTo>
                    <a:pt x="52482" y="-3121"/>
                    <a:pt x="70438" y="8404"/>
                    <a:pt x="81743" y="46981"/>
                  </a:cubicBezTo>
                  <a:cubicBezTo>
                    <a:pt x="93049" y="85557"/>
                    <a:pt x="100744" y="117370"/>
                    <a:pt x="100744" y="117370"/>
                  </a:cubicBezTo>
                  <a:cubicBezTo>
                    <a:pt x="90684" y="132001"/>
                    <a:pt x="75423" y="142231"/>
                    <a:pt x="58088" y="145945"/>
                  </a:cubicBezTo>
                  <a:cubicBezTo>
                    <a:pt x="27687" y="153375"/>
                    <a:pt x="16761" y="138801"/>
                    <a:pt x="16761" y="138801"/>
                  </a:cubicBezTo>
                  <a:cubicBezTo>
                    <a:pt x="16761" y="138801"/>
                    <a:pt x="8306" y="98320"/>
                    <a:pt x="3081" y="70793"/>
                  </a:cubicBezTo>
                  <a:cubicBezTo>
                    <a:pt x="-2144" y="43266"/>
                    <a:pt x="-4329" y="5356"/>
                    <a:pt x="27117" y="68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6" name="Google Shape;836;p4"/>
            <p:cNvSpPr/>
            <p:nvPr/>
          </p:nvSpPr>
          <p:spPr>
            <a:xfrm>
              <a:off x="2331622" y="3739152"/>
              <a:ext cx="164429" cy="181621"/>
            </a:xfrm>
            <a:custGeom>
              <a:avLst/>
              <a:gdLst/>
              <a:ahLst/>
              <a:cxnLst/>
              <a:rect l="l" t="t" r="r" b="b"/>
              <a:pathLst>
                <a:path w="164429" h="181621" extrusionOk="0">
                  <a:moveTo>
                    <a:pt x="155175" y="75001"/>
                  </a:moveTo>
                  <a:cubicBezTo>
                    <a:pt x="155175" y="75001"/>
                    <a:pt x="195362" y="13755"/>
                    <a:pt x="108244" y="1277"/>
                  </a:cubicBezTo>
                  <a:cubicBezTo>
                    <a:pt x="45447" y="-7771"/>
                    <a:pt x="5166" y="32710"/>
                    <a:pt x="511" y="76620"/>
                  </a:cubicBezTo>
                  <a:cubicBezTo>
                    <a:pt x="-3954" y="118530"/>
                    <a:pt x="21792" y="162345"/>
                    <a:pt x="40412" y="179300"/>
                  </a:cubicBezTo>
                  <a:cubicBezTo>
                    <a:pt x="58682" y="183929"/>
                    <a:pt x="78014" y="181586"/>
                    <a:pt x="94659" y="172727"/>
                  </a:cubicBezTo>
                  <a:cubicBezTo>
                    <a:pt x="95657" y="161326"/>
                    <a:pt x="96038" y="149877"/>
                    <a:pt x="95799" y="138437"/>
                  </a:cubicBezTo>
                  <a:cubicBezTo>
                    <a:pt x="95799" y="138437"/>
                    <a:pt x="65208" y="73858"/>
                    <a:pt x="155175" y="750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7" name="Google Shape;837;p4"/>
            <p:cNvSpPr/>
            <p:nvPr/>
          </p:nvSpPr>
          <p:spPr>
            <a:xfrm>
              <a:off x="2515394" y="4404988"/>
              <a:ext cx="145638" cy="201549"/>
            </a:xfrm>
            <a:custGeom>
              <a:avLst/>
              <a:gdLst/>
              <a:ahLst/>
              <a:cxnLst/>
              <a:rect l="l" t="t" r="r" b="b"/>
              <a:pathLst>
                <a:path w="145638" h="201549" extrusionOk="0">
                  <a:moveTo>
                    <a:pt x="145639" y="183928"/>
                  </a:moveTo>
                  <a:lnTo>
                    <a:pt x="145639" y="0"/>
                  </a:lnTo>
                  <a:lnTo>
                    <a:pt x="0" y="85249"/>
                  </a:lnTo>
                  <a:lnTo>
                    <a:pt x="56052" y="201549"/>
                  </a:lnTo>
                  <a:lnTo>
                    <a:pt x="145639" y="183928"/>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8" name="Google Shape;838;p4"/>
            <p:cNvSpPr/>
            <p:nvPr/>
          </p:nvSpPr>
          <p:spPr>
            <a:xfrm>
              <a:off x="2565555" y="4383081"/>
              <a:ext cx="95477" cy="55816"/>
            </a:xfrm>
            <a:custGeom>
              <a:avLst/>
              <a:gdLst/>
              <a:ahLst/>
              <a:cxnLst/>
              <a:rect l="l" t="t" r="r" b="b"/>
              <a:pathLst>
                <a:path w="95477" h="55816" extrusionOk="0">
                  <a:moveTo>
                    <a:pt x="0" y="32480"/>
                  </a:moveTo>
                  <a:lnTo>
                    <a:pt x="55862" y="0"/>
                  </a:lnTo>
                  <a:lnTo>
                    <a:pt x="95478" y="22860"/>
                  </a:lnTo>
                  <a:lnTo>
                    <a:pt x="37526" y="55816"/>
                  </a:lnTo>
                  <a:lnTo>
                    <a:pt x="0" y="32480"/>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9" name="Google Shape;839;p4"/>
            <p:cNvSpPr/>
            <p:nvPr/>
          </p:nvSpPr>
          <p:spPr>
            <a:xfrm>
              <a:off x="4383145" y="3435820"/>
              <a:ext cx="77712" cy="44958"/>
            </a:xfrm>
            <a:custGeom>
              <a:avLst/>
              <a:gdLst/>
              <a:ahLst/>
              <a:cxnLst/>
              <a:rect l="l" t="t" r="r" b="b"/>
              <a:pathLst>
                <a:path w="77712" h="44958" extrusionOk="0">
                  <a:moveTo>
                    <a:pt x="77712" y="22479"/>
                  </a:moveTo>
                  <a:cubicBezTo>
                    <a:pt x="77712" y="34894"/>
                    <a:pt x="60316" y="44958"/>
                    <a:pt x="38856" y="44958"/>
                  </a:cubicBezTo>
                  <a:cubicBezTo>
                    <a:pt x="17396" y="44958"/>
                    <a:pt x="0" y="34894"/>
                    <a:pt x="0" y="22479"/>
                  </a:cubicBezTo>
                  <a:cubicBezTo>
                    <a:pt x="0" y="10064"/>
                    <a:pt x="17397" y="0"/>
                    <a:pt x="38856" y="0"/>
                  </a:cubicBezTo>
                  <a:cubicBezTo>
                    <a:pt x="60316" y="0"/>
                    <a:pt x="77712" y="10064"/>
                    <a:pt x="77712" y="22479"/>
                  </a:cubicBezTo>
                  <a:close/>
                </a:path>
              </a:pathLst>
            </a:custGeom>
            <a:solidFill>
              <a:srgbClr val="D5D6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0" name="Google Shape;840;p4"/>
            <p:cNvSpPr/>
            <p:nvPr/>
          </p:nvSpPr>
          <p:spPr>
            <a:xfrm flipH="1">
              <a:off x="4682927" y="3694995"/>
              <a:ext cx="1795739" cy="1039558"/>
            </a:xfrm>
            <a:custGeom>
              <a:avLst/>
              <a:gdLst/>
              <a:ahLst/>
              <a:cxnLst/>
              <a:rect l="l" t="t" r="r" b="b"/>
              <a:pathLst>
                <a:path w="1795739" h="1039558" extrusionOk="0">
                  <a:moveTo>
                    <a:pt x="1781394" y="0"/>
                  </a:moveTo>
                  <a:lnTo>
                    <a:pt x="1781394" y="95"/>
                  </a:lnTo>
                  <a:lnTo>
                    <a:pt x="651623" y="653987"/>
                  </a:lnTo>
                  <a:lnTo>
                    <a:pt x="0" y="1031176"/>
                  </a:lnTo>
                  <a:lnTo>
                    <a:pt x="14440" y="1039558"/>
                  </a:lnTo>
                  <a:lnTo>
                    <a:pt x="666063" y="662273"/>
                  </a:lnTo>
                  <a:lnTo>
                    <a:pt x="1795739" y="8382"/>
                  </a:lnTo>
                  <a:lnTo>
                    <a:pt x="1795739" y="8382"/>
                  </a:lnTo>
                  <a:lnTo>
                    <a:pt x="1781394" y="0"/>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1" name="Google Shape;841;p4"/>
            <p:cNvSpPr/>
            <p:nvPr/>
          </p:nvSpPr>
          <p:spPr>
            <a:xfrm rot="10800000">
              <a:off x="6022844" y="4502970"/>
              <a:ext cx="644687" cy="369950"/>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2" name="Google Shape;842;p4"/>
            <p:cNvSpPr/>
            <p:nvPr/>
          </p:nvSpPr>
          <p:spPr>
            <a:xfrm flipH="1">
              <a:off x="6190049" y="4282211"/>
              <a:ext cx="427701" cy="247554"/>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3" name="Google Shape;843;p4"/>
            <p:cNvSpPr/>
            <p:nvPr/>
          </p:nvSpPr>
          <p:spPr>
            <a:xfrm flipH="1">
              <a:off x="6403900" y="4405941"/>
              <a:ext cx="213850" cy="371379"/>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4" name="Google Shape;844;p4"/>
            <p:cNvSpPr/>
            <p:nvPr/>
          </p:nvSpPr>
          <p:spPr>
            <a:xfrm flipH="1">
              <a:off x="6190049" y="4405941"/>
              <a:ext cx="213850" cy="371379"/>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5" name="Google Shape;845;p4"/>
            <p:cNvSpPr/>
            <p:nvPr/>
          </p:nvSpPr>
          <p:spPr>
            <a:xfrm>
              <a:off x="6351541" y="3874743"/>
              <a:ext cx="217302" cy="317702"/>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6" name="Google Shape;846;p4"/>
            <p:cNvSpPr/>
            <p:nvPr/>
          </p:nvSpPr>
          <p:spPr>
            <a:xfrm>
              <a:off x="6368017" y="3871983"/>
              <a:ext cx="104086" cy="128266"/>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7" name="Google Shape;847;p4"/>
            <p:cNvSpPr/>
            <p:nvPr/>
          </p:nvSpPr>
          <p:spPr>
            <a:xfrm>
              <a:off x="6388363" y="4011215"/>
              <a:ext cx="128390" cy="143694"/>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8" name="Google Shape;848;p4"/>
            <p:cNvSpPr/>
            <p:nvPr/>
          </p:nvSpPr>
          <p:spPr>
            <a:xfrm>
              <a:off x="6169126" y="4068541"/>
              <a:ext cx="242294" cy="344916"/>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9" name="Google Shape;849;p4"/>
            <p:cNvSpPr/>
            <p:nvPr/>
          </p:nvSpPr>
          <p:spPr>
            <a:xfrm>
              <a:off x="6350989" y="4058254"/>
              <a:ext cx="187162" cy="246878"/>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0" name="Google Shape;850;p4"/>
            <p:cNvSpPr/>
            <p:nvPr/>
          </p:nvSpPr>
          <p:spPr>
            <a:xfrm>
              <a:off x="6384325" y="3881810"/>
              <a:ext cx="137686" cy="169616"/>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1" name="Google Shape;851;p4"/>
            <p:cNvSpPr/>
            <p:nvPr/>
          </p:nvSpPr>
          <p:spPr>
            <a:xfrm>
              <a:off x="6389913" y="3881145"/>
              <a:ext cx="138230" cy="130098"/>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2" name="Google Shape;852;p4"/>
            <p:cNvSpPr/>
            <p:nvPr/>
          </p:nvSpPr>
          <p:spPr>
            <a:xfrm>
              <a:off x="6223986" y="4735273"/>
              <a:ext cx="108702" cy="82916"/>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3" name="Google Shape;853;p4"/>
            <p:cNvSpPr/>
            <p:nvPr/>
          </p:nvSpPr>
          <p:spPr>
            <a:xfrm>
              <a:off x="6224466" y="4761723"/>
              <a:ext cx="108209" cy="56495"/>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4" name="Google Shape;854;p4"/>
            <p:cNvSpPr/>
            <p:nvPr/>
          </p:nvSpPr>
          <p:spPr>
            <a:xfrm>
              <a:off x="6169601" y="4699543"/>
              <a:ext cx="99502" cy="77082"/>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5" name="Google Shape;855;p4"/>
            <p:cNvSpPr/>
            <p:nvPr/>
          </p:nvSpPr>
          <p:spPr>
            <a:xfrm>
              <a:off x="6170058" y="4724979"/>
              <a:ext cx="99108" cy="51736"/>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6" name="Google Shape;856;p4"/>
            <p:cNvSpPr/>
            <p:nvPr/>
          </p:nvSpPr>
          <p:spPr>
            <a:xfrm>
              <a:off x="6206498" y="4301929"/>
              <a:ext cx="236938" cy="408660"/>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7" name="Google Shape;857;p4"/>
            <p:cNvSpPr/>
            <p:nvPr/>
          </p:nvSpPr>
          <p:spPr>
            <a:xfrm>
              <a:off x="6271102" y="4302737"/>
              <a:ext cx="235887" cy="442489"/>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8" name="Google Shape;858;p4"/>
            <p:cNvSpPr/>
            <p:nvPr/>
          </p:nvSpPr>
          <p:spPr>
            <a:xfrm>
              <a:off x="6183254" y="4274877"/>
              <a:ext cx="352749" cy="324700"/>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9" name="Google Shape;859;p4"/>
            <p:cNvSpPr/>
            <p:nvPr/>
          </p:nvSpPr>
          <p:spPr>
            <a:xfrm>
              <a:off x="6466820" y="4083042"/>
              <a:ext cx="122590" cy="429780"/>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60" name="Google Shape;860;p4"/>
            <p:cNvSpPr/>
            <p:nvPr/>
          </p:nvSpPr>
          <p:spPr>
            <a:xfrm>
              <a:off x="6490841" y="4077626"/>
              <a:ext cx="74124" cy="94270"/>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61" name="Google Shape;861;p4"/>
            <p:cNvSpPr/>
            <p:nvPr/>
          </p:nvSpPr>
          <p:spPr>
            <a:xfrm>
              <a:off x="6345497" y="4058119"/>
              <a:ext cx="63405" cy="66570"/>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862" name="Google Shape;862;p4"/>
            <p:cNvGrpSpPr/>
            <p:nvPr/>
          </p:nvGrpSpPr>
          <p:grpSpPr>
            <a:xfrm>
              <a:off x="6161836" y="4215479"/>
              <a:ext cx="350681" cy="265782"/>
              <a:chOff x="6621095" y="1452181"/>
              <a:chExt cx="330893" cy="250785"/>
            </a:xfrm>
          </p:grpSpPr>
          <p:sp>
            <p:nvSpPr>
              <p:cNvPr id="863" name="Google Shape;863;p4"/>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64" name="Google Shape;864;p4"/>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2941"/>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65" name="Google Shape;865;p4"/>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66" name="Google Shape;866;p4"/>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67" name="Google Shape;867;p4"/>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grpSp>
        <p:nvGrpSpPr>
          <p:cNvPr id="868" name="Google Shape;868;p4"/>
          <p:cNvGrpSpPr/>
          <p:nvPr/>
        </p:nvGrpSpPr>
        <p:grpSpPr>
          <a:xfrm>
            <a:off x="680240" y="1323545"/>
            <a:ext cx="390051" cy="973933"/>
            <a:chOff x="3386850" y="2264625"/>
            <a:chExt cx="203950" cy="509250"/>
          </a:xfrm>
        </p:grpSpPr>
        <p:sp>
          <p:nvSpPr>
            <p:cNvPr id="869" name="Google Shape;869;p4"/>
            <p:cNvSpPr/>
            <p:nvPr/>
          </p:nvSpPr>
          <p:spPr>
            <a:xfrm>
              <a:off x="3386850" y="2370850"/>
              <a:ext cx="203950" cy="403025"/>
            </a:xfrm>
            <a:custGeom>
              <a:avLst/>
              <a:gdLst/>
              <a:ahLst/>
              <a:cxnLst/>
              <a:rect l="l" t="t" r="r" b="b"/>
              <a:pathLst>
                <a:path w="8158" h="16121" extrusionOk="0">
                  <a:moveTo>
                    <a:pt x="3249" y="1"/>
                  </a:moveTo>
                  <a:lnTo>
                    <a:pt x="3004" y="50"/>
                  </a:lnTo>
                  <a:lnTo>
                    <a:pt x="2785" y="99"/>
                  </a:lnTo>
                  <a:lnTo>
                    <a:pt x="2565" y="172"/>
                  </a:lnTo>
                  <a:lnTo>
                    <a:pt x="2369" y="269"/>
                  </a:lnTo>
                  <a:lnTo>
                    <a:pt x="2174" y="367"/>
                  </a:lnTo>
                  <a:lnTo>
                    <a:pt x="1979" y="465"/>
                  </a:lnTo>
                  <a:lnTo>
                    <a:pt x="1808" y="587"/>
                  </a:lnTo>
                  <a:lnTo>
                    <a:pt x="1637" y="734"/>
                  </a:lnTo>
                  <a:lnTo>
                    <a:pt x="1490" y="880"/>
                  </a:lnTo>
                  <a:lnTo>
                    <a:pt x="1344" y="1027"/>
                  </a:lnTo>
                  <a:lnTo>
                    <a:pt x="1075" y="1369"/>
                  </a:lnTo>
                  <a:lnTo>
                    <a:pt x="855" y="1784"/>
                  </a:lnTo>
                  <a:lnTo>
                    <a:pt x="660" y="2199"/>
                  </a:lnTo>
                  <a:lnTo>
                    <a:pt x="489" y="2687"/>
                  </a:lnTo>
                  <a:lnTo>
                    <a:pt x="342" y="3176"/>
                  </a:lnTo>
                  <a:lnTo>
                    <a:pt x="245" y="3738"/>
                  </a:lnTo>
                  <a:lnTo>
                    <a:pt x="147" y="4299"/>
                  </a:lnTo>
                  <a:lnTo>
                    <a:pt x="74" y="4910"/>
                  </a:lnTo>
                  <a:lnTo>
                    <a:pt x="49" y="5545"/>
                  </a:lnTo>
                  <a:lnTo>
                    <a:pt x="25" y="6204"/>
                  </a:lnTo>
                  <a:lnTo>
                    <a:pt x="0" y="6888"/>
                  </a:lnTo>
                  <a:lnTo>
                    <a:pt x="25" y="7035"/>
                  </a:lnTo>
                  <a:lnTo>
                    <a:pt x="49" y="7181"/>
                  </a:lnTo>
                  <a:lnTo>
                    <a:pt x="98" y="7328"/>
                  </a:lnTo>
                  <a:lnTo>
                    <a:pt x="171" y="7425"/>
                  </a:lnTo>
                  <a:lnTo>
                    <a:pt x="269" y="7523"/>
                  </a:lnTo>
                  <a:lnTo>
                    <a:pt x="391" y="7596"/>
                  </a:lnTo>
                  <a:lnTo>
                    <a:pt x="513" y="7645"/>
                  </a:lnTo>
                  <a:lnTo>
                    <a:pt x="660" y="7670"/>
                  </a:lnTo>
                  <a:lnTo>
                    <a:pt x="806" y="7645"/>
                  </a:lnTo>
                  <a:lnTo>
                    <a:pt x="928" y="7596"/>
                  </a:lnTo>
                  <a:lnTo>
                    <a:pt x="1051" y="7523"/>
                  </a:lnTo>
                  <a:lnTo>
                    <a:pt x="1148" y="7425"/>
                  </a:lnTo>
                  <a:lnTo>
                    <a:pt x="1222" y="7328"/>
                  </a:lnTo>
                  <a:lnTo>
                    <a:pt x="1270" y="7181"/>
                  </a:lnTo>
                  <a:lnTo>
                    <a:pt x="1295" y="7035"/>
                  </a:lnTo>
                  <a:lnTo>
                    <a:pt x="1319" y="6888"/>
                  </a:lnTo>
                  <a:lnTo>
                    <a:pt x="1344" y="6278"/>
                  </a:lnTo>
                  <a:lnTo>
                    <a:pt x="1417" y="5569"/>
                  </a:lnTo>
                  <a:lnTo>
                    <a:pt x="1515" y="4861"/>
                  </a:lnTo>
                  <a:lnTo>
                    <a:pt x="1637" y="4153"/>
                  </a:lnTo>
                  <a:lnTo>
                    <a:pt x="1759" y="3542"/>
                  </a:lnTo>
                  <a:lnTo>
                    <a:pt x="1881" y="3029"/>
                  </a:lnTo>
                  <a:lnTo>
                    <a:pt x="2003" y="2687"/>
                  </a:lnTo>
                  <a:lnTo>
                    <a:pt x="2052" y="2614"/>
                  </a:lnTo>
                  <a:lnTo>
                    <a:pt x="2101" y="2590"/>
                  </a:lnTo>
                  <a:lnTo>
                    <a:pt x="2101" y="2639"/>
                  </a:lnTo>
                  <a:lnTo>
                    <a:pt x="2125" y="2736"/>
                  </a:lnTo>
                  <a:lnTo>
                    <a:pt x="2125" y="3151"/>
                  </a:lnTo>
                  <a:lnTo>
                    <a:pt x="2076" y="4568"/>
                  </a:lnTo>
                  <a:lnTo>
                    <a:pt x="1954" y="6595"/>
                  </a:lnTo>
                  <a:lnTo>
                    <a:pt x="1832" y="8866"/>
                  </a:lnTo>
                  <a:lnTo>
                    <a:pt x="1539" y="13165"/>
                  </a:lnTo>
                  <a:lnTo>
                    <a:pt x="1392" y="15119"/>
                  </a:lnTo>
                  <a:lnTo>
                    <a:pt x="1392" y="15290"/>
                  </a:lnTo>
                  <a:lnTo>
                    <a:pt x="1417" y="15461"/>
                  </a:lnTo>
                  <a:lnTo>
                    <a:pt x="1466" y="15607"/>
                  </a:lnTo>
                  <a:lnTo>
                    <a:pt x="1563" y="15754"/>
                  </a:lnTo>
                  <a:lnTo>
                    <a:pt x="1661" y="15900"/>
                  </a:lnTo>
                  <a:lnTo>
                    <a:pt x="1783" y="15998"/>
                  </a:lnTo>
                  <a:lnTo>
                    <a:pt x="1930" y="16071"/>
                  </a:lnTo>
                  <a:lnTo>
                    <a:pt x="2101" y="16120"/>
                  </a:lnTo>
                  <a:lnTo>
                    <a:pt x="2394" y="16120"/>
                  </a:lnTo>
                  <a:lnTo>
                    <a:pt x="2516" y="16071"/>
                  </a:lnTo>
                  <a:lnTo>
                    <a:pt x="2662" y="15998"/>
                  </a:lnTo>
                  <a:lnTo>
                    <a:pt x="2785" y="15925"/>
                  </a:lnTo>
                  <a:lnTo>
                    <a:pt x="2882" y="15803"/>
                  </a:lnTo>
                  <a:lnTo>
                    <a:pt x="2956" y="15680"/>
                  </a:lnTo>
                  <a:lnTo>
                    <a:pt x="3029" y="15534"/>
                  </a:lnTo>
                  <a:lnTo>
                    <a:pt x="3053" y="15387"/>
                  </a:lnTo>
                  <a:lnTo>
                    <a:pt x="3713" y="8549"/>
                  </a:lnTo>
                  <a:lnTo>
                    <a:pt x="3737" y="8476"/>
                  </a:lnTo>
                  <a:lnTo>
                    <a:pt x="3786" y="8354"/>
                  </a:lnTo>
                  <a:lnTo>
                    <a:pt x="3835" y="8305"/>
                  </a:lnTo>
                  <a:lnTo>
                    <a:pt x="3884" y="8231"/>
                  </a:lnTo>
                  <a:lnTo>
                    <a:pt x="3981" y="8207"/>
                  </a:lnTo>
                  <a:lnTo>
                    <a:pt x="4079" y="8183"/>
                  </a:lnTo>
                  <a:lnTo>
                    <a:pt x="4177" y="8207"/>
                  </a:lnTo>
                  <a:lnTo>
                    <a:pt x="4274" y="8231"/>
                  </a:lnTo>
                  <a:lnTo>
                    <a:pt x="4323" y="8305"/>
                  </a:lnTo>
                  <a:lnTo>
                    <a:pt x="4372" y="8354"/>
                  </a:lnTo>
                  <a:lnTo>
                    <a:pt x="4421" y="8476"/>
                  </a:lnTo>
                  <a:lnTo>
                    <a:pt x="4445" y="8549"/>
                  </a:lnTo>
                  <a:lnTo>
                    <a:pt x="5105" y="15387"/>
                  </a:lnTo>
                  <a:lnTo>
                    <a:pt x="5129" y="15534"/>
                  </a:lnTo>
                  <a:lnTo>
                    <a:pt x="5202" y="15680"/>
                  </a:lnTo>
                  <a:lnTo>
                    <a:pt x="5276" y="15803"/>
                  </a:lnTo>
                  <a:lnTo>
                    <a:pt x="5373" y="15925"/>
                  </a:lnTo>
                  <a:lnTo>
                    <a:pt x="5496" y="15998"/>
                  </a:lnTo>
                  <a:lnTo>
                    <a:pt x="5642" y="16071"/>
                  </a:lnTo>
                  <a:lnTo>
                    <a:pt x="5764" y="16120"/>
                  </a:lnTo>
                  <a:lnTo>
                    <a:pt x="6057" y="16120"/>
                  </a:lnTo>
                  <a:lnTo>
                    <a:pt x="6228" y="16071"/>
                  </a:lnTo>
                  <a:lnTo>
                    <a:pt x="6375" y="15998"/>
                  </a:lnTo>
                  <a:lnTo>
                    <a:pt x="6497" y="15900"/>
                  </a:lnTo>
                  <a:lnTo>
                    <a:pt x="6595" y="15754"/>
                  </a:lnTo>
                  <a:lnTo>
                    <a:pt x="6692" y="15607"/>
                  </a:lnTo>
                  <a:lnTo>
                    <a:pt x="6741" y="15461"/>
                  </a:lnTo>
                  <a:lnTo>
                    <a:pt x="6766" y="15290"/>
                  </a:lnTo>
                  <a:lnTo>
                    <a:pt x="6766" y="15119"/>
                  </a:lnTo>
                  <a:lnTo>
                    <a:pt x="6619" y="13165"/>
                  </a:lnTo>
                  <a:lnTo>
                    <a:pt x="6350" y="8915"/>
                  </a:lnTo>
                  <a:lnTo>
                    <a:pt x="6204" y="6619"/>
                  </a:lnTo>
                  <a:lnTo>
                    <a:pt x="6106" y="4617"/>
                  </a:lnTo>
                  <a:lnTo>
                    <a:pt x="6057" y="3176"/>
                  </a:lnTo>
                  <a:lnTo>
                    <a:pt x="6057" y="2761"/>
                  </a:lnTo>
                  <a:lnTo>
                    <a:pt x="6057" y="2590"/>
                  </a:lnTo>
                  <a:lnTo>
                    <a:pt x="6106" y="2590"/>
                  </a:lnTo>
                  <a:lnTo>
                    <a:pt x="6155" y="2687"/>
                  </a:lnTo>
                  <a:lnTo>
                    <a:pt x="6253" y="3005"/>
                  </a:lnTo>
                  <a:lnTo>
                    <a:pt x="6399" y="3493"/>
                  </a:lnTo>
                  <a:lnTo>
                    <a:pt x="6521" y="4128"/>
                  </a:lnTo>
                  <a:lnTo>
                    <a:pt x="6643" y="4837"/>
                  </a:lnTo>
                  <a:lnTo>
                    <a:pt x="6741" y="5569"/>
                  </a:lnTo>
                  <a:lnTo>
                    <a:pt x="6814" y="6278"/>
                  </a:lnTo>
                  <a:lnTo>
                    <a:pt x="6839" y="6888"/>
                  </a:lnTo>
                  <a:lnTo>
                    <a:pt x="6863" y="7035"/>
                  </a:lnTo>
                  <a:lnTo>
                    <a:pt x="6888" y="7181"/>
                  </a:lnTo>
                  <a:lnTo>
                    <a:pt x="6936" y="7328"/>
                  </a:lnTo>
                  <a:lnTo>
                    <a:pt x="7010" y="7425"/>
                  </a:lnTo>
                  <a:lnTo>
                    <a:pt x="7107" y="7523"/>
                  </a:lnTo>
                  <a:lnTo>
                    <a:pt x="7230" y="7596"/>
                  </a:lnTo>
                  <a:lnTo>
                    <a:pt x="7352" y="7645"/>
                  </a:lnTo>
                  <a:lnTo>
                    <a:pt x="7498" y="7670"/>
                  </a:lnTo>
                  <a:lnTo>
                    <a:pt x="7645" y="7645"/>
                  </a:lnTo>
                  <a:lnTo>
                    <a:pt x="7767" y="7596"/>
                  </a:lnTo>
                  <a:lnTo>
                    <a:pt x="7889" y="7523"/>
                  </a:lnTo>
                  <a:lnTo>
                    <a:pt x="7987" y="7425"/>
                  </a:lnTo>
                  <a:lnTo>
                    <a:pt x="8060" y="7328"/>
                  </a:lnTo>
                  <a:lnTo>
                    <a:pt x="8109" y="7181"/>
                  </a:lnTo>
                  <a:lnTo>
                    <a:pt x="8133" y="7035"/>
                  </a:lnTo>
                  <a:lnTo>
                    <a:pt x="8158" y="6888"/>
                  </a:lnTo>
                  <a:lnTo>
                    <a:pt x="8133" y="5520"/>
                  </a:lnTo>
                  <a:lnTo>
                    <a:pt x="8109" y="4885"/>
                  </a:lnTo>
                  <a:lnTo>
                    <a:pt x="8060" y="4299"/>
                  </a:lnTo>
                  <a:lnTo>
                    <a:pt x="7987" y="3713"/>
                  </a:lnTo>
                  <a:lnTo>
                    <a:pt x="7889" y="3176"/>
                  </a:lnTo>
                  <a:lnTo>
                    <a:pt x="7767" y="2663"/>
                  </a:lnTo>
                  <a:lnTo>
                    <a:pt x="7620" y="2174"/>
                  </a:lnTo>
                  <a:lnTo>
                    <a:pt x="7425" y="1759"/>
                  </a:lnTo>
                  <a:lnTo>
                    <a:pt x="7205" y="1369"/>
                  </a:lnTo>
                  <a:lnTo>
                    <a:pt x="7083" y="1173"/>
                  </a:lnTo>
                  <a:lnTo>
                    <a:pt x="6936" y="1002"/>
                  </a:lnTo>
                  <a:lnTo>
                    <a:pt x="6790" y="856"/>
                  </a:lnTo>
                  <a:lnTo>
                    <a:pt x="6643" y="709"/>
                  </a:lnTo>
                  <a:lnTo>
                    <a:pt x="6472" y="563"/>
                  </a:lnTo>
                  <a:lnTo>
                    <a:pt x="6277" y="440"/>
                  </a:lnTo>
                  <a:lnTo>
                    <a:pt x="6082" y="343"/>
                  </a:lnTo>
                  <a:lnTo>
                    <a:pt x="5886" y="245"/>
                  </a:lnTo>
                  <a:lnTo>
                    <a:pt x="5666" y="172"/>
                  </a:lnTo>
                  <a:lnTo>
                    <a:pt x="5422" y="99"/>
                  </a:lnTo>
                  <a:lnTo>
                    <a:pt x="5178" y="50"/>
                  </a:lnTo>
                  <a:lnTo>
                    <a:pt x="4909" y="1"/>
                  </a:lnTo>
                  <a:lnTo>
                    <a:pt x="4714" y="74"/>
                  </a:lnTo>
                  <a:lnTo>
                    <a:pt x="4519" y="147"/>
                  </a:lnTo>
                  <a:lnTo>
                    <a:pt x="4299" y="196"/>
                  </a:lnTo>
                  <a:lnTo>
                    <a:pt x="3859" y="196"/>
                  </a:lnTo>
                  <a:lnTo>
                    <a:pt x="3664" y="147"/>
                  </a:lnTo>
                  <a:lnTo>
                    <a:pt x="3444" y="99"/>
                  </a:lnTo>
                  <a:lnTo>
                    <a:pt x="3249"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870" name="Google Shape;870;p4"/>
            <p:cNvSpPr/>
            <p:nvPr/>
          </p:nvSpPr>
          <p:spPr>
            <a:xfrm>
              <a:off x="3446075" y="2264625"/>
              <a:ext cx="85500" cy="94050"/>
            </a:xfrm>
            <a:custGeom>
              <a:avLst/>
              <a:gdLst/>
              <a:ahLst/>
              <a:cxnLst/>
              <a:rect l="l" t="t" r="r" b="b"/>
              <a:pathLst>
                <a:path w="3420" h="3762" extrusionOk="0">
                  <a:moveTo>
                    <a:pt x="1539" y="0"/>
                  </a:moveTo>
                  <a:lnTo>
                    <a:pt x="1368" y="25"/>
                  </a:lnTo>
                  <a:lnTo>
                    <a:pt x="1197" y="49"/>
                  </a:lnTo>
                  <a:lnTo>
                    <a:pt x="1051" y="122"/>
                  </a:lnTo>
                  <a:lnTo>
                    <a:pt x="904" y="171"/>
                  </a:lnTo>
                  <a:lnTo>
                    <a:pt x="757" y="269"/>
                  </a:lnTo>
                  <a:lnTo>
                    <a:pt x="611" y="342"/>
                  </a:lnTo>
                  <a:lnTo>
                    <a:pt x="489" y="464"/>
                  </a:lnTo>
                  <a:lnTo>
                    <a:pt x="391" y="586"/>
                  </a:lnTo>
                  <a:lnTo>
                    <a:pt x="293" y="708"/>
                  </a:lnTo>
                  <a:lnTo>
                    <a:pt x="196" y="855"/>
                  </a:lnTo>
                  <a:lnTo>
                    <a:pt x="122" y="1002"/>
                  </a:lnTo>
                  <a:lnTo>
                    <a:pt x="74" y="1148"/>
                  </a:lnTo>
                  <a:lnTo>
                    <a:pt x="25" y="1319"/>
                  </a:lnTo>
                  <a:lnTo>
                    <a:pt x="0" y="1514"/>
                  </a:lnTo>
                  <a:lnTo>
                    <a:pt x="0" y="1710"/>
                  </a:lnTo>
                  <a:lnTo>
                    <a:pt x="0" y="1905"/>
                  </a:lnTo>
                  <a:lnTo>
                    <a:pt x="25" y="2101"/>
                  </a:lnTo>
                  <a:lnTo>
                    <a:pt x="74" y="2272"/>
                  </a:lnTo>
                  <a:lnTo>
                    <a:pt x="122" y="2467"/>
                  </a:lnTo>
                  <a:lnTo>
                    <a:pt x="196" y="2638"/>
                  </a:lnTo>
                  <a:lnTo>
                    <a:pt x="293" y="2809"/>
                  </a:lnTo>
                  <a:lnTo>
                    <a:pt x="391" y="2980"/>
                  </a:lnTo>
                  <a:lnTo>
                    <a:pt x="489" y="3126"/>
                  </a:lnTo>
                  <a:lnTo>
                    <a:pt x="611" y="3273"/>
                  </a:lnTo>
                  <a:lnTo>
                    <a:pt x="757" y="3395"/>
                  </a:lnTo>
                  <a:lnTo>
                    <a:pt x="904" y="3493"/>
                  </a:lnTo>
                  <a:lnTo>
                    <a:pt x="1051" y="3590"/>
                  </a:lnTo>
                  <a:lnTo>
                    <a:pt x="1197" y="3664"/>
                  </a:lnTo>
                  <a:lnTo>
                    <a:pt x="1368" y="3713"/>
                  </a:lnTo>
                  <a:lnTo>
                    <a:pt x="1539" y="3761"/>
                  </a:lnTo>
                  <a:lnTo>
                    <a:pt x="1881" y="3761"/>
                  </a:lnTo>
                  <a:lnTo>
                    <a:pt x="2052" y="3713"/>
                  </a:lnTo>
                  <a:lnTo>
                    <a:pt x="2223" y="3664"/>
                  </a:lnTo>
                  <a:lnTo>
                    <a:pt x="2369" y="3590"/>
                  </a:lnTo>
                  <a:lnTo>
                    <a:pt x="2516" y="3493"/>
                  </a:lnTo>
                  <a:lnTo>
                    <a:pt x="2662" y="3395"/>
                  </a:lnTo>
                  <a:lnTo>
                    <a:pt x="2809" y="3273"/>
                  </a:lnTo>
                  <a:lnTo>
                    <a:pt x="2931" y="3126"/>
                  </a:lnTo>
                  <a:lnTo>
                    <a:pt x="3029" y="2980"/>
                  </a:lnTo>
                  <a:lnTo>
                    <a:pt x="3127" y="2809"/>
                  </a:lnTo>
                  <a:lnTo>
                    <a:pt x="3224" y="2638"/>
                  </a:lnTo>
                  <a:lnTo>
                    <a:pt x="3297" y="2467"/>
                  </a:lnTo>
                  <a:lnTo>
                    <a:pt x="3346" y="2272"/>
                  </a:lnTo>
                  <a:lnTo>
                    <a:pt x="3395" y="2101"/>
                  </a:lnTo>
                  <a:lnTo>
                    <a:pt x="3420" y="1905"/>
                  </a:lnTo>
                  <a:lnTo>
                    <a:pt x="3420" y="1710"/>
                  </a:lnTo>
                  <a:lnTo>
                    <a:pt x="3420" y="1514"/>
                  </a:lnTo>
                  <a:lnTo>
                    <a:pt x="3395" y="1319"/>
                  </a:lnTo>
                  <a:lnTo>
                    <a:pt x="3346" y="1148"/>
                  </a:lnTo>
                  <a:lnTo>
                    <a:pt x="3297" y="1002"/>
                  </a:lnTo>
                  <a:lnTo>
                    <a:pt x="3224" y="855"/>
                  </a:lnTo>
                  <a:lnTo>
                    <a:pt x="3127" y="708"/>
                  </a:lnTo>
                  <a:lnTo>
                    <a:pt x="3029" y="586"/>
                  </a:lnTo>
                  <a:lnTo>
                    <a:pt x="2931" y="464"/>
                  </a:lnTo>
                  <a:lnTo>
                    <a:pt x="2809" y="342"/>
                  </a:lnTo>
                  <a:lnTo>
                    <a:pt x="2662" y="269"/>
                  </a:lnTo>
                  <a:lnTo>
                    <a:pt x="2516" y="171"/>
                  </a:lnTo>
                  <a:lnTo>
                    <a:pt x="2369" y="122"/>
                  </a:lnTo>
                  <a:lnTo>
                    <a:pt x="2223" y="49"/>
                  </a:lnTo>
                  <a:lnTo>
                    <a:pt x="2052" y="25"/>
                  </a:lnTo>
                  <a:lnTo>
                    <a:pt x="18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grpSp>
        <p:nvGrpSpPr>
          <p:cNvPr id="871" name="Google Shape;871;p4"/>
          <p:cNvGrpSpPr/>
          <p:nvPr/>
        </p:nvGrpSpPr>
        <p:grpSpPr>
          <a:xfrm>
            <a:off x="1171161" y="1371554"/>
            <a:ext cx="318416" cy="925924"/>
            <a:chOff x="4076175" y="2267050"/>
            <a:chExt cx="173450" cy="504375"/>
          </a:xfrm>
        </p:grpSpPr>
        <p:sp>
          <p:nvSpPr>
            <p:cNvPr id="872" name="Google Shape;872;p4"/>
            <p:cNvSpPr/>
            <p:nvPr/>
          </p:nvSpPr>
          <p:spPr>
            <a:xfrm>
              <a:off x="4122600" y="2267050"/>
              <a:ext cx="80600" cy="91625"/>
            </a:xfrm>
            <a:custGeom>
              <a:avLst/>
              <a:gdLst/>
              <a:ahLst/>
              <a:cxnLst/>
              <a:rect l="l" t="t" r="r" b="b"/>
              <a:pathLst>
                <a:path w="3224" h="3665" extrusionOk="0">
                  <a:moveTo>
                    <a:pt x="1441" y="1"/>
                  </a:moveTo>
                  <a:lnTo>
                    <a:pt x="1295" y="25"/>
                  </a:lnTo>
                  <a:lnTo>
                    <a:pt x="1124" y="74"/>
                  </a:lnTo>
                  <a:lnTo>
                    <a:pt x="977" y="123"/>
                  </a:lnTo>
                  <a:lnTo>
                    <a:pt x="855" y="172"/>
                  </a:lnTo>
                  <a:lnTo>
                    <a:pt x="708" y="245"/>
                  </a:lnTo>
                  <a:lnTo>
                    <a:pt x="586" y="343"/>
                  </a:lnTo>
                  <a:lnTo>
                    <a:pt x="464" y="441"/>
                  </a:lnTo>
                  <a:lnTo>
                    <a:pt x="366" y="563"/>
                  </a:lnTo>
                  <a:lnTo>
                    <a:pt x="269" y="685"/>
                  </a:lnTo>
                  <a:lnTo>
                    <a:pt x="195" y="831"/>
                  </a:lnTo>
                  <a:lnTo>
                    <a:pt x="122" y="978"/>
                  </a:lnTo>
                  <a:lnTo>
                    <a:pt x="73" y="1124"/>
                  </a:lnTo>
                  <a:lnTo>
                    <a:pt x="25" y="1295"/>
                  </a:lnTo>
                  <a:lnTo>
                    <a:pt x="0" y="1466"/>
                  </a:lnTo>
                  <a:lnTo>
                    <a:pt x="0" y="1662"/>
                  </a:lnTo>
                  <a:lnTo>
                    <a:pt x="0" y="1833"/>
                  </a:lnTo>
                  <a:lnTo>
                    <a:pt x="25" y="2028"/>
                  </a:lnTo>
                  <a:lnTo>
                    <a:pt x="73" y="2223"/>
                  </a:lnTo>
                  <a:lnTo>
                    <a:pt x="122" y="2394"/>
                  </a:lnTo>
                  <a:lnTo>
                    <a:pt x="195" y="2565"/>
                  </a:lnTo>
                  <a:lnTo>
                    <a:pt x="269" y="2736"/>
                  </a:lnTo>
                  <a:lnTo>
                    <a:pt x="366" y="2883"/>
                  </a:lnTo>
                  <a:lnTo>
                    <a:pt x="464" y="3029"/>
                  </a:lnTo>
                  <a:lnTo>
                    <a:pt x="586" y="3176"/>
                  </a:lnTo>
                  <a:lnTo>
                    <a:pt x="708" y="3298"/>
                  </a:lnTo>
                  <a:lnTo>
                    <a:pt x="855" y="3396"/>
                  </a:lnTo>
                  <a:lnTo>
                    <a:pt x="977" y="3493"/>
                  </a:lnTo>
                  <a:lnTo>
                    <a:pt x="1124" y="3567"/>
                  </a:lnTo>
                  <a:lnTo>
                    <a:pt x="1295" y="3616"/>
                  </a:lnTo>
                  <a:lnTo>
                    <a:pt x="1441" y="3640"/>
                  </a:lnTo>
                  <a:lnTo>
                    <a:pt x="1612" y="3664"/>
                  </a:lnTo>
                  <a:lnTo>
                    <a:pt x="1783" y="3640"/>
                  </a:lnTo>
                  <a:lnTo>
                    <a:pt x="1930" y="3616"/>
                  </a:lnTo>
                  <a:lnTo>
                    <a:pt x="2100" y="3567"/>
                  </a:lnTo>
                  <a:lnTo>
                    <a:pt x="2247" y="3493"/>
                  </a:lnTo>
                  <a:lnTo>
                    <a:pt x="2369" y="3396"/>
                  </a:lnTo>
                  <a:lnTo>
                    <a:pt x="2516" y="3298"/>
                  </a:lnTo>
                  <a:lnTo>
                    <a:pt x="2638" y="3176"/>
                  </a:lnTo>
                  <a:lnTo>
                    <a:pt x="2760" y="3029"/>
                  </a:lnTo>
                  <a:lnTo>
                    <a:pt x="2858" y="2883"/>
                  </a:lnTo>
                  <a:lnTo>
                    <a:pt x="2955" y="2736"/>
                  </a:lnTo>
                  <a:lnTo>
                    <a:pt x="3029" y="2565"/>
                  </a:lnTo>
                  <a:lnTo>
                    <a:pt x="3102" y="2394"/>
                  </a:lnTo>
                  <a:lnTo>
                    <a:pt x="3151" y="2223"/>
                  </a:lnTo>
                  <a:lnTo>
                    <a:pt x="3200" y="2028"/>
                  </a:lnTo>
                  <a:lnTo>
                    <a:pt x="3224" y="1833"/>
                  </a:lnTo>
                  <a:lnTo>
                    <a:pt x="3224" y="1662"/>
                  </a:lnTo>
                  <a:lnTo>
                    <a:pt x="3224" y="1466"/>
                  </a:lnTo>
                  <a:lnTo>
                    <a:pt x="3200" y="1295"/>
                  </a:lnTo>
                  <a:lnTo>
                    <a:pt x="3151" y="1124"/>
                  </a:lnTo>
                  <a:lnTo>
                    <a:pt x="3102" y="978"/>
                  </a:lnTo>
                  <a:lnTo>
                    <a:pt x="3029" y="831"/>
                  </a:lnTo>
                  <a:lnTo>
                    <a:pt x="2955" y="685"/>
                  </a:lnTo>
                  <a:lnTo>
                    <a:pt x="2858" y="563"/>
                  </a:lnTo>
                  <a:lnTo>
                    <a:pt x="2760" y="441"/>
                  </a:lnTo>
                  <a:lnTo>
                    <a:pt x="2638" y="343"/>
                  </a:lnTo>
                  <a:lnTo>
                    <a:pt x="2516" y="245"/>
                  </a:lnTo>
                  <a:lnTo>
                    <a:pt x="2369" y="172"/>
                  </a:lnTo>
                  <a:lnTo>
                    <a:pt x="2247" y="123"/>
                  </a:lnTo>
                  <a:lnTo>
                    <a:pt x="2100" y="74"/>
                  </a:lnTo>
                  <a:lnTo>
                    <a:pt x="1930" y="25"/>
                  </a:lnTo>
                  <a:lnTo>
                    <a:pt x="17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873" name="Google Shape;873;p4"/>
            <p:cNvSpPr/>
            <p:nvPr/>
          </p:nvSpPr>
          <p:spPr>
            <a:xfrm>
              <a:off x="4076175" y="2370250"/>
              <a:ext cx="173450" cy="401175"/>
            </a:xfrm>
            <a:custGeom>
              <a:avLst/>
              <a:gdLst/>
              <a:ahLst/>
              <a:cxnLst/>
              <a:rect l="l" t="t" r="r" b="b"/>
              <a:pathLst>
                <a:path w="6938" h="16047" extrusionOk="0">
                  <a:moveTo>
                    <a:pt x="2736" y="0"/>
                  </a:moveTo>
                  <a:lnTo>
                    <a:pt x="2541" y="49"/>
                  </a:lnTo>
                  <a:lnTo>
                    <a:pt x="2346" y="123"/>
                  </a:lnTo>
                  <a:lnTo>
                    <a:pt x="2175" y="196"/>
                  </a:lnTo>
                  <a:lnTo>
                    <a:pt x="2028" y="293"/>
                  </a:lnTo>
                  <a:lnTo>
                    <a:pt x="1711" y="489"/>
                  </a:lnTo>
                  <a:lnTo>
                    <a:pt x="1442" y="758"/>
                  </a:lnTo>
                  <a:lnTo>
                    <a:pt x="1173" y="1075"/>
                  </a:lnTo>
                  <a:lnTo>
                    <a:pt x="953" y="1417"/>
                  </a:lnTo>
                  <a:lnTo>
                    <a:pt x="758" y="1808"/>
                  </a:lnTo>
                  <a:lnTo>
                    <a:pt x="587" y="2223"/>
                  </a:lnTo>
                  <a:lnTo>
                    <a:pt x="441" y="2711"/>
                  </a:lnTo>
                  <a:lnTo>
                    <a:pt x="318" y="3200"/>
                  </a:lnTo>
                  <a:lnTo>
                    <a:pt x="221" y="3737"/>
                  </a:lnTo>
                  <a:lnTo>
                    <a:pt x="147" y="4323"/>
                  </a:lnTo>
                  <a:lnTo>
                    <a:pt x="74" y="4909"/>
                  </a:lnTo>
                  <a:lnTo>
                    <a:pt x="25" y="5544"/>
                  </a:lnTo>
                  <a:lnTo>
                    <a:pt x="1" y="6204"/>
                  </a:lnTo>
                  <a:lnTo>
                    <a:pt x="1" y="6888"/>
                  </a:lnTo>
                  <a:lnTo>
                    <a:pt x="25" y="7034"/>
                  </a:lnTo>
                  <a:lnTo>
                    <a:pt x="50" y="7181"/>
                  </a:lnTo>
                  <a:lnTo>
                    <a:pt x="99" y="7327"/>
                  </a:lnTo>
                  <a:lnTo>
                    <a:pt x="172" y="7425"/>
                  </a:lnTo>
                  <a:lnTo>
                    <a:pt x="245" y="7523"/>
                  </a:lnTo>
                  <a:lnTo>
                    <a:pt x="318" y="7596"/>
                  </a:lnTo>
                  <a:lnTo>
                    <a:pt x="416" y="7645"/>
                  </a:lnTo>
                  <a:lnTo>
                    <a:pt x="636" y="7645"/>
                  </a:lnTo>
                  <a:lnTo>
                    <a:pt x="734" y="7596"/>
                  </a:lnTo>
                  <a:lnTo>
                    <a:pt x="807" y="7523"/>
                  </a:lnTo>
                  <a:lnTo>
                    <a:pt x="880" y="7425"/>
                  </a:lnTo>
                  <a:lnTo>
                    <a:pt x="929" y="7327"/>
                  </a:lnTo>
                  <a:lnTo>
                    <a:pt x="953" y="7181"/>
                  </a:lnTo>
                  <a:lnTo>
                    <a:pt x="978" y="6888"/>
                  </a:lnTo>
                  <a:lnTo>
                    <a:pt x="1002" y="6521"/>
                  </a:lnTo>
                  <a:lnTo>
                    <a:pt x="1027" y="6106"/>
                  </a:lnTo>
                  <a:lnTo>
                    <a:pt x="1149" y="5105"/>
                  </a:lnTo>
                  <a:lnTo>
                    <a:pt x="1295" y="4103"/>
                  </a:lnTo>
                  <a:lnTo>
                    <a:pt x="1369" y="3664"/>
                  </a:lnTo>
                  <a:lnTo>
                    <a:pt x="1466" y="3298"/>
                  </a:lnTo>
                  <a:lnTo>
                    <a:pt x="1417" y="3102"/>
                  </a:lnTo>
                  <a:lnTo>
                    <a:pt x="1393" y="2907"/>
                  </a:lnTo>
                  <a:lnTo>
                    <a:pt x="1393" y="2711"/>
                  </a:lnTo>
                  <a:lnTo>
                    <a:pt x="1417" y="2540"/>
                  </a:lnTo>
                  <a:lnTo>
                    <a:pt x="1442" y="2394"/>
                  </a:lnTo>
                  <a:lnTo>
                    <a:pt x="1515" y="2247"/>
                  </a:lnTo>
                  <a:lnTo>
                    <a:pt x="1588" y="2125"/>
                  </a:lnTo>
                  <a:lnTo>
                    <a:pt x="1662" y="2052"/>
                  </a:lnTo>
                  <a:lnTo>
                    <a:pt x="1588" y="2150"/>
                  </a:lnTo>
                  <a:lnTo>
                    <a:pt x="1540" y="2296"/>
                  </a:lnTo>
                  <a:lnTo>
                    <a:pt x="1491" y="2492"/>
                  </a:lnTo>
                  <a:lnTo>
                    <a:pt x="1491" y="2687"/>
                  </a:lnTo>
                  <a:lnTo>
                    <a:pt x="1515" y="2882"/>
                  </a:lnTo>
                  <a:lnTo>
                    <a:pt x="1564" y="3078"/>
                  </a:lnTo>
                  <a:lnTo>
                    <a:pt x="1613" y="3175"/>
                  </a:lnTo>
                  <a:lnTo>
                    <a:pt x="1686" y="3273"/>
                  </a:lnTo>
                  <a:lnTo>
                    <a:pt x="1759" y="3346"/>
                  </a:lnTo>
                  <a:lnTo>
                    <a:pt x="1857" y="3420"/>
                  </a:lnTo>
                  <a:lnTo>
                    <a:pt x="1906" y="3786"/>
                  </a:lnTo>
                  <a:lnTo>
                    <a:pt x="1930" y="3981"/>
                  </a:lnTo>
                  <a:lnTo>
                    <a:pt x="1955" y="4201"/>
                  </a:lnTo>
                  <a:lnTo>
                    <a:pt x="1930" y="4445"/>
                  </a:lnTo>
                  <a:lnTo>
                    <a:pt x="1906" y="4738"/>
                  </a:lnTo>
                  <a:lnTo>
                    <a:pt x="1833" y="5032"/>
                  </a:lnTo>
                  <a:lnTo>
                    <a:pt x="1711" y="5398"/>
                  </a:lnTo>
                  <a:lnTo>
                    <a:pt x="1515" y="5911"/>
                  </a:lnTo>
                  <a:lnTo>
                    <a:pt x="1369" y="6399"/>
                  </a:lnTo>
                  <a:lnTo>
                    <a:pt x="1271" y="6839"/>
                  </a:lnTo>
                  <a:lnTo>
                    <a:pt x="1222" y="7230"/>
                  </a:lnTo>
                  <a:lnTo>
                    <a:pt x="1173" y="7620"/>
                  </a:lnTo>
                  <a:lnTo>
                    <a:pt x="1173" y="8011"/>
                  </a:lnTo>
                  <a:lnTo>
                    <a:pt x="1198" y="8817"/>
                  </a:lnTo>
                  <a:lnTo>
                    <a:pt x="1247" y="9989"/>
                  </a:lnTo>
                  <a:lnTo>
                    <a:pt x="1295" y="11162"/>
                  </a:lnTo>
                  <a:lnTo>
                    <a:pt x="1320" y="13238"/>
                  </a:lnTo>
                  <a:lnTo>
                    <a:pt x="1344" y="14728"/>
                  </a:lnTo>
                  <a:lnTo>
                    <a:pt x="1344" y="15314"/>
                  </a:lnTo>
                  <a:lnTo>
                    <a:pt x="1369" y="15533"/>
                  </a:lnTo>
                  <a:lnTo>
                    <a:pt x="1417" y="15704"/>
                  </a:lnTo>
                  <a:lnTo>
                    <a:pt x="1491" y="15827"/>
                  </a:lnTo>
                  <a:lnTo>
                    <a:pt x="1588" y="15924"/>
                  </a:lnTo>
                  <a:lnTo>
                    <a:pt x="1662" y="15998"/>
                  </a:lnTo>
                  <a:lnTo>
                    <a:pt x="1735" y="16022"/>
                  </a:lnTo>
                  <a:lnTo>
                    <a:pt x="1833" y="16046"/>
                  </a:lnTo>
                  <a:lnTo>
                    <a:pt x="1955" y="16046"/>
                  </a:lnTo>
                  <a:lnTo>
                    <a:pt x="2077" y="15998"/>
                  </a:lnTo>
                  <a:lnTo>
                    <a:pt x="2175" y="15949"/>
                  </a:lnTo>
                  <a:lnTo>
                    <a:pt x="2248" y="15875"/>
                  </a:lnTo>
                  <a:lnTo>
                    <a:pt x="2321" y="15802"/>
                  </a:lnTo>
                  <a:lnTo>
                    <a:pt x="2394" y="15680"/>
                  </a:lnTo>
                  <a:lnTo>
                    <a:pt x="2419" y="15533"/>
                  </a:lnTo>
                  <a:lnTo>
                    <a:pt x="2468" y="15387"/>
                  </a:lnTo>
                  <a:lnTo>
                    <a:pt x="3152" y="8548"/>
                  </a:lnTo>
                  <a:lnTo>
                    <a:pt x="3152" y="8451"/>
                  </a:lnTo>
                  <a:lnTo>
                    <a:pt x="3200" y="8280"/>
                  </a:lnTo>
                  <a:lnTo>
                    <a:pt x="3249" y="8182"/>
                  </a:lnTo>
                  <a:lnTo>
                    <a:pt x="3298" y="8084"/>
                  </a:lnTo>
                  <a:lnTo>
                    <a:pt x="3371" y="8011"/>
                  </a:lnTo>
                  <a:lnTo>
                    <a:pt x="3469" y="7987"/>
                  </a:lnTo>
                  <a:lnTo>
                    <a:pt x="3567" y="8011"/>
                  </a:lnTo>
                  <a:lnTo>
                    <a:pt x="3640" y="8084"/>
                  </a:lnTo>
                  <a:lnTo>
                    <a:pt x="3689" y="8182"/>
                  </a:lnTo>
                  <a:lnTo>
                    <a:pt x="3738" y="8280"/>
                  </a:lnTo>
                  <a:lnTo>
                    <a:pt x="3787" y="8451"/>
                  </a:lnTo>
                  <a:lnTo>
                    <a:pt x="3787" y="8548"/>
                  </a:lnTo>
                  <a:lnTo>
                    <a:pt x="4470" y="15387"/>
                  </a:lnTo>
                  <a:lnTo>
                    <a:pt x="4519" y="15533"/>
                  </a:lnTo>
                  <a:lnTo>
                    <a:pt x="4544" y="15680"/>
                  </a:lnTo>
                  <a:lnTo>
                    <a:pt x="4617" y="15802"/>
                  </a:lnTo>
                  <a:lnTo>
                    <a:pt x="4690" y="15875"/>
                  </a:lnTo>
                  <a:lnTo>
                    <a:pt x="4763" y="15949"/>
                  </a:lnTo>
                  <a:lnTo>
                    <a:pt x="4861" y="15998"/>
                  </a:lnTo>
                  <a:lnTo>
                    <a:pt x="4983" y="16046"/>
                  </a:lnTo>
                  <a:lnTo>
                    <a:pt x="5105" y="16046"/>
                  </a:lnTo>
                  <a:lnTo>
                    <a:pt x="5203" y="16022"/>
                  </a:lnTo>
                  <a:lnTo>
                    <a:pt x="5276" y="15998"/>
                  </a:lnTo>
                  <a:lnTo>
                    <a:pt x="5350" y="15924"/>
                  </a:lnTo>
                  <a:lnTo>
                    <a:pt x="5447" y="15827"/>
                  </a:lnTo>
                  <a:lnTo>
                    <a:pt x="5521" y="15704"/>
                  </a:lnTo>
                  <a:lnTo>
                    <a:pt x="5569" y="15533"/>
                  </a:lnTo>
                  <a:lnTo>
                    <a:pt x="5594" y="15314"/>
                  </a:lnTo>
                  <a:lnTo>
                    <a:pt x="5594" y="14728"/>
                  </a:lnTo>
                  <a:lnTo>
                    <a:pt x="5618" y="13238"/>
                  </a:lnTo>
                  <a:lnTo>
                    <a:pt x="5643" y="11162"/>
                  </a:lnTo>
                  <a:lnTo>
                    <a:pt x="5692" y="9989"/>
                  </a:lnTo>
                  <a:lnTo>
                    <a:pt x="5740" y="8817"/>
                  </a:lnTo>
                  <a:lnTo>
                    <a:pt x="5765" y="8011"/>
                  </a:lnTo>
                  <a:lnTo>
                    <a:pt x="5765" y="7620"/>
                  </a:lnTo>
                  <a:lnTo>
                    <a:pt x="5716" y="7230"/>
                  </a:lnTo>
                  <a:lnTo>
                    <a:pt x="5667" y="6839"/>
                  </a:lnTo>
                  <a:lnTo>
                    <a:pt x="5569" y="6399"/>
                  </a:lnTo>
                  <a:lnTo>
                    <a:pt x="5423" y="5911"/>
                  </a:lnTo>
                  <a:lnTo>
                    <a:pt x="5227" y="5398"/>
                  </a:lnTo>
                  <a:lnTo>
                    <a:pt x="5105" y="5032"/>
                  </a:lnTo>
                  <a:lnTo>
                    <a:pt x="5032" y="4738"/>
                  </a:lnTo>
                  <a:lnTo>
                    <a:pt x="5008" y="4445"/>
                  </a:lnTo>
                  <a:lnTo>
                    <a:pt x="4983" y="4201"/>
                  </a:lnTo>
                  <a:lnTo>
                    <a:pt x="5008" y="3981"/>
                  </a:lnTo>
                  <a:lnTo>
                    <a:pt x="5032" y="3786"/>
                  </a:lnTo>
                  <a:lnTo>
                    <a:pt x="5081" y="3420"/>
                  </a:lnTo>
                  <a:lnTo>
                    <a:pt x="5179" y="3346"/>
                  </a:lnTo>
                  <a:lnTo>
                    <a:pt x="5252" y="3273"/>
                  </a:lnTo>
                  <a:lnTo>
                    <a:pt x="5325" y="3175"/>
                  </a:lnTo>
                  <a:lnTo>
                    <a:pt x="5374" y="3078"/>
                  </a:lnTo>
                  <a:lnTo>
                    <a:pt x="5423" y="2882"/>
                  </a:lnTo>
                  <a:lnTo>
                    <a:pt x="5447" y="2687"/>
                  </a:lnTo>
                  <a:lnTo>
                    <a:pt x="5447" y="2492"/>
                  </a:lnTo>
                  <a:lnTo>
                    <a:pt x="5398" y="2296"/>
                  </a:lnTo>
                  <a:lnTo>
                    <a:pt x="5350" y="2150"/>
                  </a:lnTo>
                  <a:lnTo>
                    <a:pt x="5276" y="2052"/>
                  </a:lnTo>
                  <a:lnTo>
                    <a:pt x="5350" y="2125"/>
                  </a:lnTo>
                  <a:lnTo>
                    <a:pt x="5423" y="2247"/>
                  </a:lnTo>
                  <a:lnTo>
                    <a:pt x="5496" y="2394"/>
                  </a:lnTo>
                  <a:lnTo>
                    <a:pt x="5521" y="2540"/>
                  </a:lnTo>
                  <a:lnTo>
                    <a:pt x="5545" y="2711"/>
                  </a:lnTo>
                  <a:lnTo>
                    <a:pt x="5545" y="2907"/>
                  </a:lnTo>
                  <a:lnTo>
                    <a:pt x="5521" y="3102"/>
                  </a:lnTo>
                  <a:lnTo>
                    <a:pt x="5472" y="3298"/>
                  </a:lnTo>
                  <a:lnTo>
                    <a:pt x="5569" y="3664"/>
                  </a:lnTo>
                  <a:lnTo>
                    <a:pt x="5643" y="4103"/>
                  </a:lnTo>
                  <a:lnTo>
                    <a:pt x="5789" y="5105"/>
                  </a:lnTo>
                  <a:lnTo>
                    <a:pt x="5911" y="6106"/>
                  </a:lnTo>
                  <a:lnTo>
                    <a:pt x="5936" y="6521"/>
                  </a:lnTo>
                  <a:lnTo>
                    <a:pt x="5960" y="6888"/>
                  </a:lnTo>
                  <a:lnTo>
                    <a:pt x="5985" y="7181"/>
                  </a:lnTo>
                  <a:lnTo>
                    <a:pt x="6009" y="7327"/>
                  </a:lnTo>
                  <a:lnTo>
                    <a:pt x="6058" y="7425"/>
                  </a:lnTo>
                  <a:lnTo>
                    <a:pt x="6131" y="7523"/>
                  </a:lnTo>
                  <a:lnTo>
                    <a:pt x="6204" y="7596"/>
                  </a:lnTo>
                  <a:lnTo>
                    <a:pt x="6302" y="7645"/>
                  </a:lnTo>
                  <a:lnTo>
                    <a:pt x="6522" y="7645"/>
                  </a:lnTo>
                  <a:lnTo>
                    <a:pt x="6620" y="7596"/>
                  </a:lnTo>
                  <a:lnTo>
                    <a:pt x="6693" y="7523"/>
                  </a:lnTo>
                  <a:lnTo>
                    <a:pt x="6766" y="7425"/>
                  </a:lnTo>
                  <a:lnTo>
                    <a:pt x="6839" y="7327"/>
                  </a:lnTo>
                  <a:lnTo>
                    <a:pt x="6888" y="7181"/>
                  </a:lnTo>
                  <a:lnTo>
                    <a:pt x="6913" y="7034"/>
                  </a:lnTo>
                  <a:lnTo>
                    <a:pt x="6937" y="6888"/>
                  </a:lnTo>
                  <a:lnTo>
                    <a:pt x="6937" y="6204"/>
                  </a:lnTo>
                  <a:lnTo>
                    <a:pt x="6913" y="5544"/>
                  </a:lnTo>
                  <a:lnTo>
                    <a:pt x="6864" y="4909"/>
                  </a:lnTo>
                  <a:lnTo>
                    <a:pt x="6791" y="4323"/>
                  </a:lnTo>
                  <a:lnTo>
                    <a:pt x="6717" y="3737"/>
                  </a:lnTo>
                  <a:lnTo>
                    <a:pt x="6620" y="3200"/>
                  </a:lnTo>
                  <a:lnTo>
                    <a:pt x="6497" y="2711"/>
                  </a:lnTo>
                  <a:lnTo>
                    <a:pt x="6351" y="2223"/>
                  </a:lnTo>
                  <a:lnTo>
                    <a:pt x="6180" y="1808"/>
                  </a:lnTo>
                  <a:lnTo>
                    <a:pt x="5985" y="1417"/>
                  </a:lnTo>
                  <a:lnTo>
                    <a:pt x="5765" y="1075"/>
                  </a:lnTo>
                  <a:lnTo>
                    <a:pt x="5496" y="758"/>
                  </a:lnTo>
                  <a:lnTo>
                    <a:pt x="5227" y="489"/>
                  </a:lnTo>
                  <a:lnTo>
                    <a:pt x="4910" y="293"/>
                  </a:lnTo>
                  <a:lnTo>
                    <a:pt x="4763" y="196"/>
                  </a:lnTo>
                  <a:lnTo>
                    <a:pt x="4592" y="123"/>
                  </a:lnTo>
                  <a:lnTo>
                    <a:pt x="4397" y="49"/>
                  </a:lnTo>
                  <a:lnTo>
                    <a:pt x="4202" y="0"/>
                  </a:lnTo>
                  <a:lnTo>
                    <a:pt x="4031" y="98"/>
                  </a:lnTo>
                  <a:lnTo>
                    <a:pt x="3860" y="147"/>
                  </a:lnTo>
                  <a:lnTo>
                    <a:pt x="3664" y="196"/>
                  </a:lnTo>
                  <a:lnTo>
                    <a:pt x="3469" y="220"/>
                  </a:lnTo>
                  <a:lnTo>
                    <a:pt x="3274" y="196"/>
                  </a:lnTo>
                  <a:lnTo>
                    <a:pt x="3078" y="147"/>
                  </a:lnTo>
                  <a:lnTo>
                    <a:pt x="2907" y="98"/>
                  </a:lnTo>
                  <a:lnTo>
                    <a:pt x="2736"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pic>
        <p:nvPicPr>
          <p:cNvPr id="874" name="Google Shape;874;p4" descr="https://lh6.googleusercontent.com/cMGj9OvRoP1kQMlzt-pXssAb5lYWyntN7ehbg1DaQAb5xNY3GSNsfVW04D5iq6JyYEcrXiSVsccEz7-wbWM0cHQ_baiqrjVpR-ZoFHO2FZaIj99XcnnU1-S5i7vm-wAHxGtYXa2QYiY"/>
          <p:cNvPicPr preferRelativeResize="0"/>
          <p:nvPr/>
        </p:nvPicPr>
        <p:blipFill rotWithShape="1">
          <a:blip r:embed="rId3">
            <a:alphaModFix/>
          </a:blip>
          <a:srcRect/>
          <a:stretch/>
        </p:blipFill>
        <p:spPr>
          <a:xfrm>
            <a:off x="278032" y="2838962"/>
            <a:ext cx="1676400" cy="1676400"/>
          </a:xfrm>
          <a:prstGeom prst="rect">
            <a:avLst/>
          </a:prstGeom>
          <a:noFill/>
          <a:ln>
            <a:noFill/>
          </a:ln>
        </p:spPr>
      </p:pic>
      <p:sp>
        <p:nvSpPr>
          <p:cNvPr id="875" name="Google Shape;875;p4"/>
          <p:cNvSpPr txBox="1"/>
          <p:nvPr/>
        </p:nvSpPr>
        <p:spPr>
          <a:xfrm>
            <a:off x="1821755" y="1518919"/>
            <a:ext cx="3998458"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accent2"/>
                </a:solidFill>
                <a:latin typeface="Corben"/>
                <a:ea typeface="Corben"/>
                <a:cs typeface="Corben"/>
                <a:sym typeface="Corben"/>
              </a:rPr>
              <a:t>Walk-in/Online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accent2"/>
                </a:solidFill>
                <a:latin typeface="Corben"/>
                <a:ea typeface="Corben"/>
                <a:cs typeface="Corben"/>
                <a:sym typeface="Corben"/>
              </a:rPr>
              <a:t>Individual Applicants</a:t>
            </a:r>
            <a:endParaRPr sz="1400" b="0" i="0" u="none" strike="noStrike" cap="none">
              <a:solidFill>
                <a:srgbClr val="000000"/>
              </a:solidFill>
              <a:latin typeface="Arial"/>
              <a:ea typeface="Arial"/>
              <a:cs typeface="Arial"/>
              <a:sym typeface="Arial"/>
            </a:endParaRPr>
          </a:p>
        </p:txBody>
      </p:sp>
      <p:sp>
        <p:nvSpPr>
          <p:cNvPr id="876" name="Google Shape;876;p4"/>
          <p:cNvSpPr txBox="1"/>
          <p:nvPr/>
        </p:nvSpPr>
        <p:spPr>
          <a:xfrm>
            <a:off x="1821755" y="3348861"/>
            <a:ext cx="4438127"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accent2"/>
                </a:solidFill>
                <a:latin typeface="Corben"/>
                <a:ea typeface="Corben"/>
                <a:cs typeface="Corben"/>
                <a:sym typeface="Corben"/>
              </a:rPr>
              <a:t>TESDA-recognized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accent2"/>
                </a:solidFill>
                <a:latin typeface="Corben"/>
                <a:ea typeface="Corben"/>
                <a:cs typeface="Corben"/>
                <a:sym typeface="Corben"/>
              </a:rPr>
              <a:t>Industry Groups/Enterprises</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5"/>
          <p:cNvSpPr txBox="1"/>
          <p:nvPr/>
        </p:nvSpPr>
        <p:spPr>
          <a:xfrm>
            <a:off x="457206" y="1226359"/>
            <a:ext cx="4785900" cy="249360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3A3F50"/>
              </a:buClr>
              <a:buSzPts val="2300"/>
              <a:buFont typeface="Arial"/>
              <a:buAutoNum type="arabicPeriod"/>
            </a:pPr>
            <a:r>
              <a:rPr lang="en-US" sz="2300" b="0" i="0" u="none" strike="noStrike" cap="none">
                <a:solidFill>
                  <a:srgbClr val="3A3F50"/>
                </a:solidFill>
                <a:latin typeface="Corben"/>
                <a:ea typeface="Corben"/>
                <a:cs typeface="Corben"/>
                <a:sym typeface="Corben"/>
              </a:rPr>
              <a:t>NEET individuals</a:t>
            </a:r>
            <a:endParaRPr sz="1900" b="0" i="0" u="none" strike="noStrike" cap="none">
              <a:solidFill>
                <a:srgbClr val="000000"/>
              </a:solidFill>
              <a:latin typeface="Arial"/>
              <a:ea typeface="Arial"/>
              <a:cs typeface="Arial"/>
              <a:sym typeface="Arial"/>
            </a:endParaRPr>
          </a:p>
          <a:p>
            <a:pPr marL="450850" marR="0" lvl="0" indent="0" algn="l" rtl="0">
              <a:lnSpc>
                <a:spcPct val="100000"/>
              </a:lnSpc>
              <a:spcBef>
                <a:spcPts val="0"/>
              </a:spcBef>
              <a:spcAft>
                <a:spcPts val="0"/>
              </a:spcAft>
              <a:buClr>
                <a:srgbClr val="000000"/>
              </a:buClr>
              <a:buSzPts val="1800"/>
              <a:buFont typeface="Arial"/>
              <a:buNone/>
            </a:pPr>
            <a:r>
              <a:rPr lang="en-US" sz="2300" b="0" i="0" u="none" strike="noStrike" cap="none">
                <a:solidFill>
                  <a:srgbClr val="3A3F50"/>
                </a:solidFill>
                <a:latin typeface="Corben"/>
                <a:ea typeface="Corben"/>
                <a:cs typeface="Corben"/>
                <a:sym typeface="Corben"/>
              </a:rPr>
              <a:t>at least fifteen (15) years of age</a:t>
            </a:r>
            <a:endParaRPr sz="1900" b="0" i="0" u="none" strike="noStrike" cap="none">
              <a:solidFill>
                <a:srgbClr val="000000"/>
              </a:solidFill>
              <a:latin typeface="Arial"/>
              <a:ea typeface="Arial"/>
              <a:cs typeface="Arial"/>
              <a:sym typeface="Arial"/>
            </a:endParaRPr>
          </a:p>
          <a:p>
            <a:pPr marL="45085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3A3F50"/>
              </a:solidFill>
              <a:latin typeface="Corben"/>
              <a:ea typeface="Corben"/>
              <a:cs typeface="Corben"/>
              <a:sym typeface="Corben"/>
            </a:endParaRPr>
          </a:p>
          <a:p>
            <a:pPr marL="457200" marR="0" lvl="0" indent="-457200" algn="l" rtl="0">
              <a:lnSpc>
                <a:spcPct val="100000"/>
              </a:lnSpc>
              <a:spcBef>
                <a:spcPts val="0"/>
              </a:spcBef>
              <a:spcAft>
                <a:spcPts val="0"/>
              </a:spcAft>
              <a:buClr>
                <a:srgbClr val="3A3F50"/>
              </a:buClr>
              <a:buSzPts val="2300"/>
              <a:buAutoNum type="arabicPeriod" startAt="2"/>
            </a:pPr>
            <a:r>
              <a:rPr lang="en-US" sz="2300" i="0" u="none" strike="noStrike" cap="none">
                <a:solidFill>
                  <a:srgbClr val="3A3F50"/>
                </a:solidFill>
                <a:latin typeface="Corben"/>
                <a:ea typeface="Corben"/>
                <a:cs typeface="Corben"/>
                <a:sym typeface="Corben"/>
              </a:rPr>
              <a:t>Employed workers</a:t>
            </a:r>
            <a:endParaRPr sz="1900" i="0" u="none" strike="noStrike" cap="none">
              <a:solidFill>
                <a:srgbClr val="000000"/>
              </a:solidFill>
            </a:endParaRPr>
          </a:p>
          <a:p>
            <a:pPr marL="450850" marR="0" lvl="0" indent="0" algn="l" rtl="0">
              <a:lnSpc>
                <a:spcPct val="100000"/>
              </a:lnSpc>
              <a:spcBef>
                <a:spcPts val="0"/>
              </a:spcBef>
              <a:spcAft>
                <a:spcPts val="0"/>
              </a:spcAft>
              <a:buClr>
                <a:srgbClr val="000000"/>
              </a:buClr>
              <a:buSzPts val="1800"/>
              <a:buFont typeface="Arial"/>
              <a:buNone/>
            </a:pPr>
            <a:r>
              <a:rPr lang="en-US" sz="2300" i="0" u="none" strike="noStrike" cap="none">
                <a:solidFill>
                  <a:srgbClr val="3A3F50"/>
                </a:solidFill>
                <a:latin typeface="Corben"/>
                <a:ea typeface="Corben"/>
                <a:cs typeface="Corben"/>
                <a:sym typeface="Corben"/>
              </a:rPr>
              <a:t>(except those who are currently trained by their employers)</a:t>
            </a:r>
            <a:endParaRPr sz="1900" i="0" u="none" strike="noStrike" cap="none">
              <a:solidFill>
                <a:srgbClr val="000000"/>
              </a:solidFill>
            </a:endParaRPr>
          </a:p>
        </p:txBody>
      </p:sp>
      <p:sp>
        <p:nvSpPr>
          <p:cNvPr id="882" name="Google Shape;882;p5"/>
          <p:cNvSpPr txBox="1">
            <a:spLocks noGrp="1"/>
          </p:cNvSpPr>
          <p:nvPr>
            <p:ph type="title"/>
          </p:nvPr>
        </p:nvSpPr>
        <p:spPr>
          <a:xfrm>
            <a:off x="457200" y="506083"/>
            <a:ext cx="5640900" cy="10827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400"/>
              <a:buNone/>
            </a:pPr>
            <a:r>
              <a:rPr lang="en-US" sz="2400">
                <a:latin typeface="Corben"/>
                <a:ea typeface="Corben"/>
                <a:cs typeface="Corben"/>
                <a:sym typeface="Corben"/>
              </a:rPr>
              <a:t>Walk-in/Online Individual Applicants</a:t>
            </a:r>
            <a:endParaRPr sz="4400"/>
          </a:p>
        </p:txBody>
      </p:sp>
      <p:pic>
        <p:nvPicPr>
          <p:cNvPr id="883" name="Google Shape;883;p5"/>
          <p:cNvPicPr preferRelativeResize="0"/>
          <p:nvPr/>
        </p:nvPicPr>
        <p:blipFill rotWithShape="1">
          <a:blip r:embed="rId3">
            <a:alphaModFix/>
          </a:blip>
          <a:srcRect l="1152" r="1152"/>
          <a:stretch/>
        </p:blipFill>
        <p:spPr>
          <a:xfrm>
            <a:off x="5741681" y="946796"/>
            <a:ext cx="3249916" cy="3249916"/>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6"/>
          <p:cNvSpPr txBox="1">
            <a:spLocks noGrp="1"/>
          </p:cNvSpPr>
          <p:nvPr>
            <p:ph type="title"/>
          </p:nvPr>
        </p:nvSpPr>
        <p:spPr>
          <a:xfrm>
            <a:off x="457200" y="506075"/>
            <a:ext cx="6711000" cy="10827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000000"/>
              </a:buClr>
              <a:buSzPts val="2400"/>
              <a:buFont typeface="Arial"/>
              <a:buNone/>
            </a:pPr>
            <a:r>
              <a:rPr lang="en-US" sz="2400">
                <a:latin typeface="Corben"/>
                <a:ea typeface="Corben"/>
                <a:cs typeface="Corben"/>
                <a:sym typeface="Corben"/>
              </a:rPr>
              <a:t>TESDA-recognized Industry Groups/ MSMEs</a:t>
            </a:r>
            <a:endParaRPr sz="4400"/>
          </a:p>
        </p:txBody>
      </p:sp>
      <p:sp>
        <p:nvSpPr>
          <p:cNvPr id="889" name="Google Shape;889;p6"/>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
        <p:nvSpPr>
          <p:cNvPr id="890" name="Google Shape;890;p6"/>
          <p:cNvSpPr txBox="1"/>
          <p:nvPr/>
        </p:nvSpPr>
        <p:spPr>
          <a:xfrm>
            <a:off x="254550" y="1241050"/>
            <a:ext cx="6010800" cy="3632700"/>
          </a:xfrm>
          <a:prstGeom prst="rect">
            <a:avLst/>
          </a:prstGeom>
          <a:noFill/>
          <a:ln>
            <a:noFill/>
          </a:ln>
        </p:spPr>
        <p:txBody>
          <a:bodyPr spcFirstLastPara="1" wrap="square" lIns="91425" tIns="45700" rIns="91425" bIns="45700" anchor="t" anchorCtr="0">
            <a:spAutoFit/>
          </a:bodyPr>
          <a:lstStyle/>
          <a:p>
            <a:pPr marL="457200" marR="0" lvl="0" indent="-355600" algn="l" rtl="0">
              <a:lnSpc>
                <a:spcPct val="100000"/>
              </a:lnSpc>
              <a:spcBef>
                <a:spcPts val="0"/>
              </a:spcBef>
              <a:spcAft>
                <a:spcPts val="0"/>
              </a:spcAft>
              <a:buClr>
                <a:srgbClr val="3A3F50"/>
              </a:buClr>
              <a:buSzPts val="2000"/>
              <a:buFont typeface="Corben"/>
              <a:buAutoNum type="arabicPeriod"/>
            </a:pPr>
            <a:r>
              <a:rPr lang="en-US" sz="2000" b="0" i="0" u="none" strike="noStrike" cap="none">
                <a:solidFill>
                  <a:srgbClr val="3A3F50"/>
                </a:solidFill>
                <a:latin typeface="Corben"/>
                <a:ea typeface="Corben"/>
                <a:cs typeface="Corben"/>
                <a:sym typeface="Corben"/>
              </a:rPr>
              <a:t>Industry groups recognized under the Recognition of Industry Bodies (RIBs) Program</a:t>
            </a:r>
            <a:endParaRPr sz="18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500"/>
              <a:buFont typeface="Arial"/>
              <a:buNone/>
            </a:pPr>
            <a:endParaRPr sz="1000" b="0" i="0" u="none" strike="noStrike" cap="none">
              <a:solidFill>
                <a:srgbClr val="3A3F50"/>
              </a:solidFill>
              <a:latin typeface="Corben"/>
              <a:ea typeface="Corben"/>
              <a:cs typeface="Corben"/>
              <a:sym typeface="Corben"/>
            </a:endParaRPr>
          </a:p>
          <a:p>
            <a:pPr marL="457200" marR="0" lvl="0" indent="0" algn="l" rtl="0">
              <a:lnSpc>
                <a:spcPct val="100000"/>
              </a:lnSpc>
              <a:spcBef>
                <a:spcPts val="0"/>
              </a:spcBef>
              <a:spcAft>
                <a:spcPts val="0"/>
              </a:spcAft>
              <a:buClr>
                <a:srgbClr val="000000"/>
              </a:buClr>
              <a:buSzPts val="500"/>
              <a:buFont typeface="Arial"/>
              <a:buNone/>
            </a:pPr>
            <a:endParaRPr sz="1000" b="0" i="0" u="none" strike="noStrike" cap="none">
              <a:solidFill>
                <a:srgbClr val="3A3F50"/>
              </a:solidFill>
              <a:latin typeface="Corben"/>
              <a:ea typeface="Corben"/>
              <a:cs typeface="Corben"/>
              <a:sym typeface="Corben"/>
            </a:endParaRPr>
          </a:p>
          <a:p>
            <a:pPr marL="457200" marR="0" lvl="0" indent="0" algn="l" rtl="0">
              <a:lnSpc>
                <a:spcPct val="100000"/>
              </a:lnSpc>
              <a:spcBef>
                <a:spcPts val="0"/>
              </a:spcBef>
              <a:spcAft>
                <a:spcPts val="0"/>
              </a:spcAft>
              <a:buClr>
                <a:srgbClr val="000000"/>
              </a:buClr>
              <a:buSzPts val="500"/>
              <a:buFont typeface="Arial"/>
              <a:buNone/>
            </a:pPr>
            <a:endParaRPr sz="1000" b="0" i="0" u="none" strike="noStrike" cap="none">
              <a:solidFill>
                <a:srgbClr val="3A3F50"/>
              </a:solidFill>
              <a:latin typeface="Corben"/>
              <a:ea typeface="Corben"/>
              <a:cs typeface="Corben"/>
              <a:sym typeface="Corben"/>
            </a:endParaRPr>
          </a:p>
          <a:p>
            <a:pPr marL="457200" marR="0" lvl="0" indent="-355600" algn="l" rtl="0">
              <a:lnSpc>
                <a:spcPct val="100000"/>
              </a:lnSpc>
              <a:spcBef>
                <a:spcPts val="0"/>
              </a:spcBef>
              <a:spcAft>
                <a:spcPts val="0"/>
              </a:spcAft>
              <a:buClr>
                <a:srgbClr val="3A3F50"/>
              </a:buClr>
              <a:buSzPts val="2000"/>
              <a:buFont typeface="Corben"/>
              <a:buAutoNum type="arabicPeriod" startAt="2"/>
            </a:pPr>
            <a:r>
              <a:rPr lang="en-US" sz="2000" b="0" i="0" u="none" strike="noStrike" cap="none">
                <a:solidFill>
                  <a:srgbClr val="3A3F50"/>
                </a:solidFill>
                <a:latin typeface="Corben"/>
                <a:ea typeface="Corben"/>
                <a:cs typeface="Corben"/>
                <a:sym typeface="Corben"/>
              </a:rPr>
              <a:t>Industry groups with existing partnership or collaboration with TESDA through an MOU/MOA or </a:t>
            </a:r>
            <a:r>
              <a:rPr lang="en-US" sz="2000">
                <a:solidFill>
                  <a:srgbClr val="3A3F50"/>
                </a:solidFill>
                <a:latin typeface="Corben"/>
                <a:ea typeface="Corben"/>
                <a:cs typeface="Corben"/>
                <a:sym typeface="Corben"/>
              </a:rPr>
              <a:t>any engagement </a:t>
            </a:r>
            <a:r>
              <a:rPr lang="en-US" sz="2000" b="0" i="0" u="none" strike="noStrike" cap="none">
                <a:solidFill>
                  <a:srgbClr val="3A3F50"/>
                </a:solidFill>
                <a:latin typeface="Corben"/>
                <a:ea typeface="Corben"/>
                <a:cs typeface="Corben"/>
                <a:sym typeface="Corben"/>
              </a:rPr>
              <a:t>at the national/local levels</a:t>
            </a:r>
            <a:endParaRPr sz="18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500"/>
              <a:buFont typeface="Arial"/>
              <a:buNone/>
            </a:pPr>
            <a:endParaRPr sz="1000" b="0" i="0" u="none" strike="noStrike" cap="none">
              <a:solidFill>
                <a:srgbClr val="3A3F50"/>
              </a:solidFill>
              <a:latin typeface="Corben"/>
              <a:ea typeface="Corben"/>
              <a:cs typeface="Corben"/>
              <a:sym typeface="Corben"/>
            </a:endParaRPr>
          </a:p>
          <a:p>
            <a:pPr marL="457200" marR="0" lvl="0" indent="0" algn="l" rtl="0">
              <a:lnSpc>
                <a:spcPct val="100000"/>
              </a:lnSpc>
              <a:spcBef>
                <a:spcPts val="0"/>
              </a:spcBef>
              <a:spcAft>
                <a:spcPts val="0"/>
              </a:spcAft>
              <a:buClr>
                <a:srgbClr val="000000"/>
              </a:buClr>
              <a:buSzPts val="500"/>
              <a:buFont typeface="Arial"/>
              <a:buNone/>
            </a:pPr>
            <a:endParaRPr sz="1000" b="0" i="0" u="none" strike="noStrike" cap="none">
              <a:solidFill>
                <a:srgbClr val="3A3F50"/>
              </a:solidFill>
              <a:latin typeface="Corben"/>
              <a:ea typeface="Corben"/>
              <a:cs typeface="Corben"/>
              <a:sym typeface="Corben"/>
            </a:endParaRPr>
          </a:p>
          <a:p>
            <a:pPr marL="457200" marR="0" lvl="0" indent="-355600" algn="l" rtl="0">
              <a:lnSpc>
                <a:spcPct val="100000"/>
              </a:lnSpc>
              <a:spcBef>
                <a:spcPts val="0"/>
              </a:spcBef>
              <a:spcAft>
                <a:spcPts val="0"/>
              </a:spcAft>
              <a:buClr>
                <a:srgbClr val="3A3F50"/>
              </a:buClr>
              <a:buSzPts val="2000"/>
              <a:buFont typeface="Corben"/>
              <a:buAutoNum type="arabicPeriod" startAt="3"/>
            </a:pPr>
            <a:r>
              <a:rPr lang="en-US" sz="2000" b="0" i="0" u="none" strike="noStrike" cap="none">
                <a:solidFill>
                  <a:srgbClr val="3A3F50"/>
                </a:solidFill>
                <a:latin typeface="Corben"/>
                <a:ea typeface="Corben"/>
                <a:cs typeface="Corben"/>
                <a:sym typeface="Corben"/>
              </a:rPr>
              <a:t>Other industry groups subject for the approval of the TESDA Director General</a:t>
            </a:r>
            <a:endParaRPr sz="2000" b="0" i="0" u="none" strike="noStrike" cap="none">
              <a:solidFill>
                <a:srgbClr val="3A3F50"/>
              </a:solidFill>
              <a:latin typeface="Corben"/>
              <a:ea typeface="Corben"/>
              <a:cs typeface="Corben"/>
              <a:sym typeface="Corben"/>
            </a:endParaRPr>
          </a:p>
        </p:txBody>
      </p:sp>
      <p:pic>
        <p:nvPicPr>
          <p:cNvPr id="891" name="Google Shape;891;p6" descr="https://lh6.googleusercontent.com/cMGj9OvRoP1kQMlzt-pXssAb5lYWyntN7ehbg1DaQAb5xNY3GSNsfVW04D5iq6JyYEcrXiSVsccEz7-wbWM0cHQ_baiqrjVpR-ZoFHO2FZaIj99XcnnU1-S5i7vm-wAHxGtYXa2QYiY"/>
          <p:cNvPicPr preferRelativeResize="0"/>
          <p:nvPr/>
        </p:nvPicPr>
        <p:blipFill rotWithShape="1">
          <a:blip r:embed="rId3">
            <a:alphaModFix/>
          </a:blip>
          <a:srcRect/>
          <a:stretch/>
        </p:blipFill>
        <p:spPr>
          <a:xfrm>
            <a:off x="6120451" y="1796174"/>
            <a:ext cx="2840575" cy="284057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p7"/>
          <p:cNvSpPr txBox="1">
            <a:spLocks noGrp="1"/>
          </p:cNvSpPr>
          <p:nvPr>
            <p:ph type="title"/>
          </p:nvPr>
        </p:nvSpPr>
        <p:spPr>
          <a:xfrm>
            <a:off x="457200" y="285750"/>
            <a:ext cx="3667200" cy="10827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4800"/>
              <a:buNone/>
            </a:pPr>
            <a:r>
              <a:rPr lang="en-US" sz="3600" b="1">
                <a:latin typeface="Raleway"/>
                <a:ea typeface="Raleway"/>
                <a:cs typeface="Raleway"/>
                <a:sym typeface="Raleway"/>
              </a:rPr>
              <a:t>Scholarship Coverage</a:t>
            </a:r>
            <a:endParaRPr sz="3600" b="1">
              <a:latin typeface="Raleway"/>
              <a:ea typeface="Raleway"/>
              <a:cs typeface="Raleway"/>
              <a:sym typeface="Raleway"/>
            </a:endParaRPr>
          </a:p>
        </p:txBody>
      </p:sp>
      <p:sp>
        <p:nvSpPr>
          <p:cNvPr id="926" name="Google Shape;926;p7"/>
          <p:cNvSpPr txBox="1">
            <a:spLocks noGrp="1"/>
          </p:cNvSpPr>
          <p:nvPr>
            <p:ph type="body" idx="1"/>
          </p:nvPr>
        </p:nvSpPr>
        <p:spPr>
          <a:xfrm>
            <a:off x="278025" y="1526550"/>
            <a:ext cx="4781100" cy="2640900"/>
          </a:xfrm>
          <a:prstGeom prst="rect">
            <a:avLst/>
          </a:prstGeom>
          <a:noFill/>
          <a:ln>
            <a:noFill/>
          </a:ln>
        </p:spPr>
        <p:txBody>
          <a:bodyPr spcFirstLastPara="1" wrap="square" lIns="0" tIns="0" rIns="0" bIns="0" anchor="t" anchorCtr="0">
            <a:noAutofit/>
          </a:bodyPr>
          <a:lstStyle/>
          <a:p>
            <a:pPr marL="457200" lvl="0" indent="-457200" algn="l" rtl="0">
              <a:lnSpc>
                <a:spcPct val="110000"/>
              </a:lnSpc>
              <a:spcBef>
                <a:spcPts val="600"/>
              </a:spcBef>
              <a:spcAft>
                <a:spcPts val="0"/>
              </a:spcAft>
              <a:buClr>
                <a:schemeClr val="accent2"/>
              </a:buClr>
              <a:buSzPts val="1800"/>
              <a:buFont typeface="Arial"/>
              <a:buAutoNum type="arabicPeriod"/>
            </a:pPr>
            <a:r>
              <a:rPr lang="en-US" dirty="0"/>
              <a:t>Training fees</a:t>
            </a:r>
            <a:endParaRPr dirty="0"/>
          </a:p>
          <a:p>
            <a:pPr marL="457200" lvl="0" indent="-457200" algn="l" rtl="0">
              <a:lnSpc>
                <a:spcPct val="110000"/>
              </a:lnSpc>
              <a:spcBef>
                <a:spcPts val="600"/>
              </a:spcBef>
              <a:spcAft>
                <a:spcPts val="0"/>
              </a:spcAft>
              <a:buClr>
                <a:schemeClr val="accent2"/>
              </a:buClr>
              <a:buSzPts val="1800"/>
              <a:buFont typeface="Arial"/>
              <a:buAutoNum type="arabicPeriod"/>
            </a:pPr>
            <a:r>
              <a:rPr lang="en-US" dirty="0"/>
              <a:t>Assessment and Certification Fees (Issuance of NCs)</a:t>
            </a:r>
            <a:endParaRPr dirty="0"/>
          </a:p>
          <a:p>
            <a:pPr marL="457200" lvl="0" indent="-457200" algn="l" rtl="0">
              <a:lnSpc>
                <a:spcPct val="110000"/>
              </a:lnSpc>
              <a:spcBef>
                <a:spcPts val="600"/>
              </a:spcBef>
              <a:spcAft>
                <a:spcPts val="0"/>
              </a:spcAft>
              <a:buClr>
                <a:schemeClr val="accent2"/>
              </a:buClr>
              <a:buSzPts val="1800"/>
              <a:buFont typeface="Arial"/>
              <a:buAutoNum type="arabicPeriod"/>
            </a:pPr>
            <a:r>
              <a:rPr lang="en-US" dirty="0"/>
              <a:t>1-year Accident Insurance Coverage</a:t>
            </a:r>
            <a:endParaRPr dirty="0"/>
          </a:p>
          <a:p>
            <a:pPr marL="457200" lvl="0" indent="-457200" algn="l" rtl="0">
              <a:lnSpc>
                <a:spcPct val="110000"/>
              </a:lnSpc>
              <a:spcBef>
                <a:spcPts val="600"/>
              </a:spcBef>
              <a:spcAft>
                <a:spcPts val="0"/>
              </a:spcAft>
              <a:buClr>
                <a:schemeClr val="accent2"/>
              </a:buClr>
              <a:buSzPts val="1800"/>
              <a:buFont typeface="Arial"/>
              <a:buAutoNum type="arabicPeriod"/>
            </a:pPr>
            <a:r>
              <a:rPr lang="en-US" dirty="0"/>
              <a:t>Training Support Fund (P160/day)</a:t>
            </a:r>
            <a:endParaRPr dirty="0"/>
          </a:p>
          <a:p>
            <a:pPr marL="457200" lvl="0" indent="-457200" algn="l" rtl="0">
              <a:lnSpc>
                <a:spcPct val="110000"/>
              </a:lnSpc>
              <a:spcBef>
                <a:spcPts val="600"/>
              </a:spcBef>
              <a:spcAft>
                <a:spcPts val="0"/>
              </a:spcAft>
              <a:buClr>
                <a:schemeClr val="accent2"/>
              </a:buClr>
              <a:buSzPts val="1800"/>
              <a:buFont typeface="Arial"/>
              <a:buAutoNum type="arabicPeriod"/>
            </a:pPr>
            <a:r>
              <a:rPr lang="en-US" dirty="0" smtClean="0"/>
              <a:t>Allowance </a:t>
            </a:r>
            <a:r>
              <a:rPr lang="en-US" dirty="0"/>
              <a:t>for H/PPE and Internet (P1000/scholar/training)</a:t>
            </a:r>
            <a:r>
              <a:rPr lang="en-US" b="1" dirty="0">
                <a:solidFill>
                  <a:srgbClr val="0000FF"/>
                </a:solidFill>
                <a:latin typeface="Barlow"/>
                <a:ea typeface="Barlow"/>
                <a:cs typeface="Barlow"/>
                <a:sym typeface="Barlow"/>
              </a:rPr>
              <a:t> </a:t>
            </a:r>
            <a:endParaRPr b="1" dirty="0">
              <a:solidFill>
                <a:srgbClr val="0000FF"/>
              </a:solidFill>
              <a:latin typeface="Barlow"/>
              <a:ea typeface="Barlow"/>
              <a:cs typeface="Barlow"/>
              <a:sym typeface="Barlow"/>
            </a:endParaRPr>
          </a:p>
          <a:p>
            <a:pPr marL="457200" lvl="0" indent="-342900" algn="l" rtl="0">
              <a:lnSpc>
                <a:spcPct val="110000"/>
              </a:lnSpc>
              <a:spcBef>
                <a:spcPts val="600"/>
              </a:spcBef>
              <a:spcAft>
                <a:spcPts val="0"/>
              </a:spcAft>
              <a:buSzPts val="1800"/>
              <a:buFont typeface="Arial"/>
              <a:buNone/>
            </a:pPr>
            <a:endParaRPr dirty="0"/>
          </a:p>
          <a:p>
            <a:pPr marL="457200" lvl="0" indent="-342900" algn="l" rtl="0">
              <a:lnSpc>
                <a:spcPct val="110000"/>
              </a:lnSpc>
              <a:spcBef>
                <a:spcPts val="600"/>
              </a:spcBef>
              <a:spcAft>
                <a:spcPts val="0"/>
              </a:spcAft>
              <a:buSzPts val="1800"/>
              <a:buFont typeface="Arial"/>
              <a:buNone/>
            </a:pPr>
            <a:endParaRPr dirty="0"/>
          </a:p>
        </p:txBody>
      </p:sp>
      <p:pic>
        <p:nvPicPr>
          <p:cNvPr id="927" name="Google Shape;927;p7"/>
          <p:cNvPicPr preferRelativeResize="0"/>
          <p:nvPr/>
        </p:nvPicPr>
        <p:blipFill rotWithShape="1">
          <a:blip r:embed="rId3">
            <a:alphaModFix/>
          </a:blip>
          <a:srcRect/>
          <a:stretch/>
        </p:blipFill>
        <p:spPr>
          <a:xfrm flipH="1">
            <a:off x="4453900" y="49775"/>
            <a:ext cx="4572000" cy="2927400"/>
          </a:xfrm>
          <a:prstGeom prst="ellipse">
            <a:avLst/>
          </a:prstGeom>
          <a:noFill/>
          <a:ln>
            <a:noFill/>
          </a:ln>
        </p:spPr>
      </p:pic>
      <p:sp>
        <p:nvSpPr>
          <p:cNvPr id="928" name="Google Shape;928;p7"/>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grpSp>
        <p:nvGrpSpPr>
          <p:cNvPr id="929" name="Google Shape;929;p7"/>
          <p:cNvGrpSpPr/>
          <p:nvPr/>
        </p:nvGrpSpPr>
        <p:grpSpPr>
          <a:xfrm>
            <a:off x="8043327" y="1921607"/>
            <a:ext cx="885996" cy="2673675"/>
            <a:chOff x="5678143" y="1151382"/>
            <a:chExt cx="345795" cy="1043508"/>
          </a:xfrm>
        </p:grpSpPr>
        <p:sp>
          <p:nvSpPr>
            <p:cNvPr id="930" name="Google Shape;930;p7"/>
            <p:cNvSpPr/>
            <p:nvPr/>
          </p:nvSpPr>
          <p:spPr>
            <a:xfrm>
              <a:off x="5678143" y="1995246"/>
              <a:ext cx="345795" cy="199644"/>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1" name="Google Shape;931;p7"/>
            <p:cNvSpPr/>
            <p:nvPr/>
          </p:nvSpPr>
          <p:spPr>
            <a:xfrm>
              <a:off x="5781662" y="1153715"/>
              <a:ext cx="174078" cy="254926"/>
            </a:xfrm>
            <a:custGeom>
              <a:avLst/>
              <a:gdLst/>
              <a:ahLst/>
              <a:cxnLst/>
              <a:rect l="l" t="t" r="r" b="b"/>
              <a:pathLst>
                <a:path w="217597" h="318657" extrusionOk="0">
                  <a:moveTo>
                    <a:pt x="77117" y="10535"/>
                  </a:moveTo>
                  <a:cubicBezTo>
                    <a:pt x="85785" y="-3371"/>
                    <a:pt x="151983" y="-12515"/>
                    <a:pt x="173796" y="43587"/>
                  </a:cubicBezTo>
                  <a:cubicBezTo>
                    <a:pt x="181987" y="64828"/>
                    <a:pt x="180749" y="119216"/>
                    <a:pt x="187702" y="153315"/>
                  </a:cubicBezTo>
                  <a:cubicBezTo>
                    <a:pt x="194655" y="187415"/>
                    <a:pt x="210848" y="206846"/>
                    <a:pt x="216277" y="234563"/>
                  </a:cubicBezTo>
                  <a:cubicBezTo>
                    <a:pt x="221706" y="262281"/>
                    <a:pt x="212658" y="308668"/>
                    <a:pt x="145888" y="316954"/>
                  </a:cubicBezTo>
                  <a:cubicBezTo>
                    <a:pt x="79117" y="325241"/>
                    <a:pt x="27778" y="301715"/>
                    <a:pt x="11966" y="280379"/>
                  </a:cubicBezTo>
                  <a:cubicBezTo>
                    <a:pt x="-3845" y="259043"/>
                    <a:pt x="-4131" y="213704"/>
                    <a:pt x="11966" y="189605"/>
                  </a:cubicBezTo>
                  <a:cubicBezTo>
                    <a:pt x="28063" y="165507"/>
                    <a:pt x="40541" y="145505"/>
                    <a:pt x="40541" y="113405"/>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2" name="Google Shape;932;p7"/>
            <p:cNvSpPr/>
            <p:nvPr/>
          </p:nvSpPr>
          <p:spPr>
            <a:xfrm>
              <a:off x="5776639" y="1337053"/>
              <a:ext cx="32518" cy="188360"/>
            </a:xfrm>
            <a:custGeom>
              <a:avLst/>
              <a:gdLst/>
              <a:ahLst/>
              <a:cxnLst/>
              <a:rect l="l" t="t" r="r" b="b"/>
              <a:pathLst>
                <a:path w="40647" h="235450" extrusionOk="0">
                  <a:moveTo>
                    <a:pt x="4152" y="15917"/>
                  </a:moveTo>
                  <a:cubicBezTo>
                    <a:pt x="4152" y="15917"/>
                    <a:pt x="-11564" y="127074"/>
                    <a:pt x="18154" y="205274"/>
                  </a:cubicBezTo>
                  <a:cubicBezTo>
                    <a:pt x="47872" y="283474"/>
                    <a:pt x="39585" y="184986"/>
                    <a:pt x="39585" y="184986"/>
                  </a:cubicBezTo>
                  <a:lnTo>
                    <a:pt x="32442" y="161554"/>
                  </a:lnTo>
                  <a:cubicBezTo>
                    <a:pt x="32442" y="161554"/>
                    <a:pt x="26536" y="71067"/>
                    <a:pt x="29013" y="48873"/>
                  </a:cubicBezTo>
                  <a:cubicBezTo>
                    <a:pt x="31489" y="26680"/>
                    <a:pt x="30918" y="7630"/>
                    <a:pt x="32442" y="5820"/>
                  </a:cubicBezTo>
                  <a:cubicBezTo>
                    <a:pt x="33966" y="4011"/>
                    <a:pt x="26632" y="486"/>
                    <a:pt x="23488" y="10"/>
                  </a:cubicBezTo>
                  <a:cubicBezTo>
                    <a:pt x="20345" y="-466"/>
                    <a:pt x="4152" y="15917"/>
                    <a:pt x="4152" y="15917"/>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3" name="Google Shape;933;p7"/>
            <p:cNvSpPr/>
            <p:nvPr/>
          </p:nvSpPr>
          <p:spPr>
            <a:xfrm>
              <a:off x="5795186" y="1151382"/>
              <a:ext cx="83137" cy="102663"/>
            </a:xfrm>
            <a:custGeom>
              <a:avLst/>
              <a:gdLst/>
              <a:ahLst/>
              <a:cxnLst/>
              <a:rect l="l" t="t" r="r" b="b"/>
              <a:pathLst>
                <a:path w="103921" h="128329" extrusionOk="0">
                  <a:moveTo>
                    <a:pt x="103921" y="3833"/>
                  </a:moveTo>
                  <a:cubicBezTo>
                    <a:pt x="103921" y="3833"/>
                    <a:pt x="54105" y="-10550"/>
                    <a:pt x="23911" y="16406"/>
                  </a:cubicBezTo>
                  <a:cubicBezTo>
                    <a:pt x="3585" y="35104"/>
                    <a:pt x="-4645" y="63564"/>
                    <a:pt x="2575" y="90225"/>
                  </a:cubicBezTo>
                  <a:cubicBezTo>
                    <a:pt x="6576" y="105941"/>
                    <a:pt x="14672" y="127468"/>
                    <a:pt x="27150" y="128325"/>
                  </a:cubicBezTo>
                  <a:cubicBezTo>
                    <a:pt x="39627" y="129182"/>
                    <a:pt x="103921" y="3833"/>
                    <a:pt x="103921" y="3833"/>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4" name="Google Shape;934;p7"/>
            <p:cNvSpPr/>
            <p:nvPr/>
          </p:nvSpPr>
          <p:spPr>
            <a:xfrm>
              <a:off x="5811517" y="1263498"/>
              <a:ext cx="102898" cy="115088"/>
            </a:xfrm>
            <a:custGeom>
              <a:avLst/>
              <a:gdLst/>
              <a:ahLst/>
              <a:cxnLst/>
              <a:rect l="l" t="t" r="r" b="b"/>
              <a:pathLst>
                <a:path w="128622" h="143860" extrusionOk="0">
                  <a:moveTo>
                    <a:pt x="102545" y="0"/>
                  </a:moveTo>
                  <a:cubicBezTo>
                    <a:pt x="102545" y="0"/>
                    <a:pt x="99307" y="55531"/>
                    <a:pt x="100355" y="59627"/>
                  </a:cubicBezTo>
                  <a:cubicBezTo>
                    <a:pt x="101402" y="63722"/>
                    <a:pt x="122071" y="67628"/>
                    <a:pt x="127977" y="72485"/>
                  </a:cubicBezTo>
                  <a:cubicBezTo>
                    <a:pt x="133883" y="77343"/>
                    <a:pt x="97783" y="133636"/>
                    <a:pt x="79400" y="142018"/>
                  </a:cubicBezTo>
                  <a:cubicBezTo>
                    <a:pt x="61016" y="150400"/>
                    <a:pt x="4343" y="129064"/>
                    <a:pt x="437" y="100774"/>
                  </a:cubicBezTo>
                  <a:cubicBezTo>
                    <a:pt x="-3182" y="74866"/>
                    <a:pt x="16630" y="54673"/>
                    <a:pt x="24345" y="47625"/>
                  </a:cubicBezTo>
                  <a:cubicBezTo>
                    <a:pt x="29546" y="47282"/>
                    <a:pt x="34765" y="47282"/>
                    <a:pt x="39966" y="47625"/>
                  </a:cubicBezTo>
                  <a:lnTo>
                    <a:pt x="41585" y="20764"/>
                  </a:lnTo>
                  <a:cubicBezTo>
                    <a:pt x="66446" y="11906"/>
                    <a:pt x="102545" y="0"/>
                    <a:pt x="102545"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5" name="Google Shape;935;p7"/>
            <p:cNvSpPr/>
            <p:nvPr/>
          </p:nvSpPr>
          <p:spPr>
            <a:xfrm>
              <a:off x="5781607" y="1300507"/>
              <a:ext cx="149918" cy="172167"/>
            </a:xfrm>
            <a:custGeom>
              <a:avLst/>
              <a:gdLst/>
              <a:ahLst/>
              <a:cxnLst/>
              <a:rect l="l" t="t" r="r" b="b"/>
              <a:pathLst>
                <a:path w="187397" h="215209" extrusionOk="0">
                  <a:moveTo>
                    <a:pt x="147575" y="18193"/>
                  </a:moveTo>
                  <a:cubicBezTo>
                    <a:pt x="163196" y="20669"/>
                    <a:pt x="181008" y="28956"/>
                    <a:pt x="183485" y="37243"/>
                  </a:cubicBezTo>
                  <a:cubicBezTo>
                    <a:pt x="189933" y="68008"/>
                    <a:pt x="188390" y="99917"/>
                    <a:pt x="179008" y="129921"/>
                  </a:cubicBezTo>
                  <a:cubicBezTo>
                    <a:pt x="165482" y="165640"/>
                    <a:pt x="156434" y="188405"/>
                    <a:pt x="148623" y="203835"/>
                  </a:cubicBezTo>
                  <a:cubicBezTo>
                    <a:pt x="148623" y="203835"/>
                    <a:pt x="81091" y="232410"/>
                    <a:pt x="26703" y="198977"/>
                  </a:cubicBezTo>
                  <a:cubicBezTo>
                    <a:pt x="26703" y="198977"/>
                    <a:pt x="22893" y="160877"/>
                    <a:pt x="22703" y="140208"/>
                  </a:cubicBezTo>
                  <a:cubicBezTo>
                    <a:pt x="-27589" y="96393"/>
                    <a:pt x="15368" y="42291"/>
                    <a:pt x="57945" y="286"/>
                  </a:cubicBezTo>
                  <a:cubicBezTo>
                    <a:pt x="63050" y="-95"/>
                    <a:pt x="68175" y="-95"/>
                    <a:pt x="73280" y="286"/>
                  </a:cubicBezTo>
                  <a:cubicBezTo>
                    <a:pt x="73280" y="286"/>
                    <a:pt x="35180" y="45244"/>
                    <a:pt x="61755" y="70771"/>
                  </a:cubicBezTo>
                  <a:cubicBezTo>
                    <a:pt x="118238" y="53721"/>
                    <a:pt x="129478" y="28384"/>
                    <a:pt x="147575" y="1819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6" name="Google Shape;936;p7"/>
            <p:cNvSpPr/>
            <p:nvPr/>
          </p:nvSpPr>
          <p:spPr>
            <a:xfrm>
              <a:off x="5808246" y="1159602"/>
              <a:ext cx="110823" cy="136345"/>
            </a:xfrm>
            <a:custGeom>
              <a:avLst/>
              <a:gdLst/>
              <a:ahLst/>
              <a:cxnLst/>
              <a:rect l="l" t="t" r="r" b="b"/>
              <a:pathLst>
                <a:path w="138529" h="170431" extrusionOk="0">
                  <a:moveTo>
                    <a:pt x="2908" y="60608"/>
                  </a:moveTo>
                  <a:lnTo>
                    <a:pt x="2908" y="60608"/>
                  </a:lnTo>
                  <a:cubicBezTo>
                    <a:pt x="8528" y="24890"/>
                    <a:pt x="34245" y="-2066"/>
                    <a:pt x="71107" y="125"/>
                  </a:cubicBezTo>
                  <a:cubicBezTo>
                    <a:pt x="110150" y="1972"/>
                    <a:pt x="140297" y="35129"/>
                    <a:pt x="138449" y="74172"/>
                  </a:cubicBezTo>
                  <a:cubicBezTo>
                    <a:pt x="137372" y="96775"/>
                    <a:pt x="125552" y="117511"/>
                    <a:pt x="106635" y="129950"/>
                  </a:cubicBezTo>
                  <a:cubicBezTo>
                    <a:pt x="105369" y="135322"/>
                    <a:pt x="103483" y="140533"/>
                    <a:pt x="101016" y="145476"/>
                  </a:cubicBezTo>
                  <a:cubicBezTo>
                    <a:pt x="87966" y="160716"/>
                    <a:pt x="53391" y="170336"/>
                    <a:pt x="41865" y="170432"/>
                  </a:cubicBezTo>
                  <a:cubicBezTo>
                    <a:pt x="32340" y="170432"/>
                    <a:pt x="23482" y="161383"/>
                    <a:pt x="14243" y="146048"/>
                  </a:cubicBezTo>
                  <a:cubicBezTo>
                    <a:pt x="-5093" y="113663"/>
                    <a:pt x="-140" y="78230"/>
                    <a:pt x="2908" y="60608"/>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7" name="Google Shape;937;p7"/>
            <p:cNvSpPr/>
            <p:nvPr/>
          </p:nvSpPr>
          <p:spPr>
            <a:xfrm>
              <a:off x="5812703" y="1158869"/>
              <a:ext cx="110779" cy="104694"/>
            </a:xfrm>
            <a:custGeom>
              <a:avLst/>
              <a:gdLst/>
              <a:ahLst/>
              <a:cxnLst/>
              <a:rect l="l" t="t" r="r" b="b"/>
              <a:pathLst>
                <a:path w="138474" h="130867" extrusionOk="0">
                  <a:moveTo>
                    <a:pt x="76867" y="1709"/>
                  </a:moveTo>
                  <a:cubicBezTo>
                    <a:pt x="102679" y="6757"/>
                    <a:pt x="123920" y="13996"/>
                    <a:pt x="130969" y="39332"/>
                  </a:cubicBezTo>
                  <a:cubicBezTo>
                    <a:pt x="135731" y="56858"/>
                    <a:pt x="142018" y="90101"/>
                    <a:pt x="136017" y="104102"/>
                  </a:cubicBezTo>
                  <a:lnTo>
                    <a:pt x="132398" y="114294"/>
                  </a:lnTo>
                  <a:lnTo>
                    <a:pt x="101060" y="130868"/>
                  </a:lnTo>
                  <a:cubicBezTo>
                    <a:pt x="101060" y="130868"/>
                    <a:pt x="86487" y="118676"/>
                    <a:pt x="91059" y="83243"/>
                  </a:cubicBezTo>
                  <a:cubicBezTo>
                    <a:pt x="90850" y="78423"/>
                    <a:pt x="89335" y="73746"/>
                    <a:pt x="86678" y="69717"/>
                  </a:cubicBezTo>
                  <a:cubicBezTo>
                    <a:pt x="84687" y="66364"/>
                    <a:pt x="83211" y="62735"/>
                    <a:pt x="82296" y="58954"/>
                  </a:cubicBezTo>
                  <a:cubicBezTo>
                    <a:pt x="78591" y="49353"/>
                    <a:pt x="71371" y="41514"/>
                    <a:pt x="62103" y="37046"/>
                  </a:cubicBezTo>
                  <a:cubicBezTo>
                    <a:pt x="38767" y="23997"/>
                    <a:pt x="4953" y="35237"/>
                    <a:pt x="0" y="39999"/>
                  </a:cubicBezTo>
                  <a:cubicBezTo>
                    <a:pt x="13221" y="10548"/>
                    <a:pt x="45396" y="-5483"/>
                    <a:pt x="76867" y="170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8" name="Google Shape;938;p7"/>
            <p:cNvSpPr/>
            <p:nvPr/>
          </p:nvSpPr>
          <p:spPr>
            <a:xfrm>
              <a:off x="5898276" y="1323720"/>
              <a:ext cx="74471" cy="246223"/>
            </a:xfrm>
            <a:custGeom>
              <a:avLst/>
              <a:gdLst/>
              <a:ahLst/>
              <a:cxnLst/>
              <a:rect l="l" t="t" r="r" b="b"/>
              <a:pathLst>
                <a:path w="93089" h="307779" extrusionOk="0">
                  <a:moveTo>
                    <a:pt x="39367" y="248524"/>
                  </a:moveTo>
                  <a:cubicBezTo>
                    <a:pt x="45177" y="212329"/>
                    <a:pt x="56036" y="188898"/>
                    <a:pt x="50988" y="168990"/>
                  </a:cubicBezTo>
                  <a:cubicBezTo>
                    <a:pt x="39739" y="128738"/>
                    <a:pt x="25013" y="89542"/>
                    <a:pt x="6982" y="51833"/>
                  </a:cubicBezTo>
                  <a:cubicBezTo>
                    <a:pt x="-4448" y="29354"/>
                    <a:pt x="-924" y="13733"/>
                    <a:pt x="10887" y="4779"/>
                  </a:cubicBezTo>
                  <a:cubicBezTo>
                    <a:pt x="24222" y="-4746"/>
                    <a:pt x="36891" y="-840"/>
                    <a:pt x="48987" y="23829"/>
                  </a:cubicBezTo>
                  <a:cubicBezTo>
                    <a:pt x="64132" y="55167"/>
                    <a:pt x="81086" y="87361"/>
                    <a:pt x="89373" y="134034"/>
                  </a:cubicBezTo>
                  <a:cubicBezTo>
                    <a:pt x="94688" y="164228"/>
                    <a:pt x="94298" y="195136"/>
                    <a:pt x="88230" y="225188"/>
                  </a:cubicBezTo>
                  <a:cubicBezTo>
                    <a:pt x="83087" y="257668"/>
                    <a:pt x="72800" y="275956"/>
                    <a:pt x="60513" y="306436"/>
                  </a:cubicBezTo>
                  <a:cubicBezTo>
                    <a:pt x="57084" y="315199"/>
                    <a:pt x="34414" y="279385"/>
                    <a:pt x="39367" y="24852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39" name="Google Shape;939;p7"/>
            <p:cNvSpPr/>
            <p:nvPr/>
          </p:nvSpPr>
          <p:spPr>
            <a:xfrm>
              <a:off x="5831068" y="2061801"/>
              <a:ext cx="86995" cy="66513"/>
            </a:xfrm>
            <a:custGeom>
              <a:avLst/>
              <a:gdLst/>
              <a:ahLst/>
              <a:cxnLst/>
              <a:rect l="l" t="t" r="r" b="b"/>
              <a:pathLst>
                <a:path w="108744" h="83141" extrusionOk="0">
                  <a:moveTo>
                    <a:pt x="100855" y="2"/>
                  </a:moveTo>
                  <a:cubicBezTo>
                    <a:pt x="87806" y="10575"/>
                    <a:pt x="67423" y="3241"/>
                    <a:pt x="66470" y="4194"/>
                  </a:cubicBezTo>
                  <a:cubicBezTo>
                    <a:pt x="51297" y="17281"/>
                    <a:pt x="35400" y="29492"/>
                    <a:pt x="18845" y="40769"/>
                  </a:cubicBezTo>
                  <a:cubicBezTo>
                    <a:pt x="10654" y="47151"/>
                    <a:pt x="-2014" y="55724"/>
                    <a:pt x="271" y="68106"/>
                  </a:cubicBezTo>
                  <a:cubicBezTo>
                    <a:pt x="4367" y="90109"/>
                    <a:pt x="39610" y="83346"/>
                    <a:pt x="52945" y="76584"/>
                  </a:cubicBezTo>
                  <a:cubicBezTo>
                    <a:pt x="66280" y="69821"/>
                    <a:pt x="77043" y="58677"/>
                    <a:pt x="89616" y="50866"/>
                  </a:cubicBezTo>
                  <a:cubicBezTo>
                    <a:pt x="98665" y="45246"/>
                    <a:pt x="107428" y="42389"/>
                    <a:pt x="108666" y="31054"/>
                  </a:cubicBezTo>
                  <a:cubicBezTo>
                    <a:pt x="109523" y="24196"/>
                    <a:pt x="103142" y="-283"/>
                    <a:pt x="100855"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40" name="Google Shape;940;p7"/>
            <p:cNvSpPr/>
            <p:nvPr/>
          </p:nvSpPr>
          <p:spPr>
            <a:xfrm>
              <a:off x="5831514" y="2082973"/>
              <a:ext cx="86563" cy="44990"/>
            </a:xfrm>
            <a:custGeom>
              <a:avLst/>
              <a:gdLst/>
              <a:ahLst/>
              <a:cxnLst/>
              <a:rect l="l" t="t" r="r" b="b"/>
              <a:pathLst>
                <a:path w="108204" h="56238" extrusionOk="0">
                  <a:moveTo>
                    <a:pt x="107918" y="0"/>
                  </a:moveTo>
                  <a:cubicBezTo>
                    <a:pt x="106204" y="10859"/>
                    <a:pt x="97536" y="13907"/>
                    <a:pt x="88868" y="19050"/>
                  </a:cubicBezTo>
                  <a:cubicBezTo>
                    <a:pt x="76105" y="26956"/>
                    <a:pt x="64865" y="38100"/>
                    <a:pt x="51530" y="45149"/>
                  </a:cubicBezTo>
                  <a:cubicBezTo>
                    <a:pt x="38195" y="52197"/>
                    <a:pt x="8573" y="57531"/>
                    <a:pt x="0" y="41815"/>
                  </a:cubicBezTo>
                  <a:cubicBezTo>
                    <a:pt x="4667" y="63056"/>
                    <a:pt x="39338" y="56388"/>
                    <a:pt x="52483" y="49721"/>
                  </a:cubicBezTo>
                  <a:cubicBezTo>
                    <a:pt x="65627" y="43053"/>
                    <a:pt x="76581" y="31814"/>
                    <a:pt x="89154" y="24003"/>
                  </a:cubicBezTo>
                  <a:cubicBezTo>
                    <a:pt x="98203" y="18383"/>
                    <a:pt x="106966" y="15526"/>
                    <a:pt x="108204" y="4191"/>
                  </a:cubicBezTo>
                  <a:cubicBezTo>
                    <a:pt x="108214" y="2791"/>
                    <a:pt x="108118" y="1391"/>
                    <a:pt x="107918"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41" name="Google Shape;941;p7"/>
            <p:cNvSpPr/>
            <p:nvPr/>
          </p:nvSpPr>
          <p:spPr>
            <a:xfrm>
              <a:off x="5764925" y="2047104"/>
              <a:ext cx="79862" cy="61873"/>
            </a:xfrm>
            <a:custGeom>
              <a:avLst/>
              <a:gdLst/>
              <a:ahLst/>
              <a:cxnLst/>
              <a:rect l="l" t="t" r="r" b="b"/>
              <a:pathLst>
                <a:path w="99827" h="77341" extrusionOk="0">
                  <a:moveTo>
                    <a:pt x="91860" y="1"/>
                  </a:moveTo>
                  <a:cubicBezTo>
                    <a:pt x="79954" y="9526"/>
                    <a:pt x="61856" y="4288"/>
                    <a:pt x="60999" y="5240"/>
                  </a:cubicBezTo>
                  <a:cubicBezTo>
                    <a:pt x="47045" y="17146"/>
                    <a:pt x="32453" y="28281"/>
                    <a:pt x="17279" y="38578"/>
                  </a:cubicBezTo>
                  <a:cubicBezTo>
                    <a:pt x="9754" y="44388"/>
                    <a:pt x="-1771" y="52294"/>
                    <a:pt x="229" y="63533"/>
                  </a:cubicBezTo>
                  <a:cubicBezTo>
                    <a:pt x="4040" y="83726"/>
                    <a:pt x="36329" y="77535"/>
                    <a:pt x="48521" y="71344"/>
                  </a:cubicBezTo>
                  <a:cubicBezTo>
                    <a:pt x="60713" y="65152"/>
                    <a:pt x="70619" y="54961"/>
                    <a:pt x="82145" y="47817"/>
                  </a:cubicBezTo>
                  <a:cubicBezTo>
                    <a:pt x="90336" y="42673"/>
                    <a:pt x="98433" y="40006"/>
                    <a:pt x="99766" y="29624"/>
                  </a:cubicBezTo>
                  <a:cubicBezTo>
                    <a:pt x="100528" y="23338"/>
                    <a:pt x="94051" y="-189"/>
                    <a:pt x="91860" y="1"/>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42" name="Google Shape;942;p7"/>
            <p:cNvSpPr/>
            <p:nvPr/>
          </p:nvSpPr>
          <p:spPr>
            <a:xfrm>
              <a:off x="5764880" y="2067438"/>
              <a:ext cx="79629" cy="41383"/>
            </a:xfrm>
            <a:custGeom>
              <a:avLst/>
              <a:gdLst/>
              <a:ahLst/>
              <a:cxnLst/>
              <a:rect l="l" t="t" r="r" b="b"/>
              <a:pathLst>
                <a:path w="99536" h="51729" extrusionOk="0">
                  <a:moveTo>
                    <a:pt x="99536" y="0"/>
                  </a:moveTo>
                  <a:cubicBezTo>
                    <a:pt x="97917" y="10001"/>
                    <a:pt x="90011" y="12668"/>
                    <a:pt x="81820" y="17812"/>
                  </a:cubicBezTo>
                  <a:cubicBezTo>
                    <a:pt x="70104" y="25051"/>
                    <a:pt x="59817" y="35528"/>
                    <a:pt x="47625" y="41720"/>
                  </a:cubicBezTo>
                  <a:cubicBezTo>
                    <a:pt x="35433" y="47911"/>
                    <a:pt x="8287" y="53054"/>
                    <a:pt x="0" y="38671"/>
                  </a:cubicBezTo>
                  <a:cubicBezTo>
                    <a:pt x="4286" y="57721"/>
                    <a:pt x="36004" y="52006"/>
                    <a:pt x="47625" y="45911"/>
                  </a:cubicBezTo>
                  <a:cubicBezTo>
                    <a:pt x="59246" y="39814"/>
                    <a:pt x="69723" y="29528"/>
                    <a:pt x="81248" y="22384"/>
                  </a:cubicBezTo>
                  <a:cubicBezTo>
                    <a:pt x="89440" y="17240"/>
                    <a:pt x="97536" y="14573"/>
                    <a:pt x="98870" y="4191"/>
                  </a:cubicBezTo>
                  <a:cubicBezTo>
                    <a:pt x="99222" y="2819"/>
                    <a:pt x="99441" y="1419"/>
                    <a:pt x="99536"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43" name="Google Shape;943;p7"/>
            <p:cNvSpPr/>
            <p:nvPr/>
          </p:nvSpPr>
          <p:spPr>
            <a:xfrm>
              <a:off x="5777722" y="1472916"/>
              <a:ext cx="170454" cy="595560"/>
            </a:xfrm>
            <a:custGeom>
              <a:avLst/>
              <a:gdLst/>
              <a:ahLst/>
              <a:cxnLst/>
              <a:rect l="l" t="t" r="r" b="b"/>
              <a:pathLst>
                <a:path w="213068" h="744450" extrusionOk="0">
                  <a:moveTo>
                    <a:pt x="5465" y="110490"/>
                  </a:moveTo>
                  <a:cubicBezTo>
                    <a:pt x="11276" y="65437"/>
                    <a:pt x="27849" y="0"/>
                    <a:pt x="27849" y="0"/>
                  </a:cubicBezTo>
                  <a:cubicBezTo>
                    <a:pt x="43546" y="7372"/>
                    <a:pt x="60529" y="11611"/>
                    <a:pt x="77855" y="12478"/>
                  </a:cubicBezTo>
                  <a:cubicBezTo>
                    <a:pt x="103211" y="12316"/>
                    <a:pt x="128490" y="9830"/>
                    <a:pt x="153388" y="5048"/>
                  </a:cubicBezTo>
                  <a:cubicBezTo>
                    <a:pt x="161532" y="19269"/>
                    <a:pt x="170429" y="33033"/>
                    <a:pt x="180059" y="46291"/>
                  </a:cubicBezTo>
                  <a:cubicBezTo>
                    <a:pt x="193012" y="64294"/>
                    <a:pt x="218159" y="103441"/>
                    <a:pt x="212158" y="172879"/>
                  </a:cubicBezTo>
                  <a:cubicBezTo>
                    <a:pt x="208253" y="217932"/>
                    <a:pt x="182916" y="409480"/>
                    <a:pt x="182916" y="409480"/>
                  </a:cubicBezTo>
                  <a:cubicBezTo>
                    <a:pt x="192755" y="441693"/>
                    <a:pt x="197985" y="475145"/>
                    <a:pt x="198442" y="508826"/>
                  </a:cubicBezTo>
                  <a:cubicBezTo>
                    <a:pt x="196156" y="548821"/>
                    <a:pt x="190869" y="588588"/>
                    <a:pt x="182630" y="627793"/>
                  </a:cubicBezTo>
                  <a:lnTo>
                    <a:pt x="167581" y="736568"/>
                  </a:lnTo>
                  <a:cubicBezTo>
                    <a:pt x="167581" y="736568"/>
                    <a:pt x="147483" y="751046"/>
                    <a:pt x="133195" y="740759"/>
                  </a:cubicBezTo>
                  <a:lnTo>
                    <a:pt x="135005" y="634365"/>
                  </a:lnTo>
                  <a:cubicBezTo>
                    <a:pt x="133291" y="608362"/>
                    <a:pt x="130719" y="569976"/>
                    <a:pt x="129004" y="545402"/>
                  </a:cubicBezTo>
                  <a:cubicBezTo>
                    <a:pt x="126337" y="505492"/>
                    <a:pt x="119479" y="442055"/>
                    <a:pt x="117098" y="426148"/>
                  </a:cubicBezTo>
                  <a:cubicBezTo>
                    <a:pt x="114717" y="410242"/>
                    <a:pt x="109954" y="382619"/>
                    <a:pt x="107573" y="351568"/>
                  </a:cubicBezTo>
                  <a:cubicBezTo>
                    <a:pt x="105192" y="320516"/>
                    <a:pt x="93476" y="162973"/>
                    <a:pt x="93476" y="162973"/>
                  </a:cubicBezTo>
                  <a:lnTo>
                    <a:pt x="91857" y="192500"/>
                  </a:lnTo>
                  <a:cubicBezTo>
                    <a:pt x="91857" y="192500"/>
                    <a:pt x="90238" y="240125"/>
                    <a:pt x="83380" y="299561"/>
                  </a:cubicBezTo>
                  <a:cubicBezTo>
                    <a:pt x="76522" y="358997"/>
                    <a:pt x="73855" y="385286"/>
                    <a:pt x="73855" y="385286"/>
                  </a:cubicBezTo>
                  <a:cubicBezTo>
                    <a:pt x="80370" y="397183"/>
                    <a:pt x="84932" y="410042"/>
                    <a:pt x="87380" y="423386"/>
                  </a:cubicBezTo>
                  <a:cubicBezTo>
                    <a:pt x="88619" y="436150"/>
                    <a:pt x="103192" y="537686"/>
                    <a:pt x="94429" y="588740"/>
                  </a:cubicBezTo>
                  <a:lnTo>
                    <a:pt x="76712" y="719138"/>
                  </a:lnTo>
                  <a:cubicBezTo>
                    <a:pt x="67645" y="725376"/>
                    <a:pt x="56138" y="726900"/>
                    <a:pt x="45756" y="723233"/>
                  </a:cubicBezTo>
                  <a:lnTo>
                    <a:pt x="35183" y="591407"/>
                  </a:lnTo>
                  <a:cubicBezTo>
                    <a:pt x="28135" y="541211"/>
                    <a:pt x="13180" y="434912"/>
                    <a:pt x="10895" y="421100"/>
                  </a:cubicBezTo>
                  <a:cubicBezTo>
                    <a:pt x="5808" y="393268"/>
                    <a:pt x="2817" y="365084"/>
                    <a:pt x="1941" y="336804"/>
                  </a:cubicBezTo>
                  <a:cubicBezTo>
                    <a:pt x="-1583" y="279749"/>
                    <a:pt x="-250" y="155543"/>
                    <a:pt x="5465" y="11049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44" name="Google Shape;944;p7"/>
            <p:cNvSpPr/>
            <p:nvPr/>
          </p:nvSpPr>
          <p:spPr>
            <a:xfrm>
              <a:off x="5770564" y="1458904"/>
              <a:ext cx="181538" cy="396087"/>
            </a:xfrm>
            <a:custGeom>
              <a:avLst/>
              <a:gdLst/>
              <a:ahLst/>
              <a:cxnLst/>
              <a:rect l="l" t="t" r="r" b="b"/>
              <a:pathLst>
                <a:path w="226922" h="495109" extrusionOk="0">
                  <a:moveTo>
                    <a:pt x="162435" y="6001"/>
                  </a:moveTo>
                  <a:lnTo>
                    <a:pt x="201202" y="83915"/>
                  </a:lnTo>
                  <a:cubicBezTo>
                    <a:pt x="201202" y="83915"/>
                    <a:pt x="260447" y="170593"/>
                    <a:pt x="199106" y="393287"/>
                  </a:cubicBezTo>
                  <a:lnTo>
                    <a:pt x="210631" y="461963"/>
                  </a:lnTo>
                  <a:cubicBezTo>
                    <a:pt x="210631" y="461963"/>
                    <a:pt x="94522" y="536543"/>
                    <a:pt x="16798" y="461963"/>
                  </a:cubicBezTo>
                  <a:cubicBezTo>
                    <a:pt x="16798" y="461963"/>
                    <a:pt x="-10158" y="256127"/>
                    <a:pt x="4224" y="161258"/>
                  </a:cubicBezTo>
                  <a:cubicBezTo>
                    <a:pt x="12149" y="106661"/>
                    <a:pt x="24246" y="52749"/>
                    <a:pt x="40420" y="0"/>
                  </a:cubicBezTo>
                  <a:cubicBezTo>
                    <a:pt x="40420" y="0"/>
                    <a:pt x="59470" y="21050"/>
                    <a:pt x="157291" y="7144"/>
                  </a:cubicBezTo>
                </a:path>
              </a:pathLst>
            </a:custGeom>
            <a:gradFill>
              <a:gsLst>
                <a:gs pos="0">
                  <a:schemeClr val="accent1"/>
                </a:gs>
                <a:gs pos="50000">
                  <a:schemeClr val="accent1"/>
                </a:gs>
                <a:gs pos="100000">
                  <a:schemeClr val="accent2"/>
                </a:gs>
              </a:gsLst>
              <a:lin ang="16198662"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45" name="Google Shape;945;p7"/>
            <p:cNvSpPr/>
            <p:nvPr/>
          </p:nvSpPr>
          <p:spPr>
            <a:xfrm>
              <a:off x="5895126" y="1321170"/>
              <a:ext cx="61010" cy="76023"/>
            </a:xfrm>
            <a:custGeom>
              <a:avLst/>
              <a:gdLst/>
              <a:ahLst/>
              <a:cxnLst/>
              <a:rect l="l" t="t" r="r" b="b"/>
              <a:pathLst>
                <a:path w="76263" h="95029" extrusionOk="0">
                  <a:moveTo>
                    <a:pt x="76263" y="71216"/>
                  </a:moveTo>
                  <a:cubicBezTo>
                    <a:pt x="76263" y="71216"/>
                    <a:pt x="49307" y="98076"/>
                    <a:pt x="17303" y="94743"/>
                  </a:cubicBezTo>
                  <a:lnTo>
                    <a:pt x="1968" y="42165"/>
                  </a:lnTo>
                  <a:cubicBezTo>
                    <a:pt x="1968" y="42165"/>
                    <a:pt x="-7557" y="14828"/>
                    <a:pt x="15303" y="2826"/>
                  </a:cubicBezTo>
                  <a:cubicBezTo>
                    <a:pt x="38163" y="-9175"/>
                    <a:pt x="62833" y="17685"/>
                    <a:pt x="76263" y="7121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46" name="Google Shape;946;p7"/>
            <p:cNvSpPr/>
            <p:nvPr/>
          </p:nvSpPr>
          <p:spPr>
            <a:xfrm>
              <a:off x="5777141" y="1300603"/>
              <a:ext cx="50825" cy="53396"/>
            </a:xfrm>
            <a:custGeom>
              <a:avLst/>
              <a:gdLst/>
              <a:ahLst/>
              <a:cxnLst/>
              <a:rect l="l" t="t" r="r" b="b"/>
              <a:pathLst>
                <a:path w="63531" h="66745" extrusionOk="0">
                  <a:moveTo>
                    <a:pt x="63532" y="451"/>
                  </a:moveTo>
                  <a:cubicBezTo>
                    <a:pt x="63532" y="451"/>
                    <a:pt x="32671" y="-9074"/>
                    <a:pt x="0" y="59411"/>
                  </a:cubicBezTo>
                  <a:lnTo>
                    <a:pt x="12192" y="66745"/>
                  </a:lnTo>
                  <a:cubicBezTo>
                    <a:pt x="27499" y="43304"/>
                    <a:pt x="44663" y="21130"/>
                    <a:pt x="63532" y="451"/>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1" name="Google Shape;951;p9"/>
          <p:cNvSpPr txBox="1">
            <a:spLocks noGrp="1"/>
          </p:cNvSpPr>
          <p:nvPr>
            <p:ph type="title"/>
          </p:nvPr>
        </p:nvSpPr>
        <p:spPr>
          <a:xfrm>
            <a:off x="457200" y="605600"/>
            <a:ext cx="8268032" cy="10827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4800"/>
              <a:buNone/>
            </a:pPr>
            <a:r>
              <a:rPr lang="en-US" b="1">
                <a:latin typeface="Raleway"/>
                <a:ea typeface="Raleway"/>
                <a:cs typeface="Raleway"/>
                <a:sym typeface="Raleway"/>
              </a:rPr>
              <a:t>Training delivery schemes</a:t>
            </a:r>
            <a:endParaRPr b="1">
              <a:latin typeface="Raleway"/>
              <a:ea typeface="Raleway"/>
              <a:cs typeface="Raleway"/>
              <a:sym typeface="Raleway"/>
            </a:endParaRPr>
          </a:p>
        </p:txBody>
      </p:sp>
      <p:sp>
        <p:nvSpPr>
          <p:cNvPr id="952" name="Google Shape;952;p9"/>
          <p:cNvSpPr txBox="1">
            <a:spLocks noGrp="1"/>
          </p:cNvSpPr>
          <p:nvPr>
            <p:ph type="body" idx="1"/>
          </p:nvPr>
        </p:nvSpPr>
        <p:spPr>
          <a:xfrm>
            <a:off x="457200" y="1226250"/>
            <a:ext cx="5867400" cy="2640900"/>
          </a:xfrm>
          <a:prstGeom prst="rect">
            <a:avLst/>
          </a:prstGeom>
          <a:noFill/>
          <a:ln>
            <a:noFill/>
          </a:ln>
        </p:spPr>
        <p:txBody>
          <a:bodyPr spcFirstLastPara="1" wrap="square" lIns="0" tIns="0" rIns="0" bIns="0" anchor="t" anchorCtr="0">
            <a:noAutofit/>
          </a:bodyPr>
          <a:lstStyle/>
          <a:p>
            <a:pPr marL="114300" lvl="0" indent="0" algn="l" rtl="0">
              <a:lnSpc>
                <a:spcPct val="110000"/>
              </a:lnSpc>
              <a:spcBef>
                <a:spcPts val="600"/>
              </a:spcBef>
              <a:spcAft>
                <a:spcPts val="0"/>
              </a:spcAft>
              <a:buSzPts val="1800"/>
              <a:buNone/>
            </a:pPr>
            <a:r>
              <a:rPr lang="en-US" sz="1800"/>
              <a:t>STPs may be delivered thru Institution-based Training, Enterprise-Based Training, Community-based-Training, and thru any flexible learning delivery mode.</a:t>
            </a:r>
            <a:endParaRPr/>
          </a:p>
          <a:p>
            <a:pPr marL="114300" lvl="0" indent="0" algn="l" rtl="0">
              <a:lnSpc>
                <a:spcPct val="110000"/>
              </a:lnSpc>
              <a:spcBef>
                <a:spcPts val="600"/>
              </a:spcBef>
              <a:spcAft>
                <a:spcPts val="0"/>
              </a:spcAft>
              <a:buSzPts val="1800"/>
              <a:buNone/>
            </a:pPr>
            <a:endParaRPr sz="100"/>
          </a:p>
          <a:p>
            <a:pPr marL="114300" lvl="0" indent="0" algn="l" rtl="0">
              <a:lnSpc>
                <a:spcPct val="110000"/>
              </a:lnSpc>
              <a:spcBef>
                <a:spcPts val="600"/>
              </a:spcBef>
              <a:spcAft>
                <a:spcPts val="0"/>
              </a:spcAft>
              <a:buSzPts val="1800"/>
              <a:buNone/>
            </a:pPr>
            <a:r>
              <a:rPr lang="en-US" sz="1800"/>
              <a:t>The trainings may be be delivered by:</a:t>
            </a:r>
            <a:endParaRPr sz="1800"/>
          </a:p>
          <a:p>
            <a:pPr marL="457200" lvl="0" indent="-342900" algn="l" rtl="0">
              <a:lnSpc>
                <a:spcPct val="110000"/>
              </a:lnSpc>
              <a:spcBef>
                <a:spcPts val="600"/>
              </a:spcBef>
              <a:spcAft>
                <a:spcPts val="0"/>
              </a:spcAft>
              <a:buSzPts val="1800"/>
              <a:buChar char="▸"/>
            </a:pPr>
            <a:r>
              <a:rPr lang="en-US" sz="1800"/>
              <a:t>Qualified Training Institutions</a:t>
            </a:r>
            <a:endParaRPr/>
          </a:p>
          <a:p>
            <a:pPr marL="914400" lvl="1" indent="-342900" algn="l" rtl="0">
              <a:lnSpc>
                <a:spcPct val="110000"/>
              </a:lnSpc>
              <a:spcBef>
                <a:spcPts val="600"/>
              </a:spcBef>
              <a:spcAft>
                <a:spcPts val="0"/>
              </a:spcAft>
              <a:buSzPts val="1800"/>
              <a:buChar char="▸"/>
            </a:pPr>
            <a:r>
              <a:rPr lang="en-US" sz="1800"/>
              <a:t>TTIs/TVIs</a:t>
            </a:r>
            <a:endParaRPr/>
          </a:p>
          <a:p>
            <a:pPr marL="914400" lvl="1" indent="-342900" algn="l" rtl="0">
              <a:lnSpc>
                <a:spcPct val="110000"/>
              </a:lnSpc>
              <a:spcBef>
                <a:spcPts val="600"/>
              </a:spcBef>
              <a:spcAft>
                <a:spcPts val="0"/>
              </a:spcAft>
              <a:buSzPts val="1800"/>
              <a:buChar char="▸"/>
            </a:pPr>
            <a:r>
              <a:rPr lang="en-US" sz="1800"/>
              <a:t>SUCs, LUCs, private HEIs, etc.</a:t>
            </a:r>
            <a:endParaRPr/>
          </a:p>
          <a:p>
            <a:pPr marL="457200" lvl="0" indent="-342900" algn="l" rtl="0">
              <a:lnSpc>
                <a:spcPct val="110000"/>
              </a:lnSpc>
              <a:spcBef>
                <a:spcPts val="600"/>
              </a:spcBef>
              <a:spcAft>
                <a:spcPts val="0"/>
              </a:spcAft>
              <a:buClr>
                <a:srgbClr val="0000FF"/>
              </a:buClr>
              <a:buSzPts val="1800"/>
              <a:buFont typeface="Barlow"/>
              <a:buChar char="▸"/>
            </a:pPr>
            <a:r>
              <a:rPr lang="en-US" sz="1800" b="1">
                <a:solidFill>
                  <a:srgbClr val="0000FF"/>
                </a:solidFill>
                <a:latin typeface="Barlow"/>
                <a:ea typeface="Barlow"/>
                <a:cs typeface="Barlow"/>
                <a:sym typeface="Barlow"/>
              </a:rPr>
              <a:t>Conducted entirely by a company/MSME, and industry group </a:t>
            </a:r>
            <a:endParaRPr sz="1800" b="1">
              <a:solidFill>
                <a:srgbClr val="0000FF"/>
              </a:solidFill>
              <a:latin typeface="Barlow"/>
              <a:ea typeface="Barlow"/>
              <a:cs typeface="Barlow"/>
              <a:sym typeface="Barlow"/>
            </a:endParaRPr>
          </a:p>
        </p:txBody>
      </p:sp>
      <p:sp>
        <p:nvSpPr>
          <p:cNvPr id="953" name="Google Shape;953;p9"/>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grpSp>
        <p:nvGrpSpPr>
          <p:cNvPr id="954" name="Google Shape;954;p9"/>
          <p:cNvGrpSpPr/>
          <p:nvPr/>
        </p:nvGrpSpPr>
        <p:grpSpPr>
          <a:xfrm>
            <a:off x="6475338" y="1853714"/>
            <a:ext cx="1929709" cy="2140372"/>
            <a:chOff x="2152750" y="190500"/>
            <a:chExt cx="4293756" cy="4762499"/>
          </a:xfrm>
        </p:grpSpPr>
        <p:sp>
          <p:nvSpPr>
            <p:cNvPr id="955" name="Google Shape;955;p9"/>
            <p:cNvSpPr/>
            <p:nvPr/>
          </p:nvSpPr>
          <p:spPr>
            <a:xfrm>
              <a:off x="2152750" y="2957607"/>
              <a:ext cx="756691" cy="437959"/>
            </a:xfrm>
            <a:custGeom>
              <a:avLst/>
              <a:gdLst/>
              <a:ahLst/>
              <a:cxnLst/>
              <a:rect l="l" t="t" r="r" b="b"/>
              <a:pathLst>
                <a:path w="756691" h="437959" extrusionOk="0">
                  <a:moveTo>
                    <a:pt x="756692" y="218980"/>
                  </a:moveTo>
                  <a:cubicBezTo>
                    <a:pt x="756692" y="339919"/>
                    <a:pt x="587300" y="437959"/>
                    <a:pt x="378346" y="437959"/>
                  </a:cubicBezTo>
                  <a:cubicBezTo>
                    <a:pt x="169391" y="437959"/>
                    <a:pt x="0" y="339919"/>
                    <a:pt x="0" y="218980"/>
                  </a:cubicBezTo>
                  <a:cubicBezTo>
                    <a:pt x="0" y="98041"/>
                    <a:pt x="169391" y="0"/>
                    <a:pt x="378346" y="0"/>
                  </a:cubicBezTo>
                  <a:cubicBezTo>
                    <a:pt x="587300" y="0"/>
                    <a:pt x="756692" y="98041"/>
                    <a:pt x="756692" y="21898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56" name="Google Shape;956;p9"/>
            <p:cNvSpPr/>
            <p:nvPr/>
          </p:nvSpPr>
          <p:spPr>
            <a:xfrm>
              <a:off x="2318956" y="3109336"/>
              <a:ext cx="225716" cy="175248"/>
            </a:xfrm>
            <a:custGeom>
              <a:avLst/>
              <a:gdLst/>
              <a:ahLst/>
              <a:cxnLst/>
              <a:rect l="l" t="t" r="r" b="b"/>
              <a:pathLst>
                <a:path w="225716" h="175248" extrusionOk="0">
                  <a:moveTo>
                    <a:pt x="18072" y="5"/>
                  </a:moveTo>
                  <a:cubicBezTo>
                    <a:pt x="45158" y="22103"/>
                    <a:pt x="85074" y="1910"/>
                    <a:pt x="87070" y="3910"/>
                  </a:cubicBezTo>
                  <a:cubicBezTo>
                    <a:pt x="118886" y="33494"/>
                    <a:pt x="152260" y="61346"/>
                    <a:pt x="187050" y="87349"/>
                  </a:cubicBezTo>
                  <a:cubicBezTo>
                    <a:pt x="203871" y="100684"/>
                    <a:pt x="230197" y="118400"/>
                    <a:pt x="225065" y="144023"/>
                  </a:cubicBezTo>
                  <a:cubicBezTo>
                    <a:pt x="216511" y="189742"/>
                    <a:pt x="143522" y="175646"/>
                    <a:pt x="115961" y="161644"/>
                  </a:cubicBezTo>
                  <a:cubicBezTo>
                    <a:pt x="88400" y="147642"/>
                    <a:pt x="65876" y="124496"/>
                    <a:pt x="39931" y="108304"/>
                  </a:cubicBezTo>
                  <a:cubicBezTo>
                    <a:pt x="20924" y="96683"/>
                    <a:pt x="2961" y="90682"/>
                    <a:pt x="110" y="67156"/>
                  </a:cubicBezTo>
                  <a:cubicBezTo>
                    <a:pt x="-1410" y="52964"/>
                    <a:pt x="13225" y="-567"/>
                    <a:pt x="18072" y="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57" name="Google Shape;957;p9"/>
            <p:cNvSpPr/>
            <p:nvPr/>
          </p:nvSpPr>
          <p:spPr>
            <a:xfrm>
              <a:off x="2319304" y="3166967"/>
              <a:ext cx="224715" cy="117585"/>
            </a:xfrm>
            <a:custGeom>
              <a:avLst/>
              <a:gdLst/>
              <a:ahLst/>
              <a:cxnLst/>
              <a:rect l="l" t="t" r="r" b="b"/>
              <a:pathLst>
                <a:path w="224715" h="117585" extrusionOk="0">
                  <a:moveTo>
                    <a:pt x="427" y="0"/>
                  </a:moveTo>
                  <a:cubicBezTo>
                    <a:pt x="3943" y="22574"/>
                    <a:pt x="22000" y="28575"/>
                    <a:pt x="40533" y="40291"/>
                  </a:cubicBezTo>
                  <a:cubicBezTo>
                    <a:pt x="66953" y="56769"/>
                    <a:pt x="90332" y="80582"/>
                    <a:pt x="117893" y="94583"/>
                  </a:cubicBezTo>
                  <a:cubicBezTo>
                    <a:pt x="143364" y="107442"/>
                    <a:pt x="206849" y="120301"/>
                    <a:pt x="224716" y="87630"/>
                  </a:cubicBezTo>
                  <a:cubicBezTo>
                    <a:pt x="215212" y="131731"/>
                    <a:pt x="143269" y="117920"/>
                    <a:pt x="115993" y="104013"/>
                  </a:cubicBezTo>
                  <a:cubicBezTo>
                    <a:pt x="88717" y="90107"/>
                    <a:pt x="65908" y="66866"/>
                    <a:pt x="39962" y="50673"/>
                  </a:cubicBezTo>
                  <a:cubicBezTo>
                    <a:pt x="20955" y="39053"/>
                    <a:pt x="2993" y="33052"/>
                    <a:pt x="142" y="9525"/>
                  </a:cubicBezTo>
                  <a:cubicBezTo>
                    <a:pt x="-117" y="6353"/>
                    <a:pt x="-21" y="3153"/>
                    <a:pt x="42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58" name="Google Shape;958;p9"/>
            <p:cNvSpPr/>
            <p:nvPr/>
          </p:nvSpPr>
          <p:spPr>
            <a:xfrm>
              <a:off x="2550431" y="3021675"/>
              <a:ext cx="225586" cy="168802"/>
            </a:xfrm>
            <a:custGeom>
              <a:avLst/>
              <a:gdLst/>
              <a:ahLst/>
              <a:cxnLst/>
              <a:rect l="l" t="t" r="r" b="b"/>
              <a:pathLst>
                <a:path w="225586" h="168802" extrusionOk="0">
                  <a:moveTo>
                    <a:pt x="21626" y="130"/>
                  </a:moveTo>
                  <a:cubicBezTo>
                    <a:pt x="48617" y="22228"/>
                    <a:pt x="96040" y="-1965"/>
                    <a:pt x="97656" y="130"/>
                  </a:cubicBezTo>
                  <a:cubicBezTo>
                    <a:pt x="125867" y="28715"/>
                    <a:pt x="155661" y="55680"/>
                    <a:pt x="186897" y="80902"/>
                  </a:cubicBezTo>
                  <a:cubicBezTo>
                    <a:pt x="203813" y="94237"/>
                    <a:pt x="230139" y="111954"/>
                    <a:pt x="224912" y="137576"/>
                  </a:cubicBezTo>
                  <a:cubicBezTo>
                    <a:pt x="216358" y="183296"/>
                    <a:pt x="143369" y="169199"/>
                    <a:pt x="115808" y="155197"/>
                  </a:cubicBezTo>
                  <a:cubicBezTo>
                    <a:pt x="88247" y="141196"/>
                    <a:pt x="65723" y="118050"/>
                    <a:pt x="39778" y="101857"/>
                  </a:cubicBezTo>
                  <a:cubicBezTo>
                    <a:pt x="20770" y="90237"/>
                    <a:pt x="2903" y="84236"/>
                    <a:pt x="52" y="60709"/>
                  </a:cubicBezTo>
                  <a:cubicBezTo>
                    <a:pt x="-1088" y="46517"/>
                    <a:pt x="16779" y="-441"/>
                    <a:pt x="21626" y="13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59" name="Google Shape;959;p9"/>
            <p:cNvSpPr/>
            <p:nvPr/>
          </p:nvSpPr>
          <p:spPr>
            <a:xfrm>
              <a:off x="2551534" y="3076575"/>
              <a:ext cx="224758" cy="117584"/>
            </a:xfrm>
            <a:custGeom>
              <a:avLst/>
              <a:gdLst/>
              <a:ahLst/>
              <a:cxnLst/>
              <a:rect l="l" t="t" r="r" b="b"/>
              <a:pathLst>
                <a:path w="224758" h="117584" extrusionOk="0">
                  <a:moveTo>
                    <a:pt x="375" y="0"/>
                  </a:moveTo>
                  <a:cubicBezTo>
                    <a:pt x="3986" y="22574"/>
                    <a:pt x="22043" y="28575"/>
                    <a:pt x="40481" y="40291"/>
                  </a:cubicBezTo>
                  <a:cubicBezTo>
                    <a:pt x="66996" y="56769"/>
                    <a:pt x="90375" y="80581"/>
                    <a:pt x="117841" y="94583"/>
                  </a:cubicBezTo>
                  <a:cubicBezTo>
                    <a:pt x="143312" y="107442"/>
                    <a:pt x="206892" y="120301"/>
                    <a:pt x="224759" y="87630"/>
                  </a:cubicBezTo>
                  <a:cubicBezTo>
                    <a:pt x="215255" y="131731"/>
                    <a:pt x="143217" y="117920"/>
                    <a:pt x="115941" y="104013"/>
                  </a:cubicBezTo>
                  <a:cubicBezTo>
                    <a:pt x="88665" y="90106"/>
                    <a:pt x="65951" y="66865"/>
                    <a:pt x="39910" y="50673"/>
                  </a:cubicBezTo>
                  <a:cubicBezTo>
                    <a:pt x="21378" y="39053"/>
                    <a:pt x="3036" y="33052"/>
                    <a:pt x="185" y="9525"/>
                  </a:cubicBezTo>
                  <a:cubicBezTo>
                    <a:pt x="-114" y="6353"/>
                    <a:pt x="-50" y="3153"/>
                    <a:pt x="37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0" name="Google Shape;960;p9"/>
            <p:cNvSpPr/>
            <p:nvPr/>
          </p:nvSpPr>
          <p:spPr>
            <a:xfrm>
              <a:off x="2330724" y="2010537"/>
              <a:ext cx="387976" cy="1115665"/>
            </a:xfrm>
            <a:custGeom>
              <a:avLst/>
              <a:gdLst/>
              <a:ahLst/>
              <a:cxnLst/>
              <a:rect l="l" t="t" r="r" b="b"/>
              <a:pathLst>
                <a:path w="387976" h="1115665" extrusionOk="0">
                  <a:moveTo>
                    <a:pt x="4689" y="96964"/>
                  </a:moveTo>
                  <a:cubicBezTo>
                    <a:pt x="6019" y="138017"/>
                    <a:pt x="18754" y="316039"/>
                    <a:pt x="24456" y="410623"/>
                  </a:cubicBezTo>
                  <a:cubicBezTo>
                    <a:pt x="30159" y="505206"/>
                    <a:pt x="31489" y="620173"/>
                    <a:pt x="31489" y="620173"/>
                  </a:cubicBezTo>
                  <a:cubicBezTo>
                    <a:pt x="31489" y="620173"/>
                    <a:pt x="15238" y="688943"/>
                    <a:pt x="4689" y="769715"/>
                  </a:cubicBezTo>
                  <a:cubicBezTo>
                    <a:pt x="-5861" y="850487"/>
                    <a:pt x="4689" y="1105472"/>
                    <a:pt x="4689" y="1105472"/>
                  </a:cubicBezTo>
                  <a:cubicBezTo>
                    <a:pt x="25827" y="1119064"/>
                    <a:pt x="52928" y="1119064"/>
                    <a:pt x="74066" y="1105472"/>
                  </a:cubicBezTo>
                  <a:cubicBezTo>
                    <a:pt x="74066" y="1105472"/>
                    <a:pt x="117403" y="901446"/>
                    <a:pt x="137456" y="809530"/>
                  </a:cubicBezTo>
                  <a:cubicBezTo>
                    <a:pt x="157509" y="717614"/>
                    <a:pt x="161026" y="664559"/>
                    <a:pt x="171480" y="607600"/>
                  </a:cubicBezTo>
                  <a:cubicBezTo>
                    <a:pt x="184025" y="538639"/>
                    <a:pt x="211206" y="217075"/>
                    <a:pt x="211206" y="217075"/>
                  </a:cubicBezTo>
                  <a:lnTo>
                    <a:pt x="222040" y="217742"/>
                  </a:lnTo>
                  <a:lnTo>
                    <a:pt x="250551" y="580930"/>
                  </a:lnTo>
                  <a:cubicBezTo>
                    <a:pt x="241642" y="607685"/>
                    <a:pt x="235526" y="635299"/>
                    <a:pt x="232304" y="663321"/>
                  </a:cubicBezTo>
                  <a:cubicBezTo>
                    <a:pt x="224416" y="722471"/>
                    <a:pt x="240573" y="1020127"/>
                    <a:pt x="240573" y="1020127"/>
                  </a:cubicBezTo>
                  <a:cubicBezTo>
                    <a:pt x="264164" y="1033272"/>
                    <a:pt x="293106" y="1032091"/>
                    <a:pt x="315557" y="1017079"/>
                  </a:cubicBezTo>
                  <a:cubicBezTo>
                    <a:pt x="315557" y="1017079"/>
                    <a:pt x="387976" y="622840"/>
                    <a:pt x="387976" y="562832"/>
                  </a:cubicBezTo>
                  <a:cubicBezTo>
                    <a:pt x="387976" y="523208"/>
                    <a:pt x="381229" y="0"/>
                    <a:pt x="381229"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1" name="Google Shape;961;p9"/>
            <p:cNvSpPr/>
            <p:nvPr/>
          </p:nvSpPr>
          <p:spPr>
            <a:xfrm>
              <a:off x="2382705" y="1314450"/>
              <a:ext cx="248692" cy="242377"/>
            </a:xfrm>
            <a:custGeom>
              <a:avLst/>
              <a:gdLst/>
              <a:ahLst/>
              <a:cxnLst/>
              <a:rect l="l" t="t" r="r" b="b"/>
              <a:pathLst>
                <a:path w="248692" h="242377" extrusionOk="0">
                  <a:moveTo>
                    <a:pt x="50881" y="0"/>
                  </a:moveTo>
                  <a:cubicBezTo>
                    <a:pt x="50881" y="0"/>
                    <a:pt x="55538" y="89440"/>
                    <a:pt x="53542" y="97346"/>
                  </a:cubicBezTo>
                  <a:cubicBezTo>
                    <a:pt x="51546" y="105251"/>
                    <a:pt x="12486" y="131540"/>
                    <a:pt x="1176" y="140970"/>
                  </a:cubicBezTo>
                  <a:cubicBezTo>
                    <a:pt x="-10133" y="150400"/>
                    <a:pt x="62951" y="222599"/>
                    <a:pt x="98400" y="238887"/>
                  </a:cubicBezTo>
                  <a:cubicBezTo>
                    <a:pt x="133849" y="255175"/>
                    <a:pt x="246564" y="212217"/>
                    <a:pt x="248560" y="156782"/>
                  </a:cubicBezTo>
                  <a:cubicBezTo>
                    <a:pt x="250556" y="101346"/>
                    <a:pt x="229552" y="54769"/>
                    <a:pt x="211970" y="52006"/>
                  </a:cubicBezTo>
                  <a:cubicBezTo>
                    <a:pt x="194388" y="49244"/>
                    <a:pt x="50881" y="0"/>
                    <a:pt x="50881"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2" name="Google Shape;962;p9"/>
            <p:cNvSpPr/>
            <p:nvPr/>
          </p:nvSpPr>
          <p:spPr>
            <a:xfrm>
              <a:off x="2671394" y="1371981"/>
              <a:ext cx="353519" cy="695039"/>
            </a:xfrm>
            <a:custGeom>
              <a:avLst/>
              <a:gdLst/>
              <a:ahLst/>
              <a:cxnLst/>
              <a:rect l="l" t="t" r="r" b="b"/>
              <a:pathLst>
                <a:path w="353519" h="695039" extrusionOk="0">
                  <a:moveTo>
                    <a:pt x="6725" y="108394"/>
                  </a:moveTo>
                  <a:cubicBezTo>
                    <a:pt x="11952" y="68961"/>
                    <a:pt x="-13993" y="31432"/>
                    <a:pt x="11192" y="0"/>
                  </a:cubicBezTo>
                  <a:cubicBezTo>
                    <a:pt x="99292" y="86582"/>
                    <a:pt x="88077" y="315754"/>
                    <a:pt x="108130" y="462344"/>
                  </a:cubicBezTo>
                  <a:cubicBezTo>
                    <a:pt x="173516" y="530924"/>
                    <a:pt x="305049" y="598456"/>
                    <a:pt x="342114" y="614744"/>
                  </a:cubicBezTo>
                  <a:cubicBezTo>
                    <a:pt x="348861" y="617791"/>
                    <a:pt x="354659" y="621030"/>
                    <a:pt x="353328" y="628364"/>
                  </a:cubicBezTo>
                  <a:cubicBezTo>
                    <a:pt x="348006" y="656939"/>
                    <a:pt x="339738" y="667798"/>
                    <a:pt x="322726" y="695039"/>
                  </a:cubicBezTo>
                  <a:cubicBezTo>
                    <a:pt x="235671" y="657415"/>
                    <a:pt x="172946" y="635794"/>
                    <a:pt x="64223" y="532257"/>
                  </a:cubicBezTo>
                  <a:cubicBezTo>
                    <a:pt x="53909" y="521094"/>
                    <a:pt x="44680" y="508978"/>
                    <a:pt x="36662" y="496062"/>
                  </a:cubicBezTo>
                  <a:cubicBezTo>
                    <a:pt x="5584" y="403479"/>
                    <a:pt x="-2209" y="176498"/>
                    <a:pt x="6725" y="10839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3" name="Google Shape;963;p9"/>
            <p:cNvSpPr/>
            <p:nvPr/>
          </p:nvSpPr>
          <p:spPr>
            <a:xfrm>
              <a:off x="2315965" y="1348763"/>
              <a:ext cx="403432" cy="814679"/>
            </a:xfrm>
            <a:custGeom>
              <a:avLst/>
              <a:gdLst/>
              <a:ahLst/>
              <a:cxnLst/>
              <a:rect l="l" t="t" r="r" b="b"/>
              <a:pathLst>
                <a:path w="403432" h="814679" extrusionOk="0">
                  <a:moveTo>
                    <a:pt x="107642" y="78462"/>
                  </a:moveTo>
                  <a:cubicBezTo>
                    <a:pt x="107642" y="78462"/>
                    <a:pt x="172458" y="175236"/>
                    <a:pt x="262839" y="184761"/>
                  </a:cubicBezTo>
                  <a:cubicBezTo>
                    <a:pt x="291351" y="156186"/>
                    <a:pt x="293917" y="56364"/>
                    <a:pt x="254476" y="24360"/>
                  </a:cubicBezTo>
                  <a:cubicBezTo>
                    <a:pt x="254476" y="24360"/>
                    <a:pt x="290780" y="-4977"/>
                    <a:pt x="315585" y="738"/>
                  </a:cubicBezTo>
                  <a:cubicBezTo>
                    <a:pt x="342222" y="16921"/>
                    <a:pt x="362057" y="42286"/>
                    <a:pt x="371373" y="72081"/>
                  </a:cubicBezTo>
                  <a:cubicBezTo>
                    <a:pt x="394367" y="138651"/>
                    <a:pt x="405154" y="208831"/>
                    <a:pt x="403210" y="279249"/>
                  </a:cubicBezTo>
                  <a:cubicBezTo>
                    <a:pt x="401690" y="374499"/>
                    <a:pt x="403210" y="664250"/>
                    <a:pt x="403210" y="664250"/>
                  </a:cubicBezTo>
                  <a:cubicBezTo>
                    <a:pt x="403210" y="664250"/>
                    <a:pt x="390570" y="725591"/>
                    <a:pt x="308838" y="771216"/>
                  </a:cubicBezTo>
                  <a:cubicBezTo>
                    <a:pt x="227105" y="816840"/>
                    <a:pt x="166281" y="821317"/>
                    <a:pt x="110874" y="808363"/>
                  </a:cubicBezTo>
                  <a:cubicBezTo>
                    <a:pt x="65065" y="797695"/>
                    <a:pt x="27240" y="781503"/>
                    <a:pt x="11559" y="748260"/>
                  </a:cubicBezTo>
                  <a:cubicBezTo>
                    <a:pt x="15646" y="681585"/>
                    <a:pt x="45298" y="508040"/>
                    <a:pt x="34178" y="424410"/>
                  </a:cubicBezTo>
                  <a:cubicBezTo>
                    <a:pt x="23059" y="340781"/>
                    <a:pt x="5667" y="278202"/>
                    <a:pt x="915" y="210574"/>
                  </a:cubicBezTo>
                  <a:cubicBezTo>
                    <a:pt x="-3837" y="142947"/>
                    <a:pt x="9848" y="143899"/>
                    <a:pt x="43682" y="120182"/>
                  </a:cubicBezTo>
                  <a:cubicBezTo>
                    <a:pt x="63986" y="104770"/>
                    <a:pt x="85361" y="90826"/>
                    <a:pt x="107642" y="7846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4" name="Google Shape;964;p9"/>
            <p:cNvSpPr/>
            <p:nvPr/>
          </p:nvSpPr>
          <p:spPr>
            <a:xfrm>
              <a:off x="2373403" y="1062776"/>
              <a:ext cx="268166" cy="327122"/>
            </a:xfrm>
            <a:custGeom>
              <a:avLst/>
              <a:gdLst/>
              <a:ahLst/>
              <a:cxnLst/>
              <a:rect l="l" t="t" r="r" b="b"/>
              <a:pathLst>
                <a:path w="268166" h="327122" extrusionOk="0">
                  <a:moveTo>
                    <a:pt x="262234" y="118324"/>
                  </a:moveTo>
                  <a:lnTo>
                    <a:pt x="262234" y="118324"/>
                  </a:lnTo>
                  <a:cubicBezTo>
                    <a:pt x="251590" y="48886"/>
                    <a:pt x="201695" y="-3787"/>
                    <a:pt x="130227" y="214"/>
                  </a:cubicBezTo>
                  <a:cubicBezTo>
                    <a:pt x="54204" y="4462"/>
                    <a:pt x="-3996" y="69658"/>
                    <a:pt x="215" y="145851"/>
                  </a:cubicBezTo>
                  <a:cubicBezTo>
                    <a:pt x="2583" y="188590"/>
                    <a:pt x="24775" y="227747"/>
                    <a:pt x="60184" y="251674"/>
                  </a:cubicBezTo>
                  <a:cubicBezTo>
                    <a:pt x="62685" y="262208"/>
                    <a:pt x="66417" y="272400"/>
                    <a:pt x="71303" y="282058"/>
                  </a:cubicBezTo>
                  <a:cubicBezTo>
                    <a:pt x="96488" y="311681"/>
                    <a:pt x="172994" y="329683"/>
                    <a:pt x="194852" y="326826"/>
                  </a:cubicBezTo>
                  <a:cubicBezTo>
                    <a:pt x="223364" y="322825"/>
                    <a:pt x="238380" y="311014"/>
                    <a:pt x="251875" y="280153"/>
                  </a:cubicBezTo>
                  <a:cubicBezTo>
                    <a:pt x="275540" y="225385"/>
                    <a:pt x="268127" y="152518"/>
                    <a:pt x="262234" y="11832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5" name="Google Shape;965;p9"/>
            <p:cNvSpPr/>
            <p:nvPr/>
          </p:nvSpPr>
          <p:spPr>
            <a:xfrm>
              <a:off x="2348404" y="1033740"/>
              <a:ext cx="282986" cy="280709"/>
            </a:xfrm>
            <a:custGeom>
              <a:avLst/>
              <a:gdLst/>
              <a:ahLst/>
              <a:cxnLst/>
              <a:rect l="l" t="t" r="r" b="b"/>
              <a:pathLst>
                <a:path w="282986" h="280709" extrusionOk="0">
                  <a:moveTo>
                    <a:pt x="85182" y="280709"/>
                  </a:moveTo>
                  <a:lnTo>
                    <a:pt x="85182" y="280709"/>
                  </a:lnTo>
                  <a:lnTo>
                    <a:pt x="91740" y="220130"/>
                  </a:lnTo>
                  <a:cubicBezTo>
                    <a:pt x="91740" y="220130"/>
                    <a:pt x="41940" y="91733"/>
                    <a:pt x="159122" y="116403"/>
                  </a:cubicBezTo>
                  <a:cubicBezTo>
                    <a:pt x="236102" y="132595"/>
                    <a:pt x="255490" y="139644"/>
                    <a:pt x="278964" y="87828"/>
                  </a:cubicBezTo>
                  <a:cubicBezTo>
                    <a:pt x="302439" y="36012"/>
                    <a:pt x="219661" y="-10565"/>
                    <a:pt x="121487" y="2103"/>
                  </a:cubicBezTo>
                  <a:cubicBezTo>
                    <a:pt x="51379" y="9511"/>
                    <a:pt x="-1397" y="69481"/>
                    <a:pt x="28" y="140120"/>
                  </a:cubicBezTo>
                  <a:cubicBezTo>
                    <a:pt x="2594" y="178506"/>
                    <a:pt x="12763" y="255658"/>
                    <a:pt x="85182" y="28070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6" name="Google Shape;966;p9"/>
            <p:cNvSpPr/>
            <p:nvPr/>
          </p:nvSpPr>
          <p:spPr>
            <a:xfrm>
              <a:off x="2295460" y="1509426"/>
              <a:ext cx="362138" cy="623316"/>
            </a:xfrm>
            <a:custGeom>
              <a:avLst/>
              <a:gdLst/>
              <a:ahLst/>
              <a:cxnLst/>
              <a:rect l="l" t="t" r="r" b="b"/>
              <a:pathLst>
                <a:path w="362138" h="623316" extrusionOk="0">
                  <a:moveTo>
                    <a:pt x="1462" y="9525"/>
                  </a:moveTo>
                  <a:cubicBezTo>
                    <a:pt x="35295" y="0"/>
                    <a:pt x="9540" y="7906"/>
                    <a:pt x="35295" y="0"/>
                  </a:cubicBezTo>
                  <a:cubicBezTo>
                    <a:pt x="123395" y="86678"/>
                    <a:pt x="112466" y="235077"/>
                    <a:pt x="132424" y="381762"/>
                  </a:cubicBezTo>
                  <a:cubicBezTo>
                    <a:pt x="181083" y="462343"/>
                    <a:pt x="361655" y="571595"/>
                    <a:pt x="361655" y="571595"/>
                  </a:cubicBezTo>
                  <a:cubicBezTo>
                    <a:pt x="363936" y="587216"/>
                    <a:pt x="358424" y="591788"/>
                    <a:pt x="338941" y="623316"/>
                  </a:cubicBezTo>
                  <a:cubicBezTo>
                    <a:pt x="251982" y="585692"/>
                    <a:pt x="179088" y="553212"/>
                    <a:pt x="70364" y="449771"/>
                  </a:cubicBezTo>
                  <a:cubicBezTo>
                    <a:pt x="66088" y="445675"/>
                    <a:pt x="59815" y="444627"/>
                    <a:pt x="58009" y="439007"/>
                  </a:cubicBezTo>
                  <a:cubicBezTo>
                    <a:pt x="26932" y="345376"/>
                    <a:pt x="-7567" y="77724"/>
                    <a:pt x="1462" y="9525"/>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7" name="Google Shape;967;p9"/>
            <p:cNvSpPr/>
            <p:nvPr/>
          </p:nvSpPr>
          <p:spPr>
            <a:xfrm>
              <a:off x="2681160" y="1699641"/>
              <a:ext cx="419212" cy="565118"/>
            </a:xfrm>
            <a:custGeom>
              <a:avLst/>
              <a:gdLst/>
              <a:ahLst/>
              <a:cxnLst/>
              <a:rect l="l" t="t" r="r" b="b"/>
              <a:pathLst>
                <a:path w="419212" h="565118" extrusionOk="0">
                  <a:moveTo>
                    <a:pt x="419212" y="0"/>
                  </a:moveTo>
                  <a:lnTo>
                    <a:pt x="287965" y="449771"/>
                  </a:lnTo>
                  <a:lnTo>
                    <a:pt x="0" y="565118"/>
                  </a:lnTo>
                  <a:lnTo>
                    <a:pt x="105017" y="126968"/>
                  </a:lnTo>
                  <a:lnTo>
                    <a:pt x="419212"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8" name="Google Shape;968;p9"/>
            <p:cNvSpPr/>
            <p:nvPr/>
          </p:nvSpPr>
          <p:spPr>
            <a:xfrm>
              <a:off x="2608827" y="2053875"/>
              <a:ext cx="212446" cy="104783"/>
            </a:xfrm>
            <a:custGeom>
              <a:avLst/>
              <a:gdLst/>
              <a:ahLst/>
              <a:cxnLst/>
              <a:rect l="l" t="t" r="r" b="b"/>
              <a:pathLst>
                <a:path w="212446" h="104783" extrusionOk="0">
                  <a:moveTo>
                    <a:pt x="2861" y="30194"/>
                  </a:moveTo>
                  <a:cubicBezTo>
                    <a:pt x="7137" y="14859"/>
                    <a:pt x="18257" y="18669"/>
                    <a:pt x="30707" y="22479"/>
                  </a:cubicBezTo>
                  <a:cubicBezTo>
                    <a:pt x="44209" y="27956"/>
                    <a:pt x="59041" y="29251"/>
                    <a:pt x="73284" y="26194"/>
                  </a:cubicBezTo>
                  <a:cubicBezTo>
                    <a:pt x="85164" y="22479"/>
                    <a:pt x="93717" y="12287"/>
                    <a:pt x="103791" y="5525"/>
                  </a:cubicBezTo>
                  <a:cubicBezTo>
                    <a:pt x="109552" y="2086"/>
                    <a:pt x="116096" y="181"/>
                    <a:pt x="122799" y="0"/>
                  </a:cubicBezTo>
                  <a:cubicBezTo>
                    <a:pt x="122228" y="3905"/>
                    <a:pt x="116241" y="26765"/>
                    <a:pt x="116241" y="26765"/>
                  </a:cubicBezTo>
                  <a:cubicBezTo>
                    <a:pt x="116241" y="26765"/>
                    <a:pt x="179346" y="27432"/>
                    <a:pt x="185809" y="26098"/>
                  </a:cubicBezTo>
                  <a:cubicBezTo>
                    <a:pt x="191634" y="25308"/>
                    <a:pt x="196997" y="29394"/>
                    <a:pt x="197789" y="35233"/>
                  </a:cubicBezTo>
                  <a:cubicBezTo>
                    <a:pt x="198199" y="38252"/>
                    <a:pt x="197297" y="41310"/>
                    <a:pt x="195312" y="43625"/>
                  </a:cubicBezTo>
                  <a:lnTo>
                    <a:pt x="199589" y="42958"/>
                  </a:lnTo>
                  <a:cubicBezTo>
                    <a:pt x="212514" y="40100"/>
                    <a:pt x="218027" y="59912"/>
                    <a:pt x="205006" y="62865"/>
                  </a:cubicBezTo>
                  <a:cubicBezTo>
                    <a:pt x="201585" y="63627"/>
                    <a:pt x="198069" y="64008"/>
                    <a:pt x="194457" y="64484"/>
                  </a:cubicBezTo>
                  <a:cubicBezTo>
                    <a:pt x="202915" y="67723"/>
                    <a:pt x="205006" y="81725"/>
                    <a:pt x="194457" y="83534"/>
                  </a:cubicBezTo>
                  <a:lnTo>
                    <a:pt x="191226" y="84106"/>
                  </a:lnTo>
                  <a:cubicBezTo>
                    <a:pt x="189741" y="84668"/>
                    <a:pt x="188151" y="84896"/>
                    <a:pt x="186569" y="84772"/>
                  </a:cubicBezTo>
                  <a:lnTo>
                    <a:pt x="184573" y="84772"/>
                  </a:lnTo>
                  <a:cubicBezTo>
                    <a:pt x="185790" y="90916"/>
                    <a:pt x="181809" y="96879"/>
                    <a:pt x="175683" y="98098"/>
                  </a:cubicBezTo>
                  <a:cubicBezTo>
                    <a:pt x="175480" y="98136"/>
                    <a:pt x="175275" y="98174"/>
                    <a:pt x="175069" y="98203"/>
                  </a:cubicBezTo>
                  <a:cubicBezTo>
                    <a:pt x="144277" y="102298"/>
                    <a:pt x="99039" y="114586"/>
                    <a:pt x="71098" y="89154"/>
                  </a:cubicBezTo>
                  <a:cubicBezTo>
                    <a:pt x="51763" y="87239"/>
                    <a:pt x="32878" y="82124"/>
                    <a:pt x="15216" y="74009"/>
                  </a:cubicBezTo>
                  <a:cubicBezTo>
                    <a:pt x="-1796" y="65913"/>
                    <a:pt x="-2271" y="48577"/>
                    <a:pt x="2861" y="3019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9" name="Google Shape;969;p9"/>
            <p:cNvSpPr/>
            <p:nvPr/>
          </p:nvSpPr>
          <p:spPr>
            <a:xfrm>
              <a:off x="2916099" y="1987646"/>
              <a:ext cx="131568" cy="109091"/>
            </a:xfrm>
            <a:custGeom>
              <a:avLst/>
              <a:gdLst/>
              <a:ahLst/>
              <a:cxnLst/>
              <a:rect l="l" t="t" r="r" b="b"/>
              <a:pathLst>
                <a:path w="131568" h="109091" extrusionOk="0">
                  <a:moveTo>
                    <a:pt x="10639" y="59657"/>
                  </a:moveTo>
                  <a:lnTo>
                    <a:pt x="14916" y="59657"/>
                  </a:lnTo>
                  <a:cubicBezTo>
                    <a:pt x="10289" y="56028"/>
                    <a:pt x="9476" y="49322"/>
                    <a:pt x="13102" y="44683"/>
                  </a:cubicBezTo>
                  <a:cubicBezTo>
                    <a:pt x="14995" y="42255"/>
                    <a:pt x="17838" y="40778"/>
                    <a:pt x="20903" y="40607"/>
                  </a:cubicBezTo>
                  <a:cubicBezTo>
                    <a:pt x="27556" y="40607"/>
                    <a:pt x="92467" y="26986"/>
                    <a:pt x="92467" y="26986"/>
                  </a:cubicBezTo>
                  <a:lnTo>
                    <a:pt x="100260" y="221"/>
                  </a:lnTo>
                  <a:cubicBezTo>
                    <a:pt x="100260" y="-1303"/>
                    <a:pt x="111569" y="5555"/>
                    <a:pt x="111950" y="5840"/>
                  </a:cubicBezTo>
                  <a:cubicBezTo>
                    <a:pt x="123082" y="13146"/>
                    <a:pt x="130288" y="25138"/>
                    <a:pt x="131527" y="38416"/>
                  </a:cubicBezTo>
                  <a:cubicBezTo>
                    <a:pt x="132163" y="57028"/>
                    <a:pt x="125315" y="75116"/>
                    <a:pt x="112520" y="88613"/>
                  </a:cubicBezTo>
                  <a:cubicBezTo>
                    <a:pt x="100854" y="100414"/>
                    <a:pt x="85087" y="107244"/>
                    <a:pt x="68517" y="107663"/>
                  </a:cubicBezTo>
                  <a:cubicBezTo>
                    <a:pt x="60629" y="108139"/>
                    <a:pt x="53026" y="108520"/>
                    <a:pt x="46279" y="109092"/>
                  </a:cubicBezTo>
                  <a:cubicBezTo>
                    <a:pt x="40033" y="109092"/>
                    <a:pt x="34969" y="104015"/>
                    <a:pt x="34969" y="97757"/>
                  </a:cubicBezTo>
                  <a:cubicBezTo>
                    <a:pt x="34969" y="97728"/>
                    <a:pt x="34969" y="97690"/>
                    <a:pt x="34969" y="97661"/>
                  </a:cubicBezTo>
                  <a:lnTo>
                    <a:pt x="32973" y="97661"/>
                  </a:lnTo>
                  <a:cubicBezTo>
                    <a:pt x="31442" y="98023"/>
                    <a:pt x="29847" y="98023"/>
                    <a:pt x="28316" y="97661"/>
                  </a:cubicBezTo>
                  <a:lnTo>
                    <a:pt x="24990" y="97661"/>
                  </a:lnTo>
                  <a:cubicBezTo>
                    <a:pt x="13966" y="97661"/>
                    <a:pt x="13110" y="83946"/>
                    <a:pt x="20618" y="78611"/>
                  </a:cubicBezTo>
                  <a:cubicBezTo>
                    <a:pt x="17102" y="78611"/>
                    <a:pt x="13490" y="79278"/>
                    <a:pt x="9974" y="79278"/>
                  </a:cubicBezTo>
                  <a:cubicBezTo>
                    <a:pt x="-3806" y="80135"/>
                    <a:pt x="-3046" y="59561"/>
                    <a:pt x="10639" y="59657"/>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0" name="Google Shape;970;p9"/>
            <p:cNvSpPr/>
            <p:nvPr/>
          </p:nvSpPr>
          <p:spPr>
            <a:xfrm>
              <a:off x="2631550" y="1349025"/>
              <a:ext cx="130391" cy="190023"/>
            </a:xfrm>
            <a:custGeom>
              <a:avLst/>
              <a:gdLst/>
              <a:ahLst/>
              <a:cxnLst/>
              <a:rect l="l" t="t" r="r" b="b"/>
              <a:pathLst>
                <a:path w="130391" h="190023" extrusionOk="0">
                  <a:moveTo>
                    <a:pt x="83348" y="190024"/>
                  </a:moveTo>
                  <a:cubicBezTo>
                    <a:pt x="83348" y="190024"/>
                    <a:pt x="116611" y="188309"/>
                    <a:pt x="130392" y="168878"/>
                  </a:cubicBezTo>
                  <a:cubicBezTo>
                    <a:pt x="127826" y="135636"/>
                    <a:pt x="85344" y="9430"/>
                    <a:pt x="0" y="0"/>
                  </a:cubicBezTo>
                  <a:cubicBezTo>
                    <a:pt x="23264" y="16335"/>
                    <a:pt x="41713" y="38643"/>
                    <a:pt x="53411" y="64580"/>
                  </a:cubicBezTo>
                  <a:cubicBezTo>
                    <a:pt x="68902" y="102584"/>
                    <a:pt x="83348" y="190024"/>
                    <a:pt x="83348" y="190024"/>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1" name="Google Shape;971;p9"/>
            <p:cNvSpPr/>
            <p:nvPr/>
          </p:nvSpPr>
          <p:spPr>
            <a:xfrm>
              <a:off x="2269458" y="1478036"/>
              <a:ext cx="157611" cy="236452"/>
            </a:xfrm>
            <a:custGeom>
              <a:avLst/>
              <a:gdLst/>
              <a:ahLst/>
              <a:cxnLst/>
              <a:rect l="l" t="t" r="r" b="b"/>
              <a:pathLst>
                <a:path w="157611" h="236452" extrusionOk="0">
                  <a:moveTo>
                    <a:pt x="12067" y="227795"/>
                  </a:moveTo>
                  <a:cubicBezTo>
                    <a:pt x="12067" y="227795"/>
                    <a:pt x="97031" y="257132"/>
                    <a:pt x="156905" y="207793"/>
                  </a:cubicBezTo>
                  <a:cubicBezTo>
                    <a:pt x="163463" y="196458"/>
                    <a:pt x="122216" y="51583"/>
                    <a:pt x="122216" y="51583"/>
                  </a:cubicBezTo>
                  <a:cubicBezTo>
                    <a:pt x="122216" y="51583"/>
                    <a:pt x="86577" y="-22522"/>
                    <a:pt x="30790" y="6911"/>
                  </a:cubicBezTo>
                  <a:cubicBezTo>
                    <a:pt x="-24997" y="36343"/>
                    <a:pt x="12067" y="227795"/>
                    <a:pt x="12067" y="22779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2" name="Google Shape;972;p9"/>
            <p:cNvSpPr/>
            <p:nvPr/>
          </p:nvSpPr>
          <p:spPr>
            <a:xfrm>
              <a:off x="3098756" y="3983831"/>
              <a:ext cx="98079" cy="56769"/>
            </a:xfrm>
            <a:custGeom>
              <a:avLst/>
              <a:gdLst/>
              <a:ahLst/>
              <a:cxnLst/>
              <a:rect l="l" t="t" r="r" b="b"/>
              <a:pathLst>
                <a:path w="98079" h="56769" extrusionOk="0">
                  <a:moveTo>
                    <a:pt x="98079" y="28385"/>
                  </a:moveTo>
                  <a:cubicBezTo>
                    <a:pt x="98079" y="44061"/>
                    <a:pt x="76123" y="56769"/>
                    <a:pt x="49040" y="56769"/>
                  </a:cubicBezTo>
                  <a:cubicBezTo>
                    <a:pt x="21956" y="56769"/>
                    <a:pt x="0" y="44061"/>
                    <a:pt x="0" y="28385"/>
                  </a:cubicBezTo>
                  <a:cubicBezTo>
                    <a:pt x="0" y="12708"/>
                    <a:pt x="21956" y="0"/>
                    <a:pt x="49040" y="0"/>
                  </a:cubicBezTo>
                  <a:cubicBezTo>
                    <a:pt x="76123" y="0"/>
                    <a:pt x="98079" y="12708"/>
                    <a:pt x="98079" y="28385"/>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3" name="Google Shape;973;p9"/>
            <p:cNvSpPr/>
            <p:nvPr/>
          </p:nvSpPr>
          <p:spPr>
            <a:xfrm>
              <a:off x="4017202" y="4508754"/>
              <a:ext cx="98079" cy="56769"/>
            </a:xfrm>
            <a:custGeom>
              <a:avLst/>
              <a:gdLst/>
              <a:ahLst/>
              <a:cxnLst/>
              <a:rect l="l" t="t" r="r" b="b"/>
              <a:pathLst>
                <a:path w="98079" h="56769" extrusionOk="0">
                  <a:moveTo>
                    <a:pt x="98079" y="28384"/>
                  </a:moveTo>
                  <a:cubicBezTo>
                    <a:pt x="98079" y="44061"/>
                    <a:pt x="76123" y="56769"/>
                    <a:pt x="49040" y="56769"/>
                  </a:cubicBezTo>
                  <a:cubicBezTo>
                    <a:pt x="21956" y="56769"/>
                    <a:pt x="0" y="44061"/>
                    <a:pt x="0" y="28384"/>
                  </a:cubicBezTo>
                  <a:cubicBezTo>
                    <a:pt x="0" y="12708"/>
                    <a:pt x="21956" y="0"/>
                    <a:pt x="49040" y="0"/>
                  </a:cubicBezTo>
                  <a:cubicBezTo>
                    <a:pt x="76123" y="0"/>
                    <a:pt x="98079" y="12708"/>
                    <a:pt x="98079" y="28384"/>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4" name="Google Shape;974;p9"/>
            <p:cNvSpPr/>
            <p:nvPr/>
          </p:nvSpPr>
          <p:spPr>
            <a:xfrm>
              <a:off x="5609182" y="3535680"/>
              <a:ext cx="98079" cy="56769"/>
            </a:xfrm>
            <a:custGeom>
              <a:avLst/>
              <a:gdLst/>
              <a:ahLst/>
              <a:cxnLst/>
              <a:rect l="l" t="t" r="r" b="b"/>
              <a:pathLst>
                <a:path w="98079" h="56769" extrusionOk="0">
                  <a:moveTo>
                    <a:pt x="98079" y="28384"/>
                  </a:moveTo>
                  <a:cubicBezTo>
                    <a:pt x="98079" y="44061"/>
                    <a:pt x="76123" y="56769"/>
                    <a:pt x="49040" y="56769"/>
                  </a:cubicBezTo>
                  <a:cubicBezTo>
                    <a:pt x="21956" y="56769"/>
                    <a:pt x="0" y="44061"/>
                    <a:pt x="0" y="28384"/>
                  </a:cubicBezTo>
                  <a:cubicBezTo>
                    <a:pt x="0" y="12708"/>
                    <a:pt x="21956" y="0"/>
                    <a:pt x="49040" y="0"/>
                  </a:cubicBezTo>
                  <a:cubicBezTo>
                    <a:pt x="76123" y="0"/>
                    <a:pt x="98079" y="12708"/>
                    <a:pt x="98079" y="28384"/>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5" name="Google Shape;975;p9"/>
            <p:cNvSpPr/>
            <p:nvPr/>
          </p:nvSpPr>
          <p:spPr>
            <a:xfrm>
              <a:off x="3115863" y="3050952"/>
              <a:ext cx="67191" cy="975240"/>
            </a:xfrm>
            <a:custGeom>
              <a:avLst/>
              <a:gdLst/>
              <a:ahLst/>
              <a:cxnLst/>
              <a:rect l="l" t="t" r="r" b="b"/>
              <a:pathLst>
                <a:path w="67191" h="975240" extrusionOk="0">
                  <a:moveTo>
                    <a:pt x="0" y="0"/>
                  </a:moveTo>
                  <a:lnTo>
                    <a:pt x="0" y="955548"/>
                  </a:lnTo>
                  <a:cubicBezTo>
                    <a:pt x="447" y="961558"/>
                    <a:pt x="4068" y="966864"/>
                    <a:pt x="9504" y="969455"/>
                  </a:cubicBezTo>
                  <a:cubicBezTo>
                    <a:pt x="24643" y="977170"/>
                    <a:pt x="42549" y="977170"/>
                    <a:pt x="57688" y="969455"/>
                  </a:cubicBezTo>
                  <a:cubicBezTo>
                    <a:pt x="63105" y="966854"/>
                    <a:pt x="66726" y="961549"/>
                    <a:pt x="67192" y="955548"/>
                  </a:cubicBezTo>
                  <a:lnTo>
                    <a:pt x="67192" y="955548"/>
                  </a:lnTo>
                  <a:lnTo>
                    <a:pt x="67192" y="0"/>
                  </a:lnTo>
                  <a:close/>
                </a:path>
              </a:pathLst>
            </a:custGeom>
            <a:solidFill>
              <a:srgbClr val="C1C4D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6" name="Google Shape;976;p9"/>
            <p:cNvSpPr/>
            <p:nvPr/>
          </p:nvSpPr>
          <p:spPr>
            <a:xfrm>
              <a:off x="4036495" y="3422808"/>
              <a:ext cx="59588" cy="1128783"/>
            </a:xfrm>
            <a:custGeom>
              <a:avLst/>
              <a:gdLst/>
              <a:ahLst/>
              <a:cxnLst/>
              <a:rect l="l" t="t" r="r" b="b"/>
              <a:pathLst>
                <a:path w="59588" h="1128783" extrusionOk="0">
                  <a:moveTo>
                    <a:pt x="0" y="0"/>
                  </a:moveTo>
                  <a:lnTo>
                    <a:pt x="0" y="1108996"/>
                  </a:lnTo>
                  <a:cubicBezTo>
                    <a:pt x="333" y="1114835"/>
                    <a:pt x="3583" y="1120102"/>
                    <a:pt x="8648" y="1122998"/>
                  </a:cubicBezTo>
                  <a:cubicBezTo>
                    <a:pt x="21659" y="1130713"/>
                    <a:pt x="37834" y="1130713"/>
                    <a:pt x="50845" y="1122998"/>
                  </a:cubicBezTo>
                  <a:cubicBezTo>
                    <a:pt x="55930" y="1120111"/>
                    <a:pt x="59218" y="1114844"/>
                    <a:pt x="59589" y="1108996"/>
                  </a:cubicBezTo>
                  <a:lnTo>
                    <a:pt x="59589" y="1108996"/>
                  </a:lnTo>
                  <a:lnTo>
                    <a:pt x="59589" y="0"/>
                  </a:lnTo>
                  <a:close/>
                </a:path>
              </a:pathLst>
            </a:custGeom>
            <a:solidFill>
              <a:srgbClr val="C1C4D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7" name="Google Shape;977;p9"/>
            <p:cNvSpPr/>
            <p:nvPr/>
          </p:nvSpPr>
          <p:spPr>
            <a:xfrm>
              <a:off x="5628379" y="2652522"/>
              <a:ext cx="59588" cy="923996"/>
            </a:xfrm>
            <a:custGeom>
              <a:avLst/>
              <a:gdLst/>
              <a:ahLst/>
              <a:cxnLst/>
              <a:rect l="l" t="t" r="r" b="b"/>
              <a:pathLst>
                <a:path w="59588" h="923996" extrusionOk="0">
                  <a:moveTo>
                    <a:pt x="0" y="0"/>
                  </a:moveTo>
                  <a:lnTo>
                    <a:pt x="0" y="904304"/>
                  </a:lnTo>
                  <a:cubicBezTo>
                    <a:pt x="342" y="910133"/>
                    <a:pt x="3649" y="915381"/>
                    <a:pt x="8744" y="918210"/>
                  </a:cubicBezTo>
                  <a:cubicBezTo>
                    <a:pt x="21716" y="925925"/>
                    <a:pt x="37873" y="925925"/>
                    <a:pt x="50845" y="918210"/>
                  </a:cubicBezTo>
                  <a:cubicBezTo>
                    <a:pt x="55939" y="915381"/>
                    <a:pt x="59247" y="910133"/>
                    <a:pt x="59589" y="904304"/>
                  </a:cubicBezTo>
                  <a:lnTo>
                    <a:pt x="59589" y="904304"/>
                  </a:lnTo>
                  <a:lnTo>
                    <a:pt x="59589" y="0"/>
                  </a:lnTo>
                  <a:close/>
                </a:path>
              </a:pathLst>
            </a:custGeom>
            <a:solidFill>
              <a:srgbClr val="C1C4D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8" name="Google Shape;978;p9"/>
            <p:cNvSpPr/>
            <p:nvPr/>
          </p:nvSpPr>
          <p:spPr>
            <a:xfrm>
              <a:off x="3056370" y="3054762"/>
              <a:ext cx="1009872" cy="652653"/>
            </a:xfrm>
            <a:custGeom>
              <a:avLst/>
              <a:gdLst/>
              <a:ahLst/>
              <a:cxnLst/>
              <a:rect l="l" t="t" r="r" b="b"/>
              <a:pathLst>
                <a:path w="1009872" h="652653" extrusionOk="0">
                  <a:moveTo>
                    <a:pt x="1009872" y="652653"/>
                  </a:moveTo>
                  <a:lnTo>
                    <a:pt x="0" y="68294"/>
                  </a:lnTo>
                  <a:lnTo>
                    <a:pt x="0" y="0"/>
                  </a:lnTo>
                  <a:lnTo>
                    <a:pt x="1009872" y="584454"/>
                  </a:lnTo>
                  <a:lnTo>
                    <a:pt x="1009872" y="652653"/>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9" name="Google Shape;979;p9"/>
            <p:cNvSpPr/>
            <p:nvPr/>
          </p:nvSpPr>
          <p:spPr>
            <a:xfrm>
              <a:off x="3056084" y="2071592"/>
              <a:ext cx="2712855" cy="1569720"/>
            </a:xfrm>
            <a:custGeom>
              <a:avLst/>
              <a:gdLst/>
              <a:ahLst/>
              <a:cxnLst/>
              <a:rect l="l" t="t" r="r" b="b"/>
              <a:pathLst>
                <a:path w="2712855" h="1569720" extrusionOk="0">
                  <a:moveTo>
                    <a:pt x="2712856" y="584359"/>
                  </a:moveTo>
                  <a:lnTo>
                    <a:pt x="1009967" y="1569720"/>
                  </a:lnTo>
                  <a:lnTo>
                    <a:pt x="0" y="985361"/>
                  </a:lnTo>
                  <a:lnTo>
                    <a:pt x="1702889" y="0"/>
                  </a:lnTo>
                  <a:lnTo>
                    <a:pt x="2712856" y="584359"/>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0" name="Google Shape;980;p9"/>
            <p:cNvSpPr/>
            <p:nvPr/>
          </p:nvSpPr>
          <p:spPr>
            <a:xfrm>
              <a:off x="4066242" y="2653855"/>
              <a:ext cx="1702888" cy="1053560"/>
            </a:xfrm>
            <a:custGeom>
              <a:avLst/>
              <a:gdLst/>
              <a:ahLst/>
              <a:cxnLst/>
              <a:rect l="l" t="t" r="r" b="b"/>
              <a:pathLst>
                <a:path w="1702888" h="1053560" extrusionOk="0">
                  <a:moveTo>
                    <a:pt x="1702888" y="68199"/>
                  </a:moveTo>
                  <a:lnTo>
                    <a:pt x="0" y="1053560"/>
                  </a:lnTo>
                  <a:lnTo>
                    <a:pt x="0" y="985361"/>
                  </a:lnTo>
                  <a:lnTo>
                    <a:pt x="1702888" y="0"/>
                  </a:lnTo>
                  <a:lnTo>
                    <a:pt x="1702888" y="68199"/>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1" name="Google Shape;981;p9"/>
            <p:cNvSpPr/>
            <p:nvPr/>
          </p:nvSpPr>
          <p:spPr>
            <a:xfrm>
              <a:off x="4763535" y="2360390"/>
              <a:ext cx="519572" cy="326898"/>
            </a:xfrm>
            <a:custGeom>
              <a:avLst/>
              <a:gdLst/>
              <a:ahLst/>
              <a:cxnLst/>
              <a:rect l="l" t="t" r="r" b="b"/>
              <a:pathLst>
                <a:path w="519572" h="326898" extrusionOk="0">
                  <a:moveTo>
                    <a:pt x="519572" y="98965"/>
                  </a:moveTo>
                  <a:lnTo>
                    <a:pt x="248049" y="326898"/>
                  </a:lnTo>
                  <a:lnTo>
                    <a:pt x="0" y="227933"/>
                  </a:lnTo>
                  <a:lnTo>
                    <a:pt x="271523" y="0"/>
                  </a:lnTo>
                  <a:lnTo>
                    <a:pt x="519572" y="98965"/>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2" name="Google Shape;982;p9"/>
            <p:cNvSpPr/>
            <p:nvPr/>
          </p:nvSpPr>
          <p:spPr>
            <a:xfrm>
              <a:off x="4668877" y="2346674"/>
              <a:ext cx="551219" cy="318992"/>
            </a:xfrm>
            <a:custGeom>
              <a:avLst/>
              <a:gdLst/>
              <a:ahLst/>
              <a:cxnLst/>
              <a:rect l="l" t="t" r="r" b="b"/>
              <a:pathLst>
                <a:path w="551219" h="318992" extrusionOk="0">
                  <a:moveTo>
                    <a:pt x="551220" y="123254"/>
                  </a:moveTo>
                  <a:lnTo>
                    <a:pt x="212980" y="318992"/>
                  </a:lnTo>
                  <a:lnTo>
                    <a:pt x="0" y="195739"/>
                  </a:lnTo>
                  <a:lnTo>
                    <a:pt x="338240" y="0"/>
                  </a:lnTo>
                  <a:lnTo>
                    <a:pt x="551220" y="123254"/>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3" name="Google Shape;983;p9"/>
            <p:cNvSpPr/>
            <p:nvPr/>
          </p:nvSpPr>
          <p:spPr>
            <a:xfrm>
              <a:off x="4743291" y="2531554"/>
              <a:ext cx="161184" cy="93249"/>
            </a:xfrm>
            <a:custGeom>
              <a:avLst/>
              <a:gdLst/>
              <a:ahLst/>
              <a:cxnLst/>
              <a:rect l="l" t="t" r="r" b="b"/>
              <a:pathLst>
                <a:path w="161184" h="93249" extrusionOk="0">
                  <a:moveTo>
                    <a:pt x="161184" y="81248"/>
                  </a:moveTo>
                  <a:lnTo>
                    <a:pt x="140466" y="93250"/>
                  </a:lnTo>
                  <a:lnTo>
                    <a:pt x="0" y="12001"/>
                  </a:lnTo>
                  <a:lnTo>
                    <a:pt x="20718" y="0"/>
                  </a:lnTo>
                  <a:lnTo>
                    <a:pt x="161184" y="81248"/>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4" name="Google Shape;984;p9"/>
            <p:cNvSpPr/>
            <p:nvPr/>
          </p:nvSpPr>
          <p:spPr>
            <a:xfrm>
              <a:off x="4789955" y="2504598"/>
              <a:ext cx="161089" cy="93249"/>
            </a:xfrm>
            <a:custGeom>
              <a:avLst/>
              <a:gdLst/>
              <a:ahLst/>
              <a:cxnLst/>
              <a:rect l="l" t="t" r="r" b="b"/>
              <a:pathLst>
                <a:path w="161089" h="93249" extrusionOk="0">
                  <a:moveTo>
                    <a:pt x="161089" y="81248"/>
                  </a:moveTo>
                  <a:lnTo>
                    <a:pt x="140371" y="93250"/>
                  </a:lnTo>
                  <a:lnTo>
                    <a:pt x="0" y="12002"/>
                  </a:lnTo>
                  <a:lnTo>
                    <a:pt x="20718" y="0"/>
                  </a:lnTo>
                  <a:lnTo>
                    <a:pt x="161089" y="81248"/>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5" name="Google Shape;985;p9"/>
            <p:cNvSpPr/>
            <p:nvPr/>
          </p:nvSpPr>
          <p:spPr>
            <a:xfrm>
              <a:off x="4834813" y="2478690"/>
              <a:ext cx="161089" cy="93154"/>
            </a:xfrm>
            <a:custGeom>
              <a:avLst/>
              <a:gdLst/>
              <a:ahLst/>
              <a:cxnLst/>
              <a:rect l="l" t="t" r="r" b="b"/>
              <a:pathLst>
                <a:path w="161089" h="93154" extrusionOk="0">
                  <a:moveTo>
                    <a:pt x="161089" y="81248"/>
                  </a:moveTo>
                  <a:lnTo>
                    <a:pt x="140371" y="93154"/>
                  </a:lnTo>
                  <a:lnTo>
                    <a:pt x="0" y="12002"/>
                  </a:lnTo>
                  <a:lnTo>
                    <a:pt x="20718" y="0"/>
                  </a:lnTo>
                  <a:lnTo>
                    <a:pt x="161089" y="81248"/>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6" name="Google Shape;986;p9"/>
            <p:cNvSpPr/>
            <p:nvPr/>
          </p:nvSpPr>
          <p:spPr>
            <a:xfrm>
              <a:off x="4998753" y="2451734"/>
              <a:ext cx="102450" cy="59245"/>
            </a:xfrm>
            <a:custGeom>
              <a:avLst/>
              <a:gdLst/>
              <a:ahLst/>
              <a:cxnLst/>
              <a:rect l="l" t="t" r="r" b="b"/>
              <a:pathLst>
                <a:path w="102450" h="59245" extrusionOk="0">
                  <a:moveTo>
                    <a:pt x="102451" y="47244"/>
                  </a:moveTo>
                  <a:lnTo>
                    <a:pt x="81733" y="59246"/>
                  </a:lnTo>
                  <a:lnTo>
                    <a:pt x="0" y="12002"/>
                  </a:lnTo>
                  <a:lnTo>
                    <a:pt x="20718" y="0"/>
                  </a:lnTo>
                  <a:lnTo>
                    <a:pt x="102451" y="47244"/>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7" name="Google Shape;987;p9"/>
            <p:cNvSpPr/>
            <p:nvPr/>
          </p:nvSpPr>
          <p:spPr>
            <a:xfrm>
              <a:off x="5043611" y="2425731"/>
              <a:ext cx="102450" cy="59245"/>
            </a:xfrm>
            <a:custGeom>
              <a:avLst/>
              <a:gdLst/>
              <a:ahLst/>
              <a:cxnLst/>
              <a:rect l="l" t="t" r="r" b="b"/>
              <a:pathLst>
                <a:path w="102450" h="59245" extrusionOk="0">
                  <a:moveTo>
                    <a:pt x="102451" y="47339"/>
                  </a:moveTo>
                  <a:lnTo>
                    <a:pt x="81733" y="59246"/>
                  </a:lnTo>
                  <a:lnTo>
                    <a:pt x="0" y="12001"/>
                  </a:lnTo>
                  <a:lnTo>
                    <a:pt x="20718" y="0"/>
                  </a:lnTo>
                  <a:lnTo>
                    <a:pt x="102451" y="47339"/>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8" name="Google Shape;988;p9"/>
            <p:cNvSpPr/>
            <p:nvPr/>
          </p:nvSpPr>
          <p:spPr>
            <a:xfrm>
              <a:off x="4912649" y="2469832"/>
              <a:ext cx="307447" cy="180974"/>
            </a:xfrm>
            <a:custGeom>
              <a:avLst/>
              <a:gdLst/>
              <a:ahLst/>
              <a:cxnLst/>
              <a:rect l="l" t="t" r="r" b="b"/>
              <a:pathLst>
                <a:path w="307447" h="180974" extrusionOk="0">
                  <a:moveTo>
                    <a:pt x="7508" y="180975"/>
                  </a:moveTo>
                  <a:cubicBezTo>
                    <a:pt x="13115" y="178594"/>
                    <a:pt x="307448" y="0"/>
                    <a:pt x="307448" y="0"/>
                  </a:cubicBezTo>
                  <a:lnTo>
                    <a:pt x="0" y="178117"/>
                  </a:lnTo>
                  <a:close/>
                </a:path>
              </a:pathLst>
            </a:custGeom>
            <a:solidFill>
              <a:srgbClr val="D6D6D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9" name="Google Shape;989;p9"/>
            <p:cNvSpPr/>
            <p:nvPr/>
          </p:nvSpPr>
          <p:spPr>
            <a:xfrm>
              <a:off x="4894497" y="2841212"/>
              <a:ext cx="147498" cy="85344"/>
            </a:xfrm>
            <a:custGeom>
              <a:avLst/>
              <a:gdLst/>
              <a:ahLst/>
              <a:cxnLst/>
              <a:rect l="l" t="t" r="r" b="b"/>
              <a:pathLst>
                <a:path w="147498" h="85344" extrusionOk="0">
                  <a:moveTo>
                    <a:pt x="147499" y="42672"/>
                  </a:moveTo>
                  <a:cubicBezTo>
                    <a:pt x="147499" y="66239"/>
                    <a:pt x="114480" y="85344"/>
                    <a:pt x="73749" y="85344"/>
                  </a:cubicBezTo>
                  <a:cubicBezTo>
                    <a:pt x="33019" y="85344"/>
                    <a:pt x="0" y="66239"/>
                    <a:pt x="0" y="42672"/>
                  </a:cubicBezTo>
                  <a:cubicBezTo>
                    <a:pt x="0" y="19105"/>
                    <a:pt x="33019" y="0"/>
                    <a:pt x="73749" y="0"/>
                  </a:cubicBezTo>
                  <a:cubicBezTo>
                    <a:pt x="114480" y="0"/>
                    <a:pt x="147499" y="19105"/>
                    <a:pt x="147499" y="42672"/>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0" name="Google Shape;990;p9"/>
            <p:cNvSpPr/>
            <p:nvPr/>
          </p:nvSpPr>
          <p:spPr>
            <a:xfrm>
              <a:off x="4901418" y="2763964"/>
              <a:ext cx="147800" cy="156591"/>
            </a:xfrm>
            <a:custGeom>
              <a:avLst/>
              <a:gdLst/>
              <a:ahLst/>
              <a:cxnLst/>
              <a:rect l="l" t="t" r="r" b="b"/>
              <a:pathLst>
                <a:path w="147800" h="156591" extrusionOk="0">
                  <a:moveTo>
                    <a:pt x="147801" y="113824"/>
                  </a:moveTo>
                  <a:lnTo>
                    <a:pt x="147801" y="0"/>
                  </a:lnTo>
                  <a:lnTo>
                    <a:pt x="587" y="3715"/>
                  </a:lnTo>
                  <a:lnTo>
                    <a:pt x="587" y="108490"/>
                  </a:lnTo>
                  <a:cubicBezTo>
                    <a:pt x="-2169" y="121063"/>
                    <a:pt x="4769" y="134303"/>
                    <a:pt x="21590" y="144018"/>
                  </a:cubicBezTo>
                  <a:cubicBezTo>
                    <a:pt x="54436" y="160782"/>
                    <a:pt x="93287" y="160782"/>
                    <a:pt x="126132" y="144018"/>
                  </a:cubicBezTo>
                  <a:cubicBezTo>
                    <a:pt x="138288" y="138646"/>
                    <a:pt x="146584" y="127083"/>
                    <a:pt x="147801" y="113824"/>
                  </a:cubicBezTo>
                  <a:close/>
                </a:path>
              </a:pathLst>
            </a:custGeom>
            <a:solidFill>
              <a:srgbClr val="A6CE2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1" name="Google Shape;991;p9"/>
            <p:cNvSpPr/>
            <p:nvPr/>
          </p:nvSpPr>
          <p:spPr>
            <a:xfrm>
              <a:off x="4901720" y="2721292"/>
              <a:ext cx="147498" cy="85344"/>
            </a:xfrm>
            <a:custGeom>
              <a:avLst/>
              <a:gdLst/>
              <a:ahLst/>
              <a:cxnLst/>
              <a:rect l="l" t="t" r="r" b="b"/>
              <a:pathLst>
                <a:path w="147498" h="85344" extrusionOk="0">
                  <a:moveTo>
                    <a:pt x="147499" y="42672"/>
                  </a:moveTo>
                  <a:cubicBezTo>
                    <a:pt x="147499" y="66239"/>
                    <a:pt x="114480" y="85344"/>
                    <a:pt x="73749" y="85344"/>
                  </a:cubicBezTo>
                  <a:cubicBezTo>
                    <a:pt x="33018" y="85344"/>
                    <a:pt x="0" y="66239"/>
                    <a:pt x="0" y="42672"/>
                  </a:cubicBezTo>
                  <a:cubicBezTo>
                    <a:pt x="0" y="19105"/>
                    <a:pt x="33018" y="0"/>
                    <a:pt x="73749" y="0"/>
                  </a:cubicBezTo>
                  <a:cubicBezTo>
                    <a:pt x="114480" y="0"/>
                    <a:pt x="147499" y="19105"/>
                    <a:pt x="147499" y="42672"/>
                  </a:cubicBezTo>
                  <a:close/>
                </a:path>
              </a:pathLst>
            </a:custGeom>
            <a:solidFill>
              <a:srgbClr val="BCD64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2" name="Google Shape;992;p9"/>
            <p:cNvSpPr/>
            <p:nvPr/>
          </p:nvSpPr>
          <p:spPr>
            <a:xfrm>
              <a:off x="4913314" y="2732891"/>
              <a:ext cx="124214" cy="61955"/>
            </a:xfrm>
            <a:custGeom>
              <a:avLst/>
              <a:gdLst/>
              <a:ahLst/>
              <a:cxnLst/>
              <a:rect l="l" t="t" r="r" b="b"/>
              <a:pathLst>
                <a:path w="124214" h="61955" extrusionOk="0">
                  <a:moveTo>
                    <a:pt x="124215" y="31073"/>
                  </a:moveTo>
                  <a:cubicBezTo>
                    <a:pt x="124215" y="38026"/>
                    <a:pt x="118512" y="45360"/>
                    <a:pt x="108438" y="51075"/>
                  </a:cubicBezTo>
                  <a:cubicBezTo>
                    <a:pt x="95636" y="57924"/>
                    <a:pt x="81410" y="61639"/>
                    <a:pt x="66907" y="61934"/>
                  </a:cubicBezTo>
                  <a:lnTo>
                    <a:pt x="62060" y="61934"/>
                  </a:lnTo>
                  <a:cubicBezTo>
                    <a:pt x="45951" y="62277"/>
                    <a:pt x="30032" y="58505"/>
                    <a:pt x="15776" y="50980"/>
                  </a:cubicBezTo>
                  <a:cubicBezTo>
                    <a:pt x="5797" y="45265"/>
                    <a:pt x="0" y="37931"/>
                    <a:pt x="0" y="30978"/>
                  </a:cubicBezTo>
                  <a:cubicBezTo>
                    <a:pt x="0" y="24024"/>
                    <a:pt x="5797" y="16785"/>
                    <a:pt x="15776" y="10975"/>
                  </a:cubicBezTo>
                  <a:cubicBezTo>
                    <a:pt x="30032" y="3450"/>
                    <a:pt x="45951" y="-322"/>
                    <a:pt x="62060" y="21"/>
                  </a:cubicBezTo>
                  <a:lnTo>
                    <a:pt x="66812" y="21"/>
                  </a:lnTo>
                  <a:cubicBezTo>
                    <a:pt x="81314" y="317"/>
                    <a:pt x="95542" y="4031"/>
                    <a:pt x="108343" y="10880"/>
                  </a:cubicBezTo>
                  <a:cubicBezTo>
                    <a:pt x="118512" y="16881"/>
                    <a:pt x="124215" y="24120"/>
                    <a:pt x="124215" y="31073"/>
                  </a:cubicBezTo>
                  <a:close/>
                </a:path>
              </a:pathLst>
            </a:custGeom>
            <a:solidFill>
              <a:srgbClr val="28221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3" name="Google Shape;993;p9"/>
            <p:cNvSpPr/>
            <p:nvPr/>
          </p:nvSpPr>
          <p:spPr>
            <a:xfrm>
              <a:off x="4922818" y="2733153"/>
              <a:ext cx="114710" cy="61622"/>
            </a:xfrm>
            <a:custGeom>
              <a:avLst/>
              <a:gdLst/>
              <a:ahLst/>
              <a:cxnLst/>
              <a:rect l="l" t="t" r="r" b="b"/>
              <a:pathLst>
                <a:path w="114710" h="61622" extrusionOk="0">
                  <a:moveTo>
                    <a:pt x="114711" y="30811"/>
                  </a:moveTo>
                  <a:cubicBezTo>
                    <a:pt x="114711" y="37764"/>
                    <a:pt x="109008" y="45099"/>
                    <a:pt x="98934" y="50814"/>
                  </a:cubicBezTo>
                  <a:cubicBezTo>
                    <a:pt x="73084" y="65225"/>
                    <a:pt x="41627" y="65225"/>
                    <a:pt x="15776" y="50814"/>
                  </a:cubicBezTo>
                  <a:cubicBezTo>
                    <a:pt x="5797" y="45099"/>
                    <a:pt x="0" y="37764"/>
                    <a:pt x="0" y="30811"/>
                  </a:cubicBezTo>
                  <a:cubicBezTo>
                    <a:pt x="0" y="23858"/>
                    <a:pt x="5797" y="16619"/>
                    <a:pt x="15776" y="10808"/>
                  </a:cubicBezTo>
                  <a:cubicBezTo>
                    <a:pt x="41627" y="-3603"/>
                    <a:pt x="73084" y="-3603"/>
                    <a:pt x="98934" y="10808"/>
                  </a:cubicBezTo>
                  <a:cubicBezTo>
                    <a:pt x="109008" y="16619"/>
                    <a:pt x="114711" y="23858"/>
                    <a:pt x="114711" y="30811"/>
                  </a:cubicBezTo>
                  <a:close/>
                </a:path>
              </a:pathLst>
            </a:custGeom>
            <a:solidFill>
              <a:srgbClr val="FFFFFF">
                <a:alpha val="5098"/>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4" name="Google Shape;994;p9"/>
            <p:cNvSpPr/>
            <p:nvPr/>
          </p:nvSpPr>
          <p:spPr>
            <a:xfrm>
              <a:off x="5015195" y="2807589"/>
              <a:ext cx="42215" cy="98678"/>
            </a:xfrm>
            <a:custGeom>
              <a:avLst/>
              <a:gdLst/>
              <a:ahLst/>
              <a:cxnLst/>
              <a:rect l="l" t="t" r="r" b="b"/>
              <a:pathLst>
                <a:path w="42215" h="98678" extrusionOk="0">
                  <a:moveTo>
                    <a:pt x="23284" y="9049"/>
                  </a:moveTo>
                  <a:lnTo>
                    <a:pt x="7603" y="0"/>
                  </a:lnTo>
                  <a:lnTo>
                    <a:pt x="0" y="4477"/>
                  </a:lnTo>
                  <a:lnTo>
                    <a:pt x="7603" y="8858"/>
                  </a:lnTo>
                  <a:lnTo>
                    <a:pt x="7603" y="11716"/>
                  </a:lnTo>
                  <a:lnTo>
                    <a:pt x="22239" y="20193"/>
                  </a:lnTo>
                  <a:lnTo>
                    <a:pt x="22239" y="22955"/>
                  </a:lnTo>
                  <a:cubicBezTo>
                    <a:pt x="25765" y="28004"/>
                    <a:pt x="28939" y="33290"/>
                    <a:pt x="31743" y="38767"/>
                  </a:cubicBezTo>
                  <a:lnTo>
                    <a:pt x="32313" y="38290"/>
                  </a:lnTo>
                  <a:lnTo>
                    <a:pt x="32313" y="74962"/>
                  </a:lnTo>
                  <a:cubicBezTo>
                    <a:pt x="32313" y="84487"/>
                    <a:pt x="26706" y="81343"/>
                    <a:pt x="24235" y="79915"/>
                  </a:cubicBezTo>
                  <a:lnTo>
                    <a:pt x="7793" y="70390"/>
                  </a:lnTo>
                  <a:lnTo>
                    <a:pt x="190" y="74866"/>
                  </a:lnTo>
                  <a:lnTo>
                    <a:pt x="7793" y="79248"/>
                  </a:lnTo>
                  <a:lnTo>
                    <a:pt x="7793" y="82105"/>
                  </a:lnTo>
                  <a:lnTo>
                    <a:pt x="24235" y="91630"/>
                  </a:lnTo>
                  <a:cubicBezTo>
                    <a:pt x="25945" y="92630"/>
                    <a:pt x="27760" y="93431"/>
                    <a:pt x="29652" y="94012"/>
                  </a:cubicBezTo>
                  <a:lnTo>
                    <a:pt x="28606" y="98679"/>
                  </a:lnTo>
                  <a:lnTo>
                    <a:pt x="37160" y="93821"/>
                  </a:lnTo>
                  <a:lnTo>
                    <a:pt x="37160" y="93821"/>
                  </a:lnTo>
                  <a:cubicBezTo>
                    <a:pt x="40847" y="90678"/>
                    <a:pt x="42710" y="85877"/>
                    <a:pt x="42102" y="81058"/>
                  </a:cubicBezTo>
                  <a:lnTo>
                    <a:pt x="42102" y="42958"/>
                  </a:lnTo>
                  <a:cubicBezTo>
                    <a:pt x="41370" y="29356"/>
                    <a:pt x="34423" y="16850"/>
                    <a:pt x="23284" y="9049"/>
                  </a:cubicBezTo>
                  <a:close/>
                </a:path>
              </a:pathLst>
            </a:custGeom>
            <a:solidFill>
              <a:srgbClr val="8DA0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5" name="Google Shape;995;p9"/>
            <p:cNvSpPr/>
            <p:nvPr/>
          </p:nvSpPr>
          <p:spPr>
            <a:xfrm>
              <a:off x="5015195" y="2812256"/>
              <a:ext cx="34783" cy="94465"/>
            </a:xfrm>
            <a:custGeom>
              <a:avLst/>
              <a:gdLst/>
              <a:ahLst/>
              <a:cxnLst/>
              <a:rect l="l" t="t" r="r" b="b"/>
              <a:pathLst>
                <a:path w="34783" h="94465" extrusionOk="0">
                  <a:moveTo>
                    <a:pt x="16442" y="91440"/>
                  </a:moveTo>
                  <a:lnTo>
                    <a:pt x="0" y="81915"/>
                  </a:lnTo>
                  <a:lnTo>
                    <a:pt x="0" y="70199"/>
                  </a:lnTo>
                  <a:lnTo>
                    <a:pt x="16442" y="79724"/>
                  </a:lnTo>
                  <a:cubicBezTo>
                    <a:pt x="18818" y="81058"/>
                    <a:pt x="24520" y="84296"/>
                    <a:pt x="24520" y="74676"/>
                  </a:cubicBezTo>
                  <a:lnTo>
                    <a:pt x="24520" y="36576"/>
                  </a:lnTo>
                  <a:cubicBezTo>
                    <a:pt x="23949" y="30013"/>
                    <a:pt x="20462" y="24070"/>
                    <a:pt x="15016" y="20384"/>
                  </a:cubicBezTo>
                  <a:lnTo>
                    <a:pt x="95" y="11716"/>
                  </a:lnTo>
                  <a:lnTo>
                    <a:pt x="95" y="0"/>
                  </a:lnTo>
                  <a:lnTo>
                    <a:pt x="15776" y="9049"/>
                  </a:lnTo>
                  <a:cubicBezTo>
                    <a:pt x="26867" y="16707"/>
                    <a:pt x="33862" y="29013"/>
                    <a:pt x="34784" y="42481"/>
                  </a:cubicBezTo>
                  <a:lnTo>
                    <a:pt x="34784" y="80581"/>
                  </a:lnTo>
                  <a:cubicBezTo>
                    <a:pt x="34594" y="90869"/>
                    <a:pt x="29842" y="99155"/>
                    <a:pt x="16442" y="91440"/>
                  </a:cubicBezTo>
                  <a:close/>
                </a:path>
              </a:pathLst>
            </a:custGeom>
            <a:solidFill>
              <a:srgbClr val="99B52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6" name="Google Shape;996;p9"/>
            <p:cNvSpPr/>
            <p:nvPr/>
          </p:nvSpPr>
          <p:spPr>
            <a:xfrm>
              <a:off x="3439562" y="2994755"/>
              <a:ext cx="147498" cy="85344"/>
            </a:xfrm>
            <a:custGeom>
              <a:avLst/>
              <a:gdLst/>
              <a:ahLst/>
              <a:cxnLst/>
              <a:rect l="l" t="t" r="r" b="b"/>
              <a:pathLst>
                <a:path w="147498" h="85344" extrusionOk="0">
                  <a:moveTo>
                    <a:pt x="147499" y="42672"/>
                  </a:moveTo>
                  <a:cubicBezTo>
                    <a:pt x="147499" y="66239"/>
                    <a:pt x="114480" y="85344"/>
                    <a:pt x="73749" y="85344"/>
                  </a:cubicBezTo>
                  <a:cubicBezTo>
                    <a:pt x="33019" y="85344"/>
                    <a:pt x="0" y="66239"/>
                    <a:pt x="0" y="42672"/>
                  </a:cubicBezTo>
                  <a:cubicBezTo>
                    <a:pt x="0" y="19105"/>
                    <a:pt x="33019" y="0"/>
                    <a:pt x="73749" y="0"/>
                  </a:cubicBezTo>
                  <a:cubicBezTo>
                    <a:pt x="114480" y="0"/>
                    <a:pt x="147499" y="19105"/>
                    <a:pt x="147499" y="42672"/>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7" name="Google Shape;997;p9"/>
            <p:cNvSpPr/>
            <p:nvPr/>
          </p:nvSpPr>
          <p:spPr>
            <a:xfrm>
              <a:off x="3446488" y="2917507"/>
              <a:ext cx="147795" cy="156591"/>
            </a:xfrm>
            <a:custGeom>
              <a:avLst/>
              <a:gdLst/>
              <a:ahLst/>
              <a:cxnLst/>
              <a:rect l="l" t="t" r="r" b="b"/>
              <a:pathLst>
                <a:path w="147795" h="156591" extrusionOk="0">
                  <a:moveTo>
                    <a:pt x="147796" y="113824"/>
                  </a:moveTo>
                  <a:lnTo>
                    <a:pt x="147796" y="0"/>
                  </a:lnTo>
                  <a:lnTo>
                    <a:pt x="582" y="3715"/>
                  </a:lnTo>
                  <a:lnTo>
                    <a:pt x="582" y="108490"/>
                  </a:lnTo>
                  <a:cubicBezTo>
                    <a:pt x="-2174" y="121158"/>
                    <a:pt x="4859" y="134398"/>
                    <a:pt x="21586" y="144018"/>
                  </a:cubicBezTo>
                  <a:cubicBezTo>
                    <a:pt x="54431" y="160782"/>
                    <a:pt x="93282" y="160782"/>
                    <a:pt x="126127" y="144018"/>
                  </a:cubicBezTo>
                  <a:cubicBezTo>
                    <a:pt x="138302" y="138655"/>
                    <a:pt x="146598" y="127092"/>
                    <a:pt x="147796" y="113824"/>
                  </a:cubicBezTo>
                  <a:close/>
                </a:path>
              </a:pathLst>
            </a:custGeom>
            <a:solidFill>
              <a:srgbClr val="F7B03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8" name="Google Shape;998;p9"/>
            <p:cNvSpPr/>
            <p:nvPr/>
          </p:nvSpPr>
          <p:spPr>
            <a:xfrm>
              <a:off x="3446785" y="2874835"/>
              <a:ext cx="147498" cy="85344"/>
            </a:xfrm>
            <a:custGeom>
              <a:avLst/>
              <a:gdLst/>
              <a:ahLst/>
              <a:cxnLst/>
              <a:rect l="l" t="t" r="r" b="b"/>
              <a:pathLst>
                <a:path w="147498" h="85344" extrusionOk="0">
                  <a:moveTo>
                    <a:pt x="147499" y="42672"/>
                  </a:moveTo>
                  <a:cubicBezTo>
                    <a:pt x="147499" y="66239"/>
                    <a:pt x="114480" y="85344"/>
                    <a:pt x="73749" y="85344"/>
                  </a:cubicBezTo>
                  <a:cubicBezTo>
                    <a:pt x="33019" y="85344"/>
                    <a:pt x="0" y="66239"/>
                    <a:pt x="0" y="42672"/>
                  </a:cubicBezTo>
                  <a:cubicBezTo>
                    <a:pt x="0" y="19105"/>
                    <a:pt x="33019" y="0"/>
                    <a:pt x="73749" y="0"/>
                  </a:cubicBezTo>
                  <a:cubicBezTo>
                    <a:pt x="114480" y="0"/>
                    <a:pt x="147499" y="19105"/>
                    <a:pt x="147499" y="42672"/>
                  </a:cubicBezTo>
                  <a:close/>
                </a:path>
              </a:pathLst>
            </a:custGeom>
            <a:solidFill>
              <a:srgbClr val="FCC0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9" name="Google Shape;999;p9"/>
            <p:cNvSpPr/>
            <p:nvPr/>
          </p:nvSpPr>
          <p:spPr>
            <a:xfrm>
              <a:off x="3458475" y="2886430"/>
              <a:ext cx="124119" cy="61959"/>
            </a:xfrm>
            <a:custGeom>
              <a:avLst/>
              <a:gdLst/>
              <a:ahLst/>
              <a:cxnLst/>
              <a:rect l="l" t="t" r="r" b="b"/>
              <a:pathLst>
                <a:path w="124119" h="61959" extrusionOk="0">
                  <a:moveTo>
                    <a:pt x="124119" y="31076"/>
                  </a:moveTo>
                  <a:cubicBezTo>
                    <a:pt x="124119" y="38030"/>
                    <a:pt x="118322" y="45269"/>
                    <a:pt x="108343" y="51079"/>
                  </a:cubicBezTo>
                  <a:cubicBezTo>
                    <a:pt x="95523" y="57870"/>
                    <a:pt x="81305" y="61595"/>
                    <a:pt x="66812" y="61938"/>
                  </a:cubicBezTo>
                  <a:lnTo>
                    <a:pt x="62060" y="61938"/>
                  </a:lnTo>
                  <a:cubicBezTo>
                    <a:pt x="45951" y="62280"/>
                    <a:pt x="30032" y="58509"/>
                    <a:pt x="15776" y="50984"/>
                  </a:cubicBezTo>
                  <a:cubicBezTo>
                    <a:pt x="5702" y="45174"/>
                    <a:pt x="0" y="37935"/>
                    <a:pt x="0" y="30981"/>
                  </a:cubicBezTo>
                  <a:cubicBezTo>
                    <a:pt x="0" y="24028"/>
                    <a:pt x="5702" y="16694"/>
                    <a:pt x="15776" y="10884"/>
                  </a:cubicBezTo>
                  <a:cubicBezTo>
                    <a:pt x="30041" y="3397"/>
                    <a:pt x="45960" y="-346"/>
                    <a:pt x="62060" y="25"/>
                  </a:cubicBezTo>
                  <a:lnTo>
                    <a:pt x="66812" y="25"/>
                  </a:lnTo>
                  <a:cubicBezTo>
                    <a:pt x="81305" y="301"/>
                    <a:pt x="95532" y="3987"/>
                    <a:pt x="108343" y="10788"/>
                  </a:cubicBezTo>
                  <a:cubicBezTo>
                    <a:pt x="118322" y="16789"/>
                    <a:pt x="124119" y="24123"/>
                    <a:pt x="124119" y="31076"/>
                  </a:cubicBezTo>
                  <a:close/>
                </a:path>
              </a:pathLst>
            </a:custGeom>
            <a:solidFill>
              <a:srgbClr val="28221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0" name="Google Shape;1000;p9"/>
            <p:cNvSpPr/>
            <p:nvPr/>
          </p:nvSpPr>
          <p:spPr>
            <a:xfrm>
              <a:off x="3467883" y="2886601"/>
              <a:ext cx="114710" cy="61717"/>
            </a:xfrm>
            <a:custGeom>
              <a:avLst/>
              <a:gdLst/>
              <a:ahLst/>
              <a:cxnLst/>
              <a:rect l="l" t="t" r="r" b="b"/>
              <a:pathLst>
                <a:path w="114710" h="61717" extrusionOk="0">
                  <a:moveTo>
                    <a:pt x="114711" y="30906"/>
                  </a:moveTo>
                  <a:cubicBezTo>
                    <a:pt x="114711" y="37859"/>
                    <a:pt x="108913" y="45099"/>
                    <a:pt x="98934" y="50909"/>
                  </a:cubicBezTo>
                  <a:cubicBezTo>
                    <a:pt x="73084" y="65320"/>
                    <a:pt x="41626" y="65320"/>
                    <a:pt x="15776" y="50909"/>
                  </a:cubicBezTo>
                  <a:cubicBezTo>
                    <a:pt x="6272" y="45099"/>
                    <a:pt x="0" y="37859"/>
                    <a:pt x="0" y="30906"/>
                  </a:cubicBezTo>
                  <a:cubicBezTo>
                    <a:pt x="0" y="23953"/>
                    <a:pt x="5797" y="16619"/>
                    <a:pt x="15776" y="10808"/>
                  </a:cubicBezTo>
                  <a:cubicBezTo>
                    <a:pt x="41626" y="-3603"/>
                    <a:pt x="73084" y="-3603"/>
                    <a:pt x="98934" y="10808"/>
                  </a:cubicBezTo>
                  <a:cubicBezTo>
                    <a:pt x="108913" y="16619"/>
                    <a:pt x="114711" y="23953"/>
                    <a:pt x="114711" y="30906"/>
                  </a:cubicBezTo>
                  <a:close/>
                </a:path>
              </a:pathLst>
            </a:custGeom>
            <a:solidFill>
              <a:srgbClr val="FFFFFF">
                <a:alpha val="5098"/>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1" name="Google Shape;1001;p9"/>
            <p:cNvSpPr/>
            <p:nvPr/>
          </p:nvSpPr>
          <p:spPr>
            <a:xfrm>
              <a:off x="3559880" y="2961132"/>
              <a:ext cx="42223" cy="98678"/>
            </a:xfrm>
            <a:custGeom>
              <a:avLst/>
              <a:gdLst/>
              <a:ahLst/>
              <a:cxnLst/>
              <a:rect l="l" t="t" r="r" b="b"/>
              <a:pathLst>
                <a:path w="42223" h="98678" extrusionOk="0">
                  <a:moveTo>
                    <a:pt x="23569" y="9049"/>
                  </a:moveTo>
                  <a:lnTo>
                    <a:pt x="7983" y="0"/>
                  </a:lnTo>
                  <a:lnTo>
                    <a:pt x="285" y="4381"/>
                  </a:lnTo>
                  <a:lnTo>
                    <a:pt x="7983" y="8858"/>
                  </a:lnTo>
                  <a:lnTo>
                    <a:pt x="7983" y="11716"/>
                  </a:lnTo>
                  <a:lnTo>
                    <a:pt x="22619" y="20193"/>
                  </a:lnTo>
                  <a:lnTo>
                    <a:pt x="22144" y="22955"/>
                  </a:lnTo>
                  <a:cubicBezTo>
                    <a:pt x="25689" y="27984"/>
                    <a:pt x="28873" y="33271"/>
                    <a:pt x="31648" y="38767"/>
                  </a:cubicBezTo>
                  <a:lnTo>
                    <a:pt x="32123" y="38290"/>
                  </a:lnTo>
                  <a:lnTo>
                    <a:pt x="32123" y="74962"/>
                  </a:lnTo>
                  <a:cubicBezTo>
                    <a:pt x="32123" y="84487"/>
                    <a:pt x="26516" y="81344"/>
                    <a:pt x="24140" y="79915"/>
                  </a:cubicBezTo>
                  <a:lnTo>
                    <a:pt x="7698" y="70390"/>
                  </a:lnTo>
                  <a:lnTo>
                    <a:pt x="0" y="74771"/>
                  </a:lnTo>
                  <a:lnTo>
                    <a:pt x="7698" y="79248"/>
                  </a:lnTo>
                  <a:lnTo>
                    <a:pt x="7698" y="82105"/>
                  </a:lnTo>
                  <a:lnTo>
                    <a:pt x="24140" y="91630"/>
                  </a:lnTo>
                  <a:cubicBezTo>
                    <a:pt x="25812" y="92631"/>
                    <a:pt x="27599" y="93431"/>
                    <a:pt x="29462" y="94012"/>
                  </a:cubicBezTo>
                  <a:lnTo>
                    <a:pt x="28511" y="98679"/>
                  </a:lnTo>
                  <a:lnTo>
                    <a:pt x="37065" y="93821"/>
                  </a:lnTo>
                  <a:lnTo>
                    <a:pt x="37065" y="93821"/>
                  </a:lnTo>
                  <a:cubicBezTo>
                    <a:pt x="40838" y="90687"/>
                    <a:pt x="42739" y="85830"/>
                    <a:pt x="42102" y="80963"/>
                  </a:cubicBezTo>
                  <a:lnTo>
                    <a:pt x="42102" y="42863"/>
                  </a:lnTo>
                  <a:cubicBezTo>
                    <a:pt x="41408" y="29346"/>
                    <a:pt x="34575" y="16888"/>
                    <a:pt x="23569" y="9049"/>
                  </a:cubicBezTo>
                  <a:close/>
                </a:path>
              </a:pathLst>
            </a:custGeom>
            <a:solidFill>
              <a:srgbClr val="C9883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2" name="Google Shape;1002;p9"/>
            <p:cNvSpPr/>
            <p:nvPr/>
          </p:nvSpPr>
          <p:spPr>
            <a:xfrm>
              <a:off x="3560165" y="2965989"/>
              <a:ext cx="34688" cy="94398"/>
            </a:xfrm>
            <a:custGeom>
              <a:avLst/>
              <a:gdLst/>
              <a:ahLst/>
              <a:cxnLst/>
              <a:rect l="l" t="t" r="r" b="b"/>
              <a:pathLst>
                <a:path w="34688" h="94398" extrusionOk="0">
                  <a:moveTo>
                    <a:pt x="16537" y="91535"/>
                  </a:moveTo>
                  <a:lnTo>
                    <a:pt x="0" y="82010"/>
                  </a:lnTo>
                  <a:lnTo>
                    <a:pt x="0" y="70199"/>
                  </a:lnTo>
                  <a:lnTo>
                    <a:pt x="16537" y="79724"/>
                  </a:lnTo>
                  <a:cubicBezTo>
                    <a:pt x="18913" y="81153"/>
                    <a:pt x="24520" y="84391"/>
                    <a:pt x="24520" y="74771"/>
                  </a:cubicBezTo>
                  <a:lnTo>
                    <a:pt x="24520" y="36671"/>
                  </a:lnTo>
                  <a:cubicBezTo>
                    <a:pt x="23874" y="30108"/>
                    <a:pt x="20405" y="24165"/>
                    <a:pt x="15016" y="20383"/>
                  </a:cubicBezTo>
                  <a:lnTo>
                    <a:pt x="0" y="11811"/>
                  </a:lnTo>
                  <a:lnTo>
                    <a:pt x="0" y="0"/>
                  </a:lnTo>
                  <a:lnTo>
                    <a:pt x="15681" y="9525"/>
                  </a:lnTo>
                  <a:cubicBezTo>
                    <a:pt x="26782" y="17173"/>
                    <a:pt x="33776" y="29489"/>
                    <a:pt x="34689" y="42958"/>
                  </a:cubicBezTo>
                  <a:lnTo>
                    <a:pt x="34689" y="81058"/>
                  </a:lnTo>
                  <a:cubicBezTo>
                    <a:pt x="34689" y="90678"/>
                    <a:pt x="29937" y="98965"/>
                    <a:pt x="16537" y="91535"/>
                  </a:cubicBezTo>
                  <a:close/>
                </a:path>
              </a:pathLst>
            </a:custGeom>
            <a:solidFill>
              <a:srgbClr val="E09C3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3" name="Google Shape;1003;p9"/>
            <p:cNvSpPr/>
            <p:nvPr/>
          </p:nvSpPr>
          <p:spPr>
            <a:xfrm>
              <a:off x="5618400" y="4515040"/>
              <a:ext cx="756691" cy="437959"/>
            </a:xfrm>
            <a:custGeom>
              <a:avLst/>
              <a:gdLst/>
              <a:ahLst/>
              <a:cxnLst/>
              <a:rect l="l" t="t" r="r" b="b"/>
              <a:pathLst>
                <a:path w="756691" h="437959" extrusionOk="0">
                  <a:moveTo>
                    <a:pt x="756691" y="218980"/>
                  </a:moveTo>
                  <a:cubicBezTo>
                    <a:pt x="756691" y="339919"/>
                    <a:pt x="587300" y="437960"/>
                    <a:pt x="378346" y="437960"/>
                  </a:cubicBezTo>
                  <a:cubicBezTo>
                    <a:pt x="169391" y="437960"/>
                    <a:pt x="0" y="339919"/>
                    <a:pt x="0" y="218980"/>
                  </a:cubicBezTo>
                  <a:cubicBezTo>
                    <a:pt x="0" y="98041"/>
                    <a:pt x="169391" y="0"/>
                    <a:pt x="378346" y="0"/>
                  </a:cubicBezTo>
                  <a:cubicBezTo>
                    <a:pt x="587300" y="0"/>
                    <a:pt x="756691" y="98041"/>
                    <a:pt x="756691" y="21898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4" name="Google Shape;1004;p9"/>
            <p:cNvSpPr/>
            <p:nvPr/>
          </p:nvSpPr>
          <p:spPr>
            <a:xfrm>
              <a:off x="6158405" y="3069812"/>
              <a:ext cx="186021" cy="406050"/>
            </a:xfrm>
            <a:custGeom>
              <a:avLst/>
              <a:gdLst/>
              <a:ahLst/>
              <a:cxnLst/>
              <a:rect l="l" t="t" r="r" b="b"/>
              <a:pathLst>
                <a:path w="186021" h="406050" extrusionOk="0">
                  <a:moveTo>
                    <a:pt x="145028" y="0"/>
                  </a:moveTo>
                  <a:cubicBezTo>
                    <a:pt x="149304" y="38100"/>
                    <a:pt x="194352" y="200882"/>
                    <a:pt x="184659" y="256699"/>
                  </a:cubicBezTo>
                  <a:cubicBezTo>
                    <a:pt x="174965" y="312515"/>
                    <a:pt x="21288" y="406051"/>
                    <a:pt x="21288" y="406051"/>
                  </a:cubicBezTo>
                  <a:lnTo>
                    <a:pt x="0" y="310801"/>
                  </a:lnTo>
                  <a:lnTo>
                    <a:pt x="85534" y="227171"/>
                  </a:lnTo>
                  <a:lnTo>
                    <a:pt x="61965" y="68389"/>
                  </a:ln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5" name="Google Shape;1005;p9"/>
            <p:cNvSpPr/>
            <p:nvPr/>
          </p:nvSpPr>
          <p:spPr>
            <a:xfrm>
              <a:off x="6184541" y="2902850"/>
              <a:ext cx="133813" cy="257894"/>
            </a:xfrm>
            <a:custGeom>
              <a:avLst/>
              <a:gdLst/>
              <a:ahLst/>
              <a:cxnLst/>
              <a:rect l="l" t="t" r="r" b="b"/>
              <a:pathLst>
                <a:path w="133813" h="257894" extrusionOk="0">
                  <a:moveTo>
                    <a:pt x="0" y="6275"/>
                  </a:moveTo>
                  <a:cubicBezTo>
                    <a:pt x="30935" y="-8136"/>
                    <a:pt x="67743" y="3008"/>
                    <a:pt x="85534" y="32183"/>
                  </a:cubicBezTo>
                  <a:cubicBezTo>
                    <a:pt x="108153" y="69712"/>
                    <a:pt x="131627" y="198490"/>
                    <a:pt x="133813" y="220492"/>
                  </a:cubicBezTo>
                  <a:cubicBezTo>
                    <a:pt x="133813" y="220492"/>
                    <a:pt x="102071" y="264403"/>
                    <a:pt x="54457" y="25706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6" name="Google Shape;1006;p9"/>
            <p:cNvSpPr/>
            <p:nvPr/>
          </p:nvSpPr>
          <p:spPr>
            <a:xfrm>
              <a:off x="5735029" y="4688404"/>
              <a:ext cx="288490" cy="162715"/>
            </a:xfrm>
            <a:custGeom>
              <a:avLst/>
              <a:gdLst/>
              <a:ahLst/>
              <a:cxnLst/>
              <a:rect l="l" t="t" r="r" b="b"/>
              <a:pathLst>
                <a:path w="288490" h="162715" extrusionOk="0">
                  <a:moveTo>
                    <a:pt x="273882" y="39044"/>
                  </a:moveTo>
                  <a:cubicBezTo>
                    <a:pt x="240419" y="48340"/>
                    <a:pt x="204647" y="43997"/>
                    <a:pt x="174377" y="26947"/>
                  </a:cubicBezTo>
                  <a:cubicBezTo>
                    <a:pt x="150428" y="27709"/>
                    <a:pt x="20321" y="-28108"/>
                    <a:pt x="2644" y="18756"/>
                  </a:cubicBezTo>
                  <a:cubicBezTo>
                    <a:pt x="-12847" y="59808"/>
                    <a:pt x="43510" y="97813"/>
                    <a:pt x="73637" y="105147"/>
                  </a:cubicBezTo>
                  <a:cubicBezTo>
                    <a:pt x="139308" y="121054"/>
                    <a:pt x="187683" y="153915"/>
                    <a:pt x="214293" y="159440"/>
                  </a:cubicBezTo>
                  <a:cubicBezTo>
                    <a:pt x="233966" y="163631"/>
                    <a:pt x="259436" y="166393"/>
                    <a:pt x="275118" y="150867"/>
                  </a:cubicBezTo>
                  <a:cubicBezTo>
                    <a:pt x="293935" y="132293"/>
                    <a:pt x="292319" y="63523"/>
                    <a:pt x="273882" y="39044"/>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7" name="Google Shape;1007;p9"/>
            <p:cNvSpPr/>
            <p:nvPr/>
          </p:nvSpPr>
          <p:spPr>
            <a:xfrm>
              <a:off x="5735111" y="4715446"/>
              <a:ext cx="283683" cy="135768"/>
            </a:xfrm>
            <a:custGeom>
              <a:avLst/>
              <a:gdLst/>
              <a:ahLst/>
              <a:cxnLst/>
              <a:rect l="l" t="t" r="r" b="b"/>
              <a:pathLst>
                <a:path w="283683" h="135768" extrusionOk="0">
                  <a:moveTo>
                    <a:pt x="214211" y="121063"/>
                  </a:moveTo>
                  <a:cubicBezTo>
                    <a:pt x="187885" y="115538"/>
                    <a:pt x="139226" y="82963"/>
                    <a:pt x="73555" y="66675"/>
                  </a:cubicBezTo>
                  <a:cubicBezTo>
                    <a:pt x="48275" y="60579"/>
                    <a:pt x="4843" y="32861"/>
                    <a:pt x="471" y="0"/>
                  </a:cubicBezTo>
                  <a:cubicBezTo>
                    <a:pt x="-5422" y="38100"/>
                    <a:pt x="45424" y="71342"/>
                    <a:pt x="73555" y="78200"/>
                  </a:cubicBezTo>
                  <a:cubicBezTo>
                    <a:pt x="139226" y="94107"/>
                    <a:pt x="187600" y="126968"/>
                    <a:pt x="214211" y="132493"/>
                  </a:cubicBezTo>
                  <a:cubicBezTo>
                    <a:pt x="233884" y="136684"/>
                    <a:pt x="259354" y="139446"/>
                    <a:pt x="275035" y="123920"/>
                  </a:cubicBezTo>
                  <a:cubicBezTo>
                    <a:pt x="279074" y="119415"/>
                    <a:pt x="282040" y="114033"/>
                    <a:pt x="283684" y="108204"/>
                  </a:cubicBezTo>
                  <a:cubicBezTo>
                    <a:pt x="263859" y="123254"/>
                    <a:pt x="238094" y="128026"/>
                    <a:pt x="214211" y="12106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8" name="Google Shape;1008;p9"/>
            <p:cNvSpPr/>
            <p:nvPr/>
          </p:nvSpPr>
          <p:spPr>
            <a:xfrm>
              <a:off x="5946488" y="4593442"/>
              <a:ext cx="288134" cy="162731"/>
            </a:xfrm>
            <a:custGeom>
              <a:avLst/>
              <a:gdLst/>
              <a:ahLst/>
              <a:cxnLst/>
              <a:rect l="l" t="t" r="r" b="b"/>
              <a:pathLst>
                <a:path w="288134" h="162731" extrusionOk="0">
                  <a:moveTo>
                    <a:pt x="273882" y="39041"/>
                  </a:moveTo>
                  <a:cubicBezTo>
                    <a:pt x="240429" y="48319"/>
                    <a:pt x="204675" y="44004"/>
                    <a:pt x="174377" y="27040"/>
                  </a:cubicBezTo>
                  <a:cubicBezTo>
                    <a:pt x="150428" y="27707"/>
                    <a:pt x="20321" y="-28110"/>
                    <a:pt x="2644" y="18753"/>
                  </a:cubicBezTo>
                  <a:cubicBezTo>
                    <a:pt x="-12847" y="59806"/>
                    <a:pt x="43510" y="97810"/>
                    <a:pt x="73637" y="105145"/>
                  </a:cubicBezTo>
                  <a:cubicBezTo>
                    <a:pt x="139308" y="121051"/>
                    <a:pt x="187683" y="153913"/>
                    <a:pt x="214293" y="159533"/>
                  </a:cubicBezTo>
                  <a:cubicBezTo>
                    <a:pt x="234061" y="163628"/>
                    <a:pt x="259436" y="166391"/>
                    <a:pt x="275118" y="150865"/>
                  </a:cubicBezTo>
                  <a:cubicBezTo>
                    <a:pt x="293460" y="132291"/>
                    <a:pt x="291844" y="63521"/>
                    <a:pt x="273882" y="39041"/>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9" name="Google Shape;1009;p9"/>
            <p:cNvSpPr/>
            <p:nvPr/>
          </p:nvSpPr>
          <p:spPr>
            <a:xfrm>
              <a:off x="5946095" y="4620482"/>
              <a:ext cx="283683" cy="135691"/>
            </a:xfrm>
            <a:custGeom>
              <a:avLst/>
              <a:gdLst/>
              <a:ahLst/>
              <a:cxnLst/>
              <a:rect l="l" t="t" r="r" b="b"/>
              <a:pathLst>
                <a:path w="283683" h="135691" extrusionOk="0">
                  <a:moveTo>
                    <a:pt x="214211" y="121063"/>
                  </a:moveTo>
                  <a:cubicBezTo>
                    <a:pt x="187885" y="115538"/>
                    <a:pt x="139226" y="82963"/>
                    <a:pt x="73555" y="66675"/>
                  </a:cubicBezTo>
                  <a:cubicBezTo>
                    <a:pt x="48275" y="60579"/>
                    <a:pt x="4842" y="32956"/>
                    <a:pt x="471" y="0"/>
                  </a:cubicBezTo>
                  <a:cubicBezTo>
                    <a:pt x="-5422" y="38100"/>
                    <a:pt x="45424" y="71247"/>
                    <a:pt x="73555" y="78105"/>
                  </a:cubicBezTo>
                  <a:cubicBezTo>
                    <a:pt x="139226" y="94012"/>
                    <a:pt x="187600" y="126873"/>
                    <a:pt x="214211" y="132493"/>
                  </a:cubicBezTo>
                  <a:cubicBezTo>
                    <a:pt x="233979" y="136588"/>
                    <a:pt x="259354" y="139351"/>
                    <a:pt x="275035" y="123825"/>
                  </a:cubicBezTo>
                  <a:cubicBezTo>
                    <a:pt x="279074" y="119320"/>
                    <a:pt x="282039" y="113938"/>
                    <a:pt x="283683" y="108109"/>
                  </a:cubicBezTo>
                  <a:cubicBezTo>
                    <a:pt x="263868" y="123187"/>
                    <a:pt x="238113" y="127997"/>
                    <a:pt x="214211" y="12106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0" name="Google Shape;1010;p9"/>
            <p:cNvSpPr/>
            <p:nvPr/>
          </p:nvSpPr>
          <p:spPr>
            <a:xfrm>
              <a:off x="5812467" y="3540156"/>
              <a:ext cx="422006" cy="1193603"/>
            </a:xfrm>
            <a:custGeom>
              <a:avLst/>
              <a:gdLst/>
              <a:ahLst/>
              <a:cxnLst/>
              <a:rect l="l" t="t" r="r" b="b"/>
              <a:pathLst>
                <a:path w="422006" h="1193603" extrusionOk="0">
                  <a:moveTo>
                    <a:pt x="409993" y="738092"/>
                  </a:moveTo>
                  <a:cubicBezTo>
                    <a:pt x="404434" y="689638"/>
                    <a:pt x="394379" y="641804"/>
                    <a:pt x="379961" y="595217"/>
                  </a:cubicBezTo>
                  <a:cubicBezTo>
                    <a:pt x="379961" y="595217"/>
                    <a:pt x="388990" y="471964"/>
                    <a:pt x="393457" y="355092"/>
                  </a:cubicBezTo>
                  <a:cubicBezTo>
                    <a:pt x="398589" y="222504"/>
                    <a:pt x="444397" y="105823"/>
                    <a:pt x="408188" y="0"/>
                  </a:cubicBezTo>
                  <a:lnTo>
                    <a:pt x="0" y="90964"/>
                  </a:lnTo>
                  <a:cubicBezTo>
                    <a:pt x="0" y="90964"/>
                    <a:pt x="24710" y="619601"/>
                    <a:pt x="30222" y="683609"/>
                  </a:cubicBezTo>
                  <a:cubicBezTo>
                    <a:pt x="33216" y="733349"/>
                    <a:pt x="39308" y="782841"/>
                    <a:pt x="48469" y="831818"/>
                  </a:cubicBezTo>
                  <a:cubicBezTo>
                    <a:pt x="67477" y="934402"/>
                    <a:pt x="97414" y="1178528"/>
                    <a:pt x="97414" y="1178528"/>
                  </a:cubicBezTo>
                  <a:cubicBezTo>
                    <a:pt x="140561" y="1203674"/>
                    <a:pt x="197204" y="1189768"/>
                    <a:pt x="197204" y="1189768"/>
                  </a:cubicBezTo>
                  <a:cubicBezTo>
                    <a:pt x="197204" y="1189768"/>
                    <a:pt x="194163" y="881063"/>
                    <a:pt x="191311" y="807148"/>
                  </a:cubicBezTo>
                  <a:cubicBezTo>
                    <a:pt x="187985" y="716851"/>
                    <a:pt x="185229" y="723709"/>
                    <a:pt x="185229" y="723709"/>
                  </a:cubicBezTo>
                  <a:lnTo>
                    <a:pt x="198819" y="499110"/>
                  </a:lnTo>
                  <a:lnTo>
                    <a:pt x="207658" y="387286"/>
                  </a:lnTo>
                  <a:cubicBezTo>
                    <a:pt x="207658" y="387286"/>
                    <a:pt x="218967" y="469392"/>
                    <a:pt x="226665" y="542734"/>
                  </a:cubicBezTo>
                  <a:cubicBezTo>
                    <a:pt x="233033" y="606647"/>
                    <a:pt x="248429" y="664464"/>
                    <a:pt x="265631" y="783526"/>
                  </a:cubicBezTo>
                  <a:cubicBezTo>
                    <a:pt x="280552" y="886777"/>
                    <a:pt x="304787" y="1094232"/>
                    <a:pt x="304787" y="1094232"/>
                  </a:cubicBezTo>
                  <a:cubicBezTo>
                    <a:pt x="347934" y="1119473"/>
                    <a:pt x="406572" y="1098518"/>
                    <a:pt x="406572" y="1098518"/>
                  </a:cubicBezTo>
                  <a:cubicBezTo>
                    <a:pt x="406572" y="1098518"/>
                    <a:pt x="421683" y="827627"/>
                    <a:pt x="409993" y="73809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1" name="Google Shape;1011;p9"/>
            <p:cNvSpPr/>
            <p:nvPr/>
          </p:nvSpPr>
          <p:spPr>
            <a:xfrm>
              <a:off x="5874419" y="2560474"/>
              <a:ext cx="305952" cy="491697"/>
            </a:xfrm>
            <a:custGeom>
              <a:avLst/>
              <a:gdLst/>
              <a:ahLst/>
              <a:cxnLst/>
              <a:rect l="l" t="t" r="r" b="b"/>
              <a:pathLst>
                <a:path w="305952" h="491697" extrusionOk="0">
                  <a:moveTo>
                    <a:pt x="288928" y="350842"/>
                  </a:moveTo>
                  <a:cubicBezTo>
                    <a:pt x="257851" y="352366"/>
                    <a:pt x="234756" y="360367"/>
                    <a:pt x="230860" y="350842"/>
                  </a:cubicBezTo>
                  <a:cubicBezTo>
                    <a:pt x="227496" y="334783"/>
                    <a:pt x="225120" y="318523"/>
                    <a:pt x="223732" y="302169"/>
                  </a:cubicBezTo>
                  <a:cubicBezTo>
                    <a:pt x="227343" y="293120"/>
                    <a:pt x="230385" y="283119"/>
                    <a:pt x="230385" y="283119"/>
                  </a:cubicBezTo>
                  <a:cubicBezTo>
                    <a:pt x="269445" y="259021"/>
                    <a:pt x="281800" y="216444"/>
                    <a:pt x="286932" y="167486"/>
                  </a:cubicBezTo>
                  <a:cubicBezTo>
                    <a:pt x="295676" y="83285"/>
                    <a:pt x="250248" y="9656"/>
                    <a:pt x="166329" y="798"/>
                  </a:cubicBezTo>
                  <a:cubicBezTo>
                    <a:pt x="87353" y="-7393"/>
                    <a:pt x="29285" y="48423"/>
                    <a:pt x="13793" y="124623"/>
                  </a:cubicBezTo>
                  <a:cubicBezTo>
                    <a:pt x="5430" y="162723"/>
                    <a:pt x="-11201" y="233589"/>
                    <a:pt x="11323" y="296073"/>
                  </a:cubicBezTo>
                  <a:cubicBezTo>
                    <a:pt x="23867" y="330744"/>
                    <a:pt x="39834" y="358271"/>
                    <a:pt x="56180" y="363605"/>
                  </a:cubicBezTo>
                  <a:cubicBezTo>
                    <a:pt x="71833" y="363205"/>
                    <a:pt x="87448" y="361834"/>
                    <a:pt x="102939" y="359510"/>
                  </a:cubicBezTo>
                  <a:lnTo>
                    <a:pt x="102939" y="359510"/>
                  </a:lnTo>
                  <a:cubicBezTo>
                    <a:pt x="102939" y="359510"/>
                    <a:pt x="107121" y="382941"/>
                    <a:pt x="110067" y="397610"/>
                  </a:cubicBezTo>
                  <a:cubicBezTo>
                    <a:pt x="113013" y="412278"/>
                    <a:pt x="111777" y="420565"/>
                    <a:pt x="82031" y="438948"/>
                  </a:cubicBezTo>
                  <a:cubicBezTo>
                    <a:pt x="52284" y="457331"/>
                    <a:pt x="127079" y="495241"/>
                    <a:pt x="176023" y="491431"/>
                  </a:cubicBezTo>
                  <a:cubicBezTo>
                    <a:pt x="224968" y="487621"/>
                    <a:pt x="279424" y="458951"/>
                    <a:pt x="294440" y="426851"/>
                  </a:cubicBezTo>
                  <a:cubicBezTo>
                    <a:pt x="311262" y="391514"/>
                    <a:pt x="309837" y="349794"/>
                    <a:pt x="288928" y="35084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2" name="Google Shape;1012;p9"/>
            <p:cNvSpPr/>
            <p:nvPr/>
          </p:nvSpPr>
          <p:spPr>
            <a:xfrm>
              <a:off x="5809360" y="2908700"/>
              <a:ext cx="471048" cy="781597"/>
            </a:xfrm>
            <a:custGeom>
              <a:avLst/>
              <a:gdLst/>
              <a:ahLst/>
              <a:cxnLst/>
              <a:rect l="l" t="t" r="r" b="b"/>
              <a:pathLst>
                <a:path w="471048" h="781597" extrusionOk="0">
                  <a:moveTo>
                    <a:pt x="308559" y="7283"/>
                  </a:moveTo>
                  <a:cubicBezTo>
                    <a:pt x="317113" y="28715"/>
                    <a:pt x="295254" y="54908"/>
                    <a:pt x="236901" y="73482"/>
                  </a:cubicBezTo>
                  <a:cubicBezTo>
                    <a:pt x="178547" y="92056"/>
                    <a:pt x="173225" y="68243"/>
                    <a:pt x="173225" y="68243"/>
                  </a:cubicBezTo>
                  <a:cubicBezTo>
                    <a:pt x="173225" y="68243"/>
                    <a:pt x="87691" y="107296"/>
                    <a:pt x="59750" y="126822"/>
                  </a:cubicBezTo>
                  <a:cubicBezTo>
                    <a:pt x="24776" y="151396"/>
                    <a:pt x="9190" y="222072"/>
                    <a:pt x="4438" y="342373"/>
                  </a:cubicBezTo>
                  <a:cubicBezTo>
                    <a:pt x="-979" y="481152"/>
                    <a:pt x="-1454" y="686987"/>
                    <a:pt x="3107" y="722516"/>
                  </a:cubicBezTo>
                  <a:cubicBezTo>
                    <a:pt x="3107" y="722516"/>
                    <a:pt x="68589" y="787952"/>
                    <a:pt x="152412" y="781094"/>
                  </a:cubicBezTo>
                  <a:cubicBezTo>
                    <a:pt x="236235" y="774236"/>
                    <a:pt x="377272" y="699846"/>
                    <a:pt x="411485" y="642410"/>
                  </a:cubicBezTo>
                  <a:cubicBezTo>
                    <a:pt x="410535" y="520776"/>
                    <a:pt x="396279" y="500964"/>
                    <a:pt x="415952" y="430860"/>
                  </a:cubicBezTo>
                  <a:cubicBezTo>
                    <a:pt x="461000" y="270364"/>
                    <a:pt x="484664" y="204641"/>
                    <a:pt x="462806" y="97961"/>
                  </a:cubicBezTo>
                  <a:cubicBezTo>
                    <a:pt x="444748" y="10045"/>
                    <a:pt x="419469" y="-813"/>
                    <a:pt x="384875" y="44"/>
                  </a:cubicBezTo>
                  <a:cubicBezTo>
                    <a:pt x="359329" y="1092"/>
                    <a:pt x="333849" y="3511"/>
                    <a:pt x="308559" y="728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3" name="Google Shape;1013;p9"/>
            <p:cNvSpPr/>
            <p:nvPr/>
          </p:nvSpPr>
          <p:spPr>
            <a:xfrm>
              <a:off x="5348856" y="3006224"/>
              <a:ext cx="597933" cy="466333"/>
            </a:xfrm>
            <a:custGeom>
              <a:avLst/>
              <a:gdLst/>
              <a:ahLst/>
              <a:cxnLst/>
              <a:rect l="l" t="t" r="r" b="b"/>
              <a:pathLst>
                <a:path w="597933" h="466333" extrusionOk="0">
                  <a:moveTo>
                    <a:pt x="333219" y="359529"/>
                  </a:moveTo>
                  <a:cubicBezTo>
                    <a:pt x="402027" y="376960"/>
                    <a:pt x="418183" y="333431"/>
                    <a:pt x="427212" y="297522"/>
                  </a:cubicBezTo>
                  <a:cubicBezTo>
                    <a:pt x="449070" y="210368"/>
                    <a:pt x="460855" y="131691"/>
                    <a:pt x="477202" y="82161"/>
                  </a:cubicBezTo>
                  <a:cubicBezTo>
                    <a:pt x="496209" y="23868"/>
                    <a:pt x="516547" y="14629"/>
                    <a:pt x="544773" y="3199"/>
                  </a:cubicBezTo>
                  <a:cubicBezTo>
                    <a:pt x="578037" y="-10136"/>
                    <a:pt x="606548" y="17963"/>
                    <a:pt x="595524" y="92258"/>
                  </a:cubicBezTo>
                  <a:cubicBezTo>
                    <a:pt x="582408" y="180078"/>
                    <a:pt x="565302" y="241705"/>
                    <a:pt x="532513" y="345623"/>
                  </a:cubicBezTo>
                  <a:cubicBezTo>
                    <a:pt x="523960" y="372769"/>
                    <a:pt x="504763" y="420966"/>
                    <a:pt x="476061" y="444302"/>
                  </a:cubicBezTo>
                  <a:cubicBezTo>
                    <a:pt x="440517" y="472877"/>
                    <a:pt x="387106" y="471829"/>
                    <a:pt x="306228" y="451636"/>
                  </a:cubicBezTo>
                  <a:cubicBezTo>
                    <a:pt x="271730" y="443064"/>
                    <a:pt x="233905" y="422394"/>
                    <a:pt x="168708" y="391915"/>
                  </a:cubicBezTo>
                  <a:cubicBezTo>
                    <a:pt x="151222" y="383723"/>
                    <a:pt x="137536" y="378294"/>
                    <a:pt x="103988" y="362577"/>
                  </a:cubicBezTo>
                  <a:cubicBezTo>
                    <a:pt x="70439" y="346861"/>
                    <a:pt x="35370" y="320667"/>
                    <a:pt x="17789" y="295141"/>
                  </a:cubicBezTo>
                  <a:cubicBezTo>
                    <a:pt x="207" y="269614"/>
                    <a:pt x="-2169" y="257041"/>
                    <a:pt x="1442" y="251707"/>
                  </a:cubicBezTo>
                  <a:cubicBezTo>
                    <a:pt x="5909" y="244372"/>
                    <a:pt x="13892" y="245991"/>
                    <a:pt x="23301" y="256755"/>
                  </a:cubicBezTo>
                  <a:cubicBezTo>
                    <a:pt x="36872" y="274966"/>
                    <a:pt x="53646" y="290521"/>
                    <a:pt x="72815" y="302665"/>
                  </a:cubicBezTo>
                  <a:cubicBezTo>
                    <a:pt x="72815" y="302665"/>
                    <a:pt x="51052" y="280186"/>
                    <a:pt x="39267" y="265613"/>
                  </a:cubicBezTo>
                  <a:cubicBezTo>
                    <a:pt x="28727" y="252611"/>
                    <a:pt x="19974" y="238267"/>
                    <a:pt x="13227" y="222941"/>
                  </a:cubicBezTo>
                  <a:cubicBezTo>
                    <a:pt x="7049" y="208082"/>
                    <a:pt x="19879" y="187889"/>
                    <a:pt x="29573" y="198462"/>
                  </a:cubicBezTo>
                  <a:cubicBezTo>
                    <a:pt x="39267" y="209034"/>
                    <a:pt x="44019" y="219893"/>
                    <a:pt x="61791" y="241229"/>
                  </a:cubicBezTo>
                  <a:cubicBezTo>
                    <a:pt x="71124" y="252649"/>
                    <a:pt x="81816" y="262889"/>
                    <a:pt x="93629" y="271709"/>
                  </a:cubicBezTo>
                  <a:cubicBezTo>
                    <a:pt x="82595" y="256641"/>
                    <a:pt x="72777" y="240714"/>
                    <a:pt x="64262" y="224084"/>
                  </a:cubicBezTo>
                  <a:cubicBezTo>
                    <a:pt x="56649" y="211158"/>
                    <a:pt x="52924" y="196309"/>
                    <a:pt x="53523" y="181317"/>
                  </a:cubicBezTo>
                  <a:cubicBezTo>
                    <a:pt x="53998" y="173506"/>
                    <a:pt x="65022" y="164267"/>
                    <a:pt x="75286" y="179031"/>
                  </a:cubicBezTo>
                  <a:cubicBezTo>
                    <a:pt x="84790" y="192270"/>
                    <a:pt x="90682" y="213035"/>
                    <a:pt x="112256" y="235609"/>
                  </a:cubicBezTo>
                  <a:cubicBezTo>
                    <a:pt x="127937" y="251897"/>
                    <a:pt x="141338" y="261327"/>
                    <a:pt x="141718" y="256755"/>
                  </a:cubicBezTo>
                  <a:cubicBezTo>
                    <a:pt x="142098" y="252183"/>
                    <a:pt x="132214" y="243324"/>
                    <a:pt x="126607" y="224274"/>
                  </a:cubicBezTo>
                  <a:cubicBezTo>
                    <a:pt x="121000" y="205224"/>
                    <a:pt x="126607" y="185127"/>
                    <a:pt x="137156" y="182936"/>
                  </a:cubicBezTo>
                  <a:cubicBezTo>
                    <a:pt x="147705" y="180745"/>
                    <a:pt x="145614" y="181317"/>
                    <a:pt x="153978" y="199128"/>
                  </a:cubicBezTo>
                  <a:cubicBezTo>
                    <a:pt x="162341" y="216940"/>
                    <a:pt x="175361" y="230085"/>
                    <a:pt x="185245" y="256278"/>
                  </a:cubicBezTo>
                  <a:cubicBezTo>
                    <a:pt x="190634" y="274624"/>
                    <a:pt x="200423" y="291369"/>
                    <a:pt x="213757" y="305047"/>
                  </a:cubicBezTo>
                  <a:cubicBezTo>
                    <a:pt x="230483" y="323144"/>
                    <a:pt x="267833" y="343051"/>
                    <a:pt x="333219" y="359529"/>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4" name="Google Shape;1014;p9"/>
            <p:cNvSpPr/>
            <p:nvPr/>
          </p:nvSpPr>
          <p:spPr>
            <a:xfrm>
              <a:off x="5786047" y="2996305"/>
              <a:ext cx="182011" cy="266828"/>
            </a:xfrm>
            <a:custGeom>
              <a:avLst/>
              <a:gdLst/>
              <a:ahLst/>
              <a:cxnLst/>
              <a:rect l="l" t="t" r="r" b="b"/>
              <a:pathLst>
                <a:path w="182011" h="266828" extrusionOk="0">
                  <a:moveTo>
                    <a:pt x="133053" y="1213"/>
                  </a:moveTo>
                  <a:cubicBezTo>
                    <a:pt x="87150" y="-5550"/>
                    <a:pt x="54742" y="15119"/>
                    <a:pt x="34404" y="84937"/>
                  </a:cubicBezTo>
                  <a:cubicBezTo>
                    <a:pt x="14066" y="154755"/>
                    <a:pt x="0" y="211905"/>
                    <a:pt x="0" y="211905"/>
                  </a:cubicBezTo>
                  <a:cubicBezTo>
                    <a:pt x="18143" y="238194"/>
                    <a:pt x="45666" y="256502"/>
                    <a:pt x="76886" y="263055"/>
                  </a:cubicBezTo>
                  <a:cubicBezTo>
                    <a:pt x="131818" y="276390"/>
                    <a:pt x="151586" y="250101"/>
                    <a:pt x="151586" y="250101"/>
                  </a:cubicBezTo>
                  <a:cubicBezTo>
                    <a:pt x="151586" y="250101"/>
                    <a:pt x="166886" y="177044"/>
                    <a:pt x="176390" y="127323"/>
                  </a:cubicBezTo>
                  <a:cubicBezTo>
                    <a:pt x="185894" y="77603"/>
                    <a:pt x="189886" y="9594"/>
                    <a:pt x="133053" y="1213"/>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5" name="Google Shape;1015;p9"/>
            <p:cNvSpPr/>
            <p:nvPr/>
          </p:nvSpPr>
          <p:spPr>
            <a:xfrm>
              <a:off x="5873666" y="2538911"/>
              <a:ext cx="296973" cy="328330"/>
            </a:xfrm>
            <a:custGeom>
              <a:avLst/>
              <a:gdLst/>
              <a:ahLst/>
              <a:cxnLst/>
              <a:rect l="l" t="t" r="r" b="b"/>
              <a:pathLst>
                <a:path w="296973" h="328330" extrusionOk="0">
                  <a:moveTo>
                    <a:pt x="16733" y="135613"/>
                  </a:moveTo>
                  <a:cubicBezTo>
                    <a:pt x="16733" y="135613"/>
                    <a:pt x="-55876" y="25123"/>
                    <a:pt x="101411" y="2263"/>
                  </a:cubicBezTo>
                  <a:cubicBezTo>
                    <a:pt x="214791" y="-13930"/>
                    <a:pt x="287686" y="59413"/>
                    <a:pt x="296049" y="138280"/>
                  </a:cubicBezTo>
                  <a:cubicBezTo>
                    <a:pt x="304127" y="214003"/>
                    <a:pt x="257558" y="292585"/>
                    <a:pt x="224010" y="323827"/>
                  </a:cubicBezTo>
                  <a:cubicBezTo>
                    <a:pt x="207664" y="329637"/>
                    <a:pt x="172309" y="333352"/>
                    <a:pt x="126026" y="311920"/>
                  </a:cubicBezTo>
                  <a:cubicBezTo>
                    <a:pt x="124144" y="291308"/>
                    <a:pt x="123413" y="270611"/>
                    <a:pt x="123840" y="249913"/>
                  </a:cubicBezTo>
                  <a:cubicBezTo>
                    <a:pt x="123840" y="249913"/>
                    <a:pt x="179152" y="133612"/>
                    <a:pt x="16733" y="13561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6" name="Google Shape;1016;p9"/>
            <p:cNvSpPr/>
            <p:nvPr/>
          </p:nvSpPr>
          <p:spPr>
            <a:xfrm>
              <a:off x="4255557" y="1955958"/>
              <a:ext cx="334153" cy="334898"/>
            </a:xfrm>
            <a:custGeom>
              <a:avLst/>
              <a:gdLst/>
              <a:ahLst/>
              <a:cxnLst/>
              <a:rect l="l" t="t" r="r" b="b"/>
              <a:pathLst>
                <a:path w="334153" h="334898" extrusionOk="0">
                  <a:moveTo>
                    <a:pt x="334153" y="167449"/>
                  </a:moveTo>
                  <a:cubicBezTo>
                    <a:pt x="334153" y="259929"/>
                    <a:pt x="259351" y="334899"/>
                    <a:pt x="167077" y="334899"/>
                  </a:cubicBezTo>
                  <a:cubicBezTo>
                    <a:pt x="74803" y="334899"/>
                    <a:pt x="0" y="259929"/>
                    <a:pt x="0" y="167449"/>
                  </a:cubicBezTo>
                  <a:cubicBezTo>
                    <a:pt x="0" y="74970"/>
                    <a:pt x="74803" y="0"/>
                    <a:pt x="167077" y="0"/>
                  </a:cubicBezTo>
                  <a:cubicBezTo>
                    <a:pt x="259351" y="0"/>
                    <a:pt x="334153" y="74970"/>
                    <a:pt x="334153" y="167449"/>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7" name="Google Shape;1017;p9"/>
            <p:cNvSpPr/>
            <p:nvPr/>
          </p:nvSpPr>
          <p:spPr>
            <a:xfrm>
              <a:off x="4197204" y="1948719"/>
              <a:ext cx="450859" cy="225075"/>
            </a:xfrm>
            <a:custGeom>
              <a:avLst/>
              <a:gdLst/>
              <a:ahLst/>
              <a:cxnLst/>
              <a:rect l="l" t="t" r="r" b="b"/>
              <a:pathLst>
                <a:path w="450859" h="225075" extrusionOk="0">
                  <a:moveTo>
                    <a:pt x="225430" y="225076"/>
                  </a:moveTo>
                  <a:cubicBezTo>
                    <a:pt x="162040" y="225076"/>
                    <a:pt x="100645" y="210598"/>
                    <a:pt x="57023" y="185357"/>
                  </a:cubicBezTo>
                  <a:cubicBezTo>
                    <a:pt x="20623" y="164306"/>
                    <a:pt x="0" y="137732"/>
                    <a:pt x="0" y="112586"/>
                  </a:cubicBezTo>
                  <a:cubicBezTo>
                    <a:pt x="0" y="87440"/>
                    <a:pt x="20908" y="60865"/>
                    <a:pt x="57023" y="39719"/>
                  </a:cubicBezTo>
                  <a:cubicBezTo>
                    <a:pt x="100645" y="14478"/>
                    <a:pt x="161564" y="0"/>
                    <a:pt x="225430" y="0"/>
                  </a:cubicBezTo>
                  <a:cubicBezTo>
                    <a:pt x="289295" y="0"/>
                    <a:pt x="350120" y="14478"/>
                    <a:pt x="393837" y="39719"/>
                  </a:cubicBezTo>
                  <a:cubicBezTo>
                    <a:pt x="430237" y="60865"/>
                    <a:pt x="450860" y="87344"/>
                    <a:pt x="450860" y="112586"/>
                  </a:cubicBezTo>
                  <a:cubicBezTo>
                    <a:pt x="450860" y="137827"/>
                    <a:pt x="430046" y="164306"/>
                    <a:pt x="393837" y="185357"/>
                  </a:cubicBezTo>
                  <a:cubicBezTo>
                    <a:pt x="350500" y="210598"/>
                    <a:pt x="288725" y="225076"/>
                    <a:pt x="225430" y="225076"/>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8" name="Google Shape;1018;p9"/>
            <p:cNvSpPr/>
            <p:nvPr/>
          </p:nvSpPr>
          <p:spPr>
            <a:xfrm>
              <a:off x="4129822" y="1856041"/>
              <a:ext cx="585718" cy="291750"/>
            </a:xfrm>
            <a:custGeom>
              <a:avLst/>
              <a:gdLst/>
              <a:ahLst/>
              <a:cxnLst/>
              <a:rect l="l" t="t" r="r" b="b"/>
              <a:pathLst>
                <a:path w="585718" h="291750" extrusionOk="0">
                  <a:moveTo>
                    <a:pt x="292812" y="291751"/>
                  </a:moveTo>
                  <a:cubicBezTo>
                    <a:pt x="210699" y="291751"/>
                    <a:pt x="131247" y="272701"/>
                    <a:pt x="74225" y="240221"/>
                  </a:cubicBezTo>
                  <a:cubicBezTo>
                    <a:pt x="26706" y="212884"/>
                    <a:pt x="0" y="178499"/>
                    <a:pt x="0" y="145828"/>
                  </a:cubicBezTo>
                  <a:cubicBezTo>
                    <a:pt x="0" y="113157"/>
                    <a:pt x="26991" y="79153"/>
                    <a:pt x="74225" y="51530"/>
                  </a:cubicBezTo>
                  <a:cubicBezTo>
                    <a:pt x="130772" y="18764"/>
                    <a:pt x="210319" y="0"/>
                    <a:pt x="292812" y="0"/>
                  </a:cubicBezTo>
                  <a:cubicBezTo>
                    <a:pt x="375305" y="0"/>
                    <a:pt x="454376" y="19050"/>
                    <a:pt x="511399" y="51530"/>
                  </a:cubicBezTo>
                  <a:cubicBezTo>
                    <a:pt x="558918" y="78772"/>
                    <a:pt x="585718" y="113157"/>
                    <a:pt x="585718" y="145828"/>
                  </a:cubicBezTo>
                  <a:cubicBezTo>
                    <a:pt x="585718" y="178499"/>
                    <a:pt x="558633" y="212503"/>
                    <a:pt x="511399" y="240221"/>
                  </a:cubicBezTo>
                  <a:cubicBezTo>
                    <a:pt x="454471" y="272987"/>
                    <a:pt x="374924" y="291751"/>
                    <a:pt x="292812" y="291751"/>
                  </a:cubicBezTo>
                  <a:close/>
                </a:path>
              </a:pathLst>
            </a:custGeom>
            <a:solidFill>
              <a:srgbClr val="B7C0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19" name="Google Shape;1019;p9"/>
            <p:cNvSpPr/>
            <p:nvPr/>
          </p:nvSpPr>
          <p:spPr>
            <a:xfrm>
              <a:off x="4129822" y="1818703"/>
              <a:ext cx="585718" cy="291750"/>
            </a:xfrm>
            <a:custGeom>
              <a:avLst/>
              <a:gdLst/>
              <a:ahLst/>
              <a:cxnLst/>
              <a:rect l="l" t="t" r="r" b="b"/>
              <a:pathLst>
                <a:path w="585718" h="291750" extrusionOk="0">
                  <a:moveTo>
                    <a:pt x="292812" y="291751"/>
                  </a:moveTo>
                  <a:cubicBezTo>
                    <a:pt x="210699" y="291751"/>
                    <a:pt x="131247" y="272701"/>
                    <a:pt x="74225" y="240221"/>
                  </a:cubicBezTo>
                  <a:cubicBezTo>
                    <a:pt x="26706" y="212979"/>
                    <a:pt x="0" y="178498"/>
                    <a:pt x="0" y="145923"/>
                  </a:cubicBezTo>
                  <a:cubicBezTo>
                    <a:pt x="0" y="113347"/>
                    <a:pt x="26991" y="79248"/>
                    <a:pt x="74225" y="51530"/>
                  </a:cubicBezTo>
                  <a:cubicBezTo>
                    <a:pt x="130772" y="18764"/>
                    <a:pt x="210319" y="0"/>
                    <a:pt x="292812" y="0"/>
                  </a:cubicBezTo>
                  <a:cubicBezTo>
                    <a:pt x="375305" y="0"/>
                    <a:pt x="454376" y="19050"/>
                    <a:pt x="511399" y="51530"/>
                  </a:cubicBezTo>
                  <a:cubicBezTo>
                    <a:pt x="558918" y="78867"/>
                    <a:pt x="585718" y="113252"/>
                    <a:pt x="585718" y="145923"/>
                  </a:cubicBezTo>
                  <a:cubicBezTo>
                    <a:pt x="585718" y="178594"/>
                    <a:pt x="558633" y="212598"/>
                    <a:pt x="511399" y="240221"/>
                  </a:cubicBezTo>
                  <a:cubicBezTo>
                    <a:pt x="454471" y="272987"/>
                    <a:pt x="374924" y="291751"/>
                    <a:pt x="292812" y="291751"/>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0" name="Google Shape;1020;p9"/>
            <p:cNvSpPr/>
            <p:nvPr/>
          </p:nvSpPr>
          <p:spPr>
            <a:xfrm>
              <a:off x="4066052" y="1720024"/>
              <a:ext cx="713163" cy="355663"/>
            </a:xfrm>
            <a:custGeom>
              <a:avLst/>
              <a:gdLst/>
              <a:ahLst/>
              <a:cxnLst/>
              <a:rect l="l" t="t" r="r" b="b"/>
              <a:pathLst>
                <a:path w="713163" h="355663" extrusionOk="0">
                  <a:moveTo>
                    <a:pt x="356582" y="355663"/>
                  </a:moveTo>
                  <a:cubicBezTo>
                    <a:pt x="256412" y="355663"/>
                    <a:pt x="159474" y="332804"/>
                    <a:pt x="90476" y="292894"/>
                  </a:cubicBezTo>
                  <a:cubicBezTo>
                    <a:pt x="32978" y="259556"/>
                    <a:pt x="0" y="217646"/>
                    <a:pt x="0" y="177832"/>
                  </a:cubicBezTo>
                  <a:cubicBezTo>
                    <a:pt x="0" y="138017"/>
                    <a:pt x="32978" y="96107"/>
                    <a:pt x="90476" y="62865"/>
                  </a:cubicBezTo>
                  <a:cubicBezTo>
                    <a:pt x="159474" y="22955"/>
                    <a:pt x="256412" y="0"/>
                    <a:pt x="356582" y="0"/>
                  </a:cubicBezTo>
                  <a:cubicBezTo>
                    <a:pt x="456752" y="0"/>
                    <a:pt x="553596" y="22955"/>
                    <a:pt x="622688" y="62865"/>
                  </a:cubicBezTo>
                  <a:cubicBezTo>
                    <a:pt x="680186" y="96107"/>
                    <a:pt x="713164" y="138017"/>
                    <a:pt x="713164" y="177832"/>
                  </a:cubicBezTo>
                  <a:cubicBezTo>
                    <a:pt x="713164" y="217646"/>
                    <a:pt x="680186" y="259556"/>
                    <a:pt x="622688" y="292894"/>
                  </a:cubicBezTo>
                  <a:cubicBezTo>
                    <a:pt x="553690" y="332804"/>
                    <a:pt x="456657" y="355663"/>
                    <a:pt x="356582" y="355663"/>
                  </a:cubicBezTo>
                  <a:close/>
                </a:path>
              </a:pathLst>
            </a:custGeom>
            <a:solidFill>
              <a:srgbClr val="B7C0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1" name="Google Shape;1021;p9"/>
            <p:cNvSpPr/>
            <p:nvPr/>
          </p:nvSpPr>
          <p:spPr>
            <a:xfrm>
              <a:off x="4066052" y="1674590"/>
              <a:ext cx="713163" cy="355568"/>
            </a:xfrm>
            <a:custGeom>
              <a:avLst/>
              <a:gdLst/>
              <a:ahLst/>
              <a:cxnLst/>
              <a:rect l="l" t="t" r="r" b="b"/>
              <a:pathLst>
                <a:path w="713163" h="355568" extrusionOk="0">
                  <a:moveTo>
                    <a:pt x="356582" y="355568"/>
                  </a:moveTo>
                  <a:cubicBezTo>
                    <a:pt x="256412" y="355568"/>
                    <a:pt x="159474" y="332708"/>
                    <a:pt x="90476" y="292799"/>
                  </a:cubicBezTo>
                  <a:cubicBezTo>
                    <a:pt x="32978" y="259556"/>
                    <a:pt x="0" y="217551"/>
                    <a:pt x="0" y="177737"/>
                  </a:cubicBezTo>
                  <a:cubicBezTo>
                    <a:pt x="0" y="137922"/>
                    <a:pt x="32978" y="96012"/>
                    <a:pt x="90476" y="62770"/>
                  </a:cubicBezTo>
                  <a:cubicBezTo>
                    <a:pt x="159474" y="22860"/>
                    <a:pt x="256412" y="0"/>
                    <a:pt x="356582" y="0"/>
                  </a:cubicBezTo>
                  <a:cubicBezTo>
                    <a:pt x="456752" y="0"/>
                    <a:pt x="553596" y="22860"/>
                    <a:pt x="622688" y="62770"/>
                  </a:cubicBezTo>
                  <a:cubicBezTo>
                    <a:pt x="680186" y="96012"/>
                    <a:pt x="713164" y="138017"/>
                    <a:pt x="713164" y="177832"/>
                  </a:cubicBezTo>
                  <a:cubicBezTo>
                    <a:pt x="713164" y="217646"/>
                    <a:pt x="680186" y="259556"/>
                    <a:pt x="622688" y="292799"/>
                  </a:cubicBezTo>
                  <a:cubicBezTo>
                    <a:pt x="553690" y="332708"/>
                    <a:pt x="456657" y="355568"/>
                    <a:pt x="356582" y="355568"/>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2" name="Google Shape;1022;p9"/>
            <p:cNvSpPr/>
            <p:nvPr/>
          </p:nvSpPr>
          <p:spPr>
            <a:xfrm>
              <a:off x="4013211" y="1574958"/>
              <a:ext cx="818751" cy="408241"/>
            </a:xfrm>
            <a:custGeom>
              <a:avLst/>
              <a:gdLst/>
              <a:ahLst/>
              <a:cxnLst/>
              <a:rect l="l" t="t" r="r" b="b"/>
              <a:pathLst>
                <a:path w="818751" h="408241" extrusionOk="0">
                  <a:moveTo>
                    <a:pt x="409423" y="408242"/>
                  </a:moveTo>
                  <a:cubicBezTo>
                    <a:pt x="294427" y="408242"/>
                    <a:pt x="183138" y="382048"/>
                    <a:pt x="103876" y="336137"/>
                  </a:cubicBezTo>
                  <a:cubicBezTo>
                    <a:pt x="37825" y="298037"/>
                    <a:pt x="0" y="249841"/>
                    <a:pt x="0" y="204121"/>
                  </a:cubicBezTo>
                  <a:cubicBezTo>
                    <a:pt x="0" y="158401"/>
                    <a:pt x="38015" y="110299"/>
                    <a:pt x="103876" y="72009"/>
                  </a:cubicBezTo>
                  <a:cubicBezTo>
                    <a:pt x="183043" y="26194"/>
                    <a:pt x="294427" y="0"/>
                    <a:pt x="409328" y="0"/>
                  </a:cubicBezTo>
                  <a:cubicBezTo>
                    <a:pt x="524229" y="0"/>
                    <a:pt x="635708" y="26194"/>
                    <a:pt x="714875" y="72104"/>
                  </a:cubicBezTo>
                  <a:cubicBezTo>
                    <a:pt x="780926" y="110204"/>
                    <a:pt x="818751" y="158401"/>
                    <a:pt x="818751" y="204121"/>
                  </a:cubicBezTo>
                  <a:cubicBezTo>
                    <a:pt x="818751" y="249841"/>
                    <a:pt x="780736" y="297942"/>
                    <a:pt x="714875" y="336137"/>
                  </a:cubicBezTo>
                  <a:cubicBezTo>
                    <a:pt x="635708" y="382048"/>
                    <a:pt x="524324" y="408242"/>
                    <a:pt x="409423" y="408242"/>
                  </a:cubicBezTo>
                  <a:close/>
                </a:path>
              </a:pathLst>
            </a:custGeom>
            <a:solidFill>
              <a:srgbClr val="B7C0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3" name="Google Shape;1023;p9"/>
            <p:cNvSpPr/>
            <p:nvPr/>
          </p:nvSpPr>
          <p:spPr>
            <a:xfrm>
              <a:off x="4013211" y="1522666"/>
              <a:ext cx="818751" cy="408336"/>
            </a:xfrm>
            <a:custGeom>
              <a:avLst/>
              <a:gdLst/>
              <a:ahLst/>
              <a:cxnLst/>
              <a:rect l="l" t="t" r="r" b="b"/>
              <a:pathLst>
                <a:path w="818751" h="408336" extrusionOk="0">
                  <a:moveTo>
                    <a:pt x="409423" y="408337"/>
                  </a:moveTo>
                  <a:cubicBezTo>
                    <a:pt x="294427" y="408337"/>
                    <a:pt x="183138" y="382048"/>
                    <a:pt x="103876" y="336233"/>
                  </a:cubicBezTo>
                  <a:cubicBezTo>
                    <a:pt x="37825" y="298133"/>
                    <a:pt x="0" y="249936"/>
                    <a:pt x="0" y="204216"/>
                  </a:cubicBezTo>
                  <a:cubicBezTo>
                    <a:pt x="0" y="158496"/>
                    <a:pt x="38015" y="110300"/>
                    <a:pt x="103876" y="72104"/>
                  </a:cubicBezTo>
                  <a:cubicBezTo>
                    <a:pt x="183043" y="26289"/>
                    <a:pt x="294427" y="0"/>
                    <a:pt x="409328" y="0"/>
                  </a:cubicBezTo>
                  <a:cubicBezTo>
                    <a:pt x="524229" y="0"/>
                    <a:pt x="635708" y="26289"/>
                    <a:pt x="714875" y="72104"/>
                  </a:cubicBezTo>
                  <a:cubicBezTo>
                    <a:pt x="780926" y="110204"/>
                    <a:pt x="818751" y="158496"/>
                    <a:pt x="818751" y="204216"/>
                  </a:cubicBezTo>
                  <a:cubicBezTo>
                    <a:pt x="818751" y="249936"/>
                    <a:pt x="780736" y="298037"/>
                    <a:pt x="714875" y="336233"/>
                  </a:cubicBezTo>
                  <a:cubicBezTo>
                    <a:pt x="635708" y="382334"/>
                    <a:pt x="524324" y="408337"/>
                    <a:pt x="409423" y="408337"/>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4" name="Google Shape;1024;p9"/>
            <p:cNvSpPr/>
            <p:nvPr/>
          </p:nvSpPr>
          <p:spPr>
            <a:xfrm>
              <a:off x="3962270" y="1359312"/>
              <a:ext cx="920726" cy="532828"/>
            </a:xfrm>
            <a:custGeom>
              <a:avLst/>
              <a:gdLst/>
              <a:ahLst/>
              <a:cxnLst/>
              <a:rect l="l" t="t" r="r" b="b"/>
              <a:pathLst>
                <a:path w="920726" h="532828" extrusionOk="0">
                  <a:moveTo>
                    <a:pt x="920727" y="266414"/>
                  </a:moveTo>
                  <a:cubicBezTo>
                    <a:pt x="920727" y="413551"/>
                    <a:pt x="714615" y="532828"/>
                    <a:pt x="460363" y="532828"/>
                  </a:cubicBezTo>
                  <a:cubicBezTo>
                    <a:pt x="206112" y="532828"/>
                    <a:pt x="0" y="413551"/>
                    <a:pt x="0" y="266414"/>
                  </a:cubicBezTo>
                  <a:cubicBezTo>
                    <a:pt x="0" y="119278"/>
                    <a:pt x="206112" y="0"/>
                    <a:pt x="460363" y="0"/>
                  </a:cubicBezTo>
                  <a:cubicBezTo>
                    <a:pt x="714615" y="0"/>
                    <a:pt x="920727" y="119278"/>
                    <a:pt x="920727" y="266414"/>
                  </a:cubicBezTo>
                  <a:close/>
                </a:path>
              </a:pathLst>
            </a:custGeom>
            <a:solidFill>
              <a:srgbClr val="FFDF5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5" name="Google Shape;1025;p9"/>
            <p:cNvSpPr/>
            <p:nvPr/>
          </p:nvSpPr>
          <p:spPr>
            <a:xfrm>
              <a:off x="4264396" y="969264"/>
              <a:ext cx="40771" cy="635222"/>
            </a:xfrm>
            <a:custGeom>
              <a:avLst/>
              <a:gdLst/>
              <a:ahLst/>
              <a:cxnLst/>
              <a:rect l="l" t="t" r="r" b="b"/>
              <a:pathLst>
                <a:path w="40771" h="635222" extrusionOk="0">
                  <a:moveTo>
                    <a:pt x="0" y="0"/>
                  </a:moveTo>
                  <a:lnTo>
                    <a:pt x="40771" y="0"/>
                  </a:lnTo>
                  <a:lnTo>
                    <a:pt x="40771" y="635222"/>
                  </a:lnTo>
                  <a:lnTo>
                    <a:pt x="0" y="635222"/>
                  </a:lnTo>
                  <a:close/>
                </a:path>
              </a:pathLst>
            </a:custGeom>
            <a:solidFill>
              <a:srgbClr val="D8AA4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6" name="Google Shape;1026;p9"/>
            <p:cNvSpPr/>
            <p:nvPr/>
          </p:nvSpPr>
          <p:spPr>
            <a:xfrm>
              <a:off x="4543522" y="969264"/>
              <a:ext cx="40771" cy="635222"/>
            </a:xfrm>
            <a:custGeom>
              <a:avLst/>
              <a:gdLst/>
              <a:ahLst/>
              <a:cxnLst/>
              <a:rect l="l" t="t" r="r" b="b"/>
              <a:pathLst>
                <a:path w="40771" h="635222" extrusionOk="0">
                  <a:moveTo>
                    <a:pt x="0" y="0"/>
                  </a:moveTo>
                  <a:lnTo>
                    <a:pt x="40771" y="0"/>
                  </a:lnTo>
                  <a:lnTo>
                    <a:pt x="40771" y="635222"/>
                  </a:lnTo>
                  <a:lnTo>
                    <a:pt x="0" y="635222"/>
                  </a:lnTo>
                  <a:close/>
                </a:path>
              </a:pathLst>
            </a:custGeom>
            <a:solidFill>
              <a:srgbClr val="D8AA4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7" name="Google Shape;1027;p9"/>
            <p:cNvSpPr/>
            <p:nvPr/>
          </p:nvSpPr>
          <p:spPr>
            <a:xfrm>
              <a:off x="4264396" y="901827"/>
              <a:ext cx="319897" cy="108775"/>
            </a:xfrm>
            <a:custGeom>
              <a:avLst/>
              <a:gdLst/>
              <a:ahLst/>
              <a:cxnLst/>
              <a:rect l="l" t="t" r="r" b="b"/>
              <a:pathLst>
                <a:path w="319897" h="108775" extrusionOk="0">
                  <a:moveTo>
                    <a:pt x="157098" y="108775"/>
                  </a:moveTo>
                  <a:lnTo>
                    <a:pt x="97319" y="53911"/>
                  </a:lnTo>
                  <a:lnTo>
                    <a:pt x="23950" y="103156"/>
                  </a:lnTo>
                  <a:lnTo>
                    <a:pt x="0" y="67532"/>
                  </a:lnTo>
                  <a:lnTo>
                    <a:pt x="101310" y="857"/>
                  </a:lnTo>
                  <a:lnTo>
                    <a:pt x="159379" y="54102"/>
                  </a:lnTo>
                  <a:lnTo>
                    <a:pt x="228946" y="0"/>
                  </a:lnTo>
                  <a:lnTo>
                    <a:pt x="319897" y="67532"/>
                  </a:lnTo>
                  <a:lnTo>
                    <a:pt x="291481" y="100203"/>
                  </a:lnTo>
                  <a:lnTo>
                    <a:pt x="228851" y="53054"/>
                  </a:lnTo>
                  <a:lnTo>
                    <a:pt x="157098" y="108775"/>
                  </a:lnTo>
                  <a:close/>
                </a:path>
              </a:pathLst>
            </a:custGeom>
            <a:solidFill>
              <a:srgbClr val="D8AA4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28" name="Google Shape;1028;p9"/>
            <p:cNvSpPr/>
            <p:nvPr/>
          </p:nvSpPr>
          <p:spPr>
            <a:xfrm>
              <a:off x="3749667" y="190500"/>
              <a:ext cx="1343462" cy="1451800"/>
            </a:xfrm>
            <a:custGeom>
              <a:avLst/>
              <a:gdLst/>
              <a:ahLst/>
              <a:cxnLst/>
              <a:rect l="l" t="t" r="r" b="b"/>
              <a:pathLst>
                <a:path w="1343462" h="1451800" extrusionOk="0">
                  <a:moveTo>
                    <a:pt x="1132665" y="1449134"/>
                  </a:moveTo>
                  <a:cubicBezTo>
                    <a:pt x="1133425" y="1389317"/>
                    <a:pt x="1143689" y="1212723"/>
                    <a:pt x="1283870" y="969359"/>
                  </a:cubicBezTo>
                  <a:cubicBezTo>
                    <a:pt x="1449711" y="681419"/>
                    <a:pt x="1276837" y="0"/>
                    <a:pt x="671731" y="0"/>
                  </a:cubicBezTo>
                  <a:cubicBezTo>
                    <a:pt x="66625" y="0"/>
                    <a:pt x="-106249" y="681419"/>
                    <a:pt x="59592" y="969359"/>
                  </a:cubicBezTo>
                  <a:cubicBezTo>
                    <a:pt x="180766" y="1179767"/>
                    <a:pt x="207186" y="1366457"/>
                    <a:pt x="212698" y="1451801"/>
                  </a:cubicBezTo>
                </a:path>
              </a:pathLst>
            </a:custGeom>
            <a:solidFill>
              <a:srgbClr val="FFDF57">
                <a:alpha val="67058"/>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1029" name="Google Shape;1029;p9"/>
            <p:cNvGrpSpPr/>
            <p:nvPr/>
          </p:nvGrpSpPr>
          <p:grpSpPr>
            <a:xfrm>
              <a:off x="3923682" y="3244965"/>
              <a:ext cx="195764" cy="131404"/>
              <a:chOff x="5733332" y="4102215"/>
              <a:chExt cx="195764" cy="131404"/>
            </a:xfrm>
          </p:grpSpPr>
          <p:sp>
            <p:nvSpPr>
              <p:cNvPr id="1030" name="Google Shape;1030;p9"/>
              <p:cNvSpPr/>
              <p:nvPr/>
            </p:nvSpPr>
            <p:spPr>
              <a:xfrm>
                <a:off x="5734887" y="4131087"/>
                <a:ext cx="177232" cy="100744"/>
              </a:xfrm>
              <a:custGeom>
                <a:avLst/>
                <a:gdLst/>
                <a:ahLst/>
                <a:cxnLst/>
                <a:rect l="l" t="t" r="r" b="b"/>
                <a:pathLst>
                  <a:path w="177232" h="100744" extrusionOk="0">
                    <a:moveTo>
                      <a:pt x="177024" y="99346"/>
                    </a:moveTo>
                    <a:lnTo>
                      <a:pt x="150604" y="74581"/>
                    </a:lnTo>
                    <a:cubicBezTo>
                      <a:pt x="147249" y="69713"/>
                      <a:pt x="143219" y="65351"/>
                      <a:pt x="138629" y="61627"/>
                    </a:cubicBezTo>
                    <a:cubicBezTo>
                      <a:pt x="136623" y="59941"/>
                      <a:pt x="134495" y="58417"/>
                      <a:pt x="132261" y="57055"/>
                    </a:cubicBezTo>
                    <a:lnTo>
                      <a:pt x="98048" y="34195"/>
                    </a:lnTo>
                    <a:lnTo>
                      <a:pt x="60698" y="17621"/>
                    </a:lnTo>
                    <a:cubicBezTo>
                      <a:pt x="58407" y="16564"/>
                      <a:pt x="56060" y="15640"/>
                      <a:pt x="53665" y="14859"/>
                    </a:cubicBezTo>
                    <a:cubicBezTo>
                      <a:pt x="48162" y="13021"/>
                      <a:pt x="42441" y="11935"/>
                      <a:pt x="36653" y="11621"/>
                    </a:cubicBezTo>
                    <a:lnTo>
                      <a:pt x="1109" y="0"/>
                    </a:lnTo>
                    <a:cubicBezTo>
                      <a:pt x="-887" y="0"/>
                      <a:pt x="254" y="3620"/>
                      <a:pt x="1109" y="5144"/>
                    </a:cubicBezTo>
                    <a:lnTo>
                      <a:pt x="4530" y="6572"/>
                    </a:lnTo>
                    <a:cubicBezTo>
                      <a:pt x="8807" y="8192"/>
                      <a:pt x="5196" y="7620"/>
                      <a:pt x="9662" y="10763"/>
                    </a:cubicBezTo>
                    <a:lnTo>
                      <a:pt x="30096" y="16002"/>
                    </a:lnTo>
                    <a:cubicBezTo>
                      <a:pt x="43106" y="15507"/>
                      <a:pt x="55984" y="18822"/>
                      <a:pt x="67160" y="25527"/>
                    </a:cubicBezTo>
                    <a:lnTo>
                      <a:pt x="94246" y="39148"/>
                    </a:lnTo>
                    <a:lnTo>
                      <a:pt x="120287" y="54864"/>
                    </a:lnTo>
                    <a:cubicBezTo>
                      <a:pt x="131729" y="61170"/>
                      <a:pt x="140853" y="70980"/>
                      <a:pt x="146327" y="82868"/>
                    </a:cubicBezTo>
                    <a:lnTo>
                      <a:pt x="160107" y="94012"/>
                    </a:lnTo>
                    <a:cubicBezTo>
                      <a:pt x="164384" y="98012"/>
                      <a:pt x="161913" y="96298"/>
                      <a:pt x="168281" y="97250"/>
                    </a:cubicBezTo>
                    <a:lnTo>
                      <a:pt x="171797" y="100298"/>
                    </a:lnTo>
                    <a:cubicBezTo>
                      <a:pt x="174363" y="100965"/>
                      <a:pt x="178165" y="101060"/>
                      <a:pt x="177024" y="99346"/>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1" name="Google Shape;1031;p9"/>
              <p:cNvSpPr/>
              <p:nvPr/>
            </p:nvSpPr>
            <p:spPr>
              <a:xfrm>
                <a:off x="5750846" y="4118425"/>
                <a:ext cx="155883" cy="109857"/>
              </a:xfrm>
              <a:custGeom>
                <a:avLst/>
                <a:gdLst/>
                <a:ahLst/>
                <a:cxnLst/>
                <a:rect l="l" t="t" r="r" b="b"/>
                <a:pathLst>
                  <a:path w="155883" h="109857" extrusionOk="0">
                    <a:moveTo>
                      <a:pt x="86746" y="59620"/>
                    </a:moveTo>
                    <a:cubicBezTo>
                      <a:pt x="88855" y="56363"/>
                      <a:pt x="91688" y="53619"/>
                      <a:pt x="95014" y="51619"/>
                    </a:cubicBezTo>
                    <a:cubicBezTo>
                      <a:pt x="99851" y="48647"/>
                      <a:pt x="105525" y="47342"/>
                      <a:pt x="111170" y="47904"/>
                    </a:cubicBezTo>
                    <a:cubicBezTo>
                      <a:pt x="117832" y="48590"/>
                      <a:pt x="124295" y="50600"/>
                      <a:pt x="130178" y="53810"/>
                    </a:cubicBezTo>
                    <a:lnTo>
                      <a:pt x="130843" y="53810"/>
                    </a:lnTo>
                    <a:lnTo>
                      <a:pt x="140347" y="58953"/>
                    </a:lnTo>
                    <a:cubicBezTo>
                      <a:pt x="142818" y="60287"/>
                      <a:pt x="145099" y="61811"/>
                      <a:pt x="147380" y="63335"/>
                    </a:cubicBezTo>
                    <a:lnTo>
                      <a:pt x="151751" y="66573"/>
                    </a:lnTo>
                    <a:cubicBezTo>
                      <a:pt x="158309" y="71812"/>
                      <a:pt x="156408" y="82099"/>
                      <a:pt x="150611" y="90290"/>
                    </a:cubicBezTo>
                    <a:cubicBezTo>
                      <a:pt x="147399" y="94863"/>
                      <a:pt x="143702" y="99082"/>
                      <a:pt x="139587" y="102863"/>
                    </a:cubicBezTo>
                    <a:cubicBezTo>
                      <a:pt x="132231" y="109264"/>
                      <a:pt x="122119" y="111455"/>
                      <a:pt x="112786" y="108674"/>
                    </a:cubicBezTo>
                    <a:cubicBezTo>
                      <a:pt x="108528" y="107331"/>
                      <a:pt x="104413" y="105540"/>
                      <a:pt x="100526" y="103340"/>
                    </a:cubicBezTo>
                    <a:cubicBezTo>
                      <a:pt x="96934" y="101235"/>
                      <a:pt x="93522" y="98815"/>
                      <a:pt x="90357" y="96101"/>
                    </a:cubicBezTo>
                    <a:cubicBezTo>
                      <a:pt x="82374" y="88624"/>
                      <a:pt x="79874" y="76965"/>
                      <a:pt x="84084" y="66859"/>
                    </a:cubicBezTo>
                    <a:cubicBezTo>
                      <a:pt x="84702" y="64354"/>
                      <a:pt x="85596" y="61925"/>
                      <a:pt x="86746" y="59620"/>
                    </a:cubicBezTo>
                    <a:close/>
                    <a:moveTo>
                      <a:pt x="8339" y="11995"/>
                    </a:moveTo>
                    <a:cubicBezTo>
                      <a:pt x="13471" y="4089"/>
                      <a:pt x="22215" y="-1912"/>
                      <a:pt x="29628" y="565"/>
                    </a:cubicBezTo>
                    <a:lnTo>
                      <a:pt x="34380" y="2375"/>
                    </a:lnTo>
                    <a:cubicBezTo>
                      <a:pt x="36784" y="3318"/>
                      <a:pt x="39132" y="4394"/>
                      <a:pt x="41412" y="5613"/>
                    </a:cubicBezTo>
                    <a:lnTo>
                      <a:pt x="50061" y="10090"/>
                    </a:lnTo>
                    <a:lnTo>
                      <a:pt x="50631" y="10090"/>
                    </a:lnTo>
                    <a:cubicBezTo>
                      <a:pt x="56067" y="12967"/>
                      <a:pt x="60772" y="17034"/>
                      <a:pt x="64412" y="21996"/>
                    </a:cubicBezTo>
                    <a:cubicBezTo>
                      <a:pt x="67424" y="26073"/>
                      <a:pt x="68688" y="31178"/>
                      <a:pt x="67928" y="36188"/>
                    </a:cubicBezTo>
                    <a:cubicBezTo>
                      <a:pt x="67358" y="39875"/>
                      <a:pt x="65932" y="43361"/>
                      <a:pt x="63746" y="46380"/>
                    </a:cubicBezTo>
                    <a:cubicBezTo>
                      <a:pt x="61969" y="48533"/>
                      <a:pt x="59964" y="50476"/>
                      <a:pt x="57759" y="52190"/>
                    </a:cubicBezTo>
                    <a:cubicBezTo>
                      <a:pt x="49652" y="60106"/>
                      <a:pt x="37972" y="63116"/>
                      <a:pt x="27062" y="60096"/>
                    </a:cubicBezTo>
                    <a:cubicBezTo>
                      <a:pt x="23241" y="58877"/>
                      <a:pt x="19544" y="57286"/>
                      <a:pt x="16037" y="55334"/>
                    </a:cubicBezTo>
                    <a:cubicBezTo>
                      <a:pt x="12645" y="53238"/>
                      <a:pt x="9461" y="50809"/>
                      <a:pt x="6534" y="48095"/>
                    </a:cubicBezTo>
                    <a:cubicBezTo>
                      <a:pt x="309" y="42285"/>
                      <a:pt x="-1687" y="33236"/>
                      <a:pt x="1497" y="25330"/>
                    </a:cubicBezTo>
                    <a:cubicBezTo>
                      <a:pt x="3274" y="20672"/>
                      <a:pt x="5574" y="16234"/>
                      <a:pt x="8339" y="12090"/>
                    </a:cubicBezTo>
                    <a:close/>
                  </a:path>
                </a:pathLst>
              </a:custGeom>
              <a:solidFill>
                <a:srgbClr val="000000">
                  <a:alpha val="7843"/>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2" name="Google Shape;1032;p9"/>
              <p:cNvSpPr/>
              <p:nvPr/>
            </p:nvSpPr>
            <p:spPr>
              <a:xfrm>
                <a:off x="5733332" y="4130673"/>
                <a:ext cx="192169" cy="73375"/>
              </a:xfrm>
              <a:custGeom>
                <a:avLst/>
                <a:gdLst/>
                <a:ahLst/>
                <a:cxnLst/>
                <a:rect l="l" t="t" r="r" b="b"/>
                <a:pathLst>
                  <a:path w="192169" h="73375" extrusionOk="0">
                    <a:moveTo>
                      <a:pt x="15779" y="11368"/>
                    </a:moveTo>
                    <a:lnTo>
                      <a:pt x="36117" y="9463"/>
                    </a:lnTo>
                    <a:cubicBezTo>
                      <a:pt x="48995" y="8187"/>
                      <a:pt x="61967" y="10768"/>
                      <a:pt x="73372" y="16893"/>
                    </a:cubicBezTo>
                    <a:lnTo>
                      <a:pt x="185611" y="73376"/>
                    </a:lnTo>
                    <a:lnTo>
                      <a:pt x="192169" y="63851"/>
                    </a:lnTo>
                    <a:lnTo>
                      <a:pt x="66529" y="8320"/>
                    </a:lnTo>
                    <a:cubicBezTo>
                      <a:pt x="58974" y="4777"/>
                      <a:pt x="50810" y="2739"/>
                      <a:pt x="42484" y="2320"/>
                    </a:cubicBezTo>
                    <a:lnTo>
                      <a:pt x="2569" y="34"/>
                    </a:lnTo>
                    <a:cubicBezTo>
                      <a:pt x="1381" y="-176"/>
                      <a:pt x="250" y="614"/>
                      <a:pt x="31" y="1805"/>
                    </a:cubicBezTo>
                    <a:cubicBezTo>
                      <a:pt x="-73" y="2424"/>
                      <a:pt x="88" y="3063"/>
                      <a:pt x="478" y="3558"/>
                    </a:cubicBezTo>
                    <a:lnTo>
                      <a:pt x="1523" y="4987"/>
                    </a:lnTo>
                    <a:cubicBezTo>
                      <a:pt x="4869" y="9425"/>
                      <a:pt x="10248" y="11835"/>
                      <a:pt x="15779" y="11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3" name="Google Shape;1033;p9"/>
              <p:cNvSpPr/>
              <p:nvPr/>
            </p:nvSpPr>
            <p:spPr>
              <a:xfrm>
                <a:off x="5757380" y="4106036"/>
                <a:ext cx="156130" cy="127583"/>
              </a:xfrm>
              <a:custGeom>
                <a:avLst/>
                <a:gdLst/>
                <a:ahLst/>
                <a:cxnLst/>
                <a:rect l="l" t="t" r="r" b="b"/>
                <a:pathLst>
                  <a:path w="156130" h="127583" extrusionOk="0">
                    <a:moveTo>
                      <a:pt x="136950" y="117539"/>
                    </a:moveTo>
                    <a:lnTo>
                      <a:pt x="128491" y="98489"/>
                    </a:lnTo>
                    <a:cubicBezTo>
                      <a:pt x="123036" y="86601"/>
                      <a:pt x="113950" y="76762"/>
                      <a:pt x="102546" y="70390"/>
                    </a:cubicBezTo>
                    <a:lnTo>
                      <a:pt x="0" y="8858"/>
                    </a:lnTo>
                    <a:lnTo>
                      <a:pt x="5797" y="0"/>
                    </a:lnTo>
                    <a:lnTo>
                      <a:pt x="114236" y="72295"/>
                    </a:lnTo>
                    <a:cubicBezTo>
                      <a:pt x="121439" y="76876"/>
                      <a:pt x="127645" y="82868"/>
                      <a:pt x="132483" y="89916"/>
                    </a:cubicBezTo>
                    <a:lnTo>
                      <a:pt x="155767" y="124016"/>
                    </a:lnTo>
                    <a:cubicBezTo>
                      <a:pt x="156908" y="125730"/>
                      <a:pt x="155197" y="127921"/>
                      <a:pt x="152916" y="127540"/>
                    </a:cubicBezTo>
                    <a:lnTo>
                      <a:pt x="150920" y="127540"/>
                    </a:lnTo>
                    <a:cubicBezTo>
                      <a:pt x="144866" y="126816"/>
                      <a:pt x="139601" y="123044"/>
                      <a:pt x="136950" y="117539"/>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4" name="Google Shape;1034;p9"/>
              <p:cNvSpPr/>
              <p:nvPr/>
            </p:nvSpPr>
            <p:spPr>
              <a:xfrm>
                <a:off x="5834686" y="4162247"/>
                <a:ext cx="73778" cy="62054"/>
              </a:xfrm>
              <a:custGeom>
                <a:avLst/>
                <a:gdLst/>
                <a:ahLst/>
                <a:cxnLst/>
                <a:rect l="l" t="t" r="r" b="b"/>
                <a:pathLst>
                  <a:path w="73778" h="62054" extrusionOk="0">
                    <a:moveTo>
                      <a:pt x="29231" y="178"/>
                    </a:moveTo>
                    <a:cubicBezTo>
                      <a:pt x="35893" y="835"/>
                      <a:pt x="42346" y="2807"/>
                      <a:pt x="48239" y="5988"/>
                    </a:cubicBezTo>
                    <a:lnTo>
                      <a:pt x="48809" y="5988"/>
                    </a:lnTo>
                    <a:lnTo>
                      <a:pt x="58313" y="11036"/>
                    </a:lnTo>
                    <a:cubicBezTo>
                      <a:pt x="60783" y="12465"/>
                      <a:pt x="63064" y="13894"/>
                      <a:pt x="65345" y="15418"/>
                    </a:cubicBezTo>
                    <a:cubicBezTo>
                      <a:pt x="67626" y="16942"/>
                      <a:pt x="68292" y="17608"/>
                      <a:pt x="69717" y="18751"/>
                    </a:cubicBezTo>
                    <a:cubicBezTo>
                      <a:pt x="76180" y="23895"/>
                      <a:pt x="74279" y="34277"/>
                      <a:pt x="68577" y="42373"/>
                    </a:cubicBezTo>
                    <a:cubicBezTo>
                      <a:pt x="65383" y="46993"/>
                      <a:pt x="61658" y="51222"/>
                      <a:pt x="57457" y="54946"/>
                    </a:cubicBezTo>
                    <a:cubicBezTo>
                      <a:pt x="50187" y="61442"/>
                      <a:pt x="40075" y="63681"/>
                      <a:pt x="30752" y="60852"/>
                    </a:cubicBezTo>
                    <a:cubicBezTo>
                      <a:pt x="26503" y="59433"/>
                      <a:pt x="22398" y="57613"/>
                      <a:pt x="18492" y="55422"/>
                    </a:cubicBezTo>
                    <a:cubicBezTo>
                      <a:pt x="14852" y="53384"/>
                      <a:pt x="11440" y="50955"/>
                      <a:pt x="8323" y="48184"/>
                    </a:cubicBezTo>
                    <a:cubicBezTo>
                      <a:pt x="301" y="40764"/>
                      <a:pt x="-2208" y="29105"/>
                      <a:pt x="2050" y="19037"/>
                    </a:cubicBezTo>
                    <a:cubicBezTo>
                      <a:pt x="2763" y="16370"/>
                      <a:pt x="3808" y="13808"/>
                      <a:pt x="5186" y="11417"/>
                    </a:cubicBezTo>
                    <a:cubicBezTo>
                      <a:pt x="7325" y="8179"/>
                      <a:pt x="10147" y="5445"/>
                      <a:pt x="13455" y="3416"/>
                    </a:cubicBezTo>
                    <a:cubicBezTo>
                      <a:pt x="18226" y="663"/>
                      <a:pt x="23757" y="-470"/>
                      <a:pt x="29231" y="178"/>
                    </a:cubicBezTo>
                    <a:close/>
                  </a:path>
                </a:pathLst>
              </a:custGeom>
              <a:solidFill>
                <a:srgbClr val="000000">
                  <a:alpha val="27843"/>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5" name="Google Shape;1035;p9"/>
              <p:cNvSpPr/>
              <p:nvPr/>
            </p:nvSpPr>
            <p:spPr>
              <a:xfrm>
                <a:off x="5745586" y="4102215"/>
                <a:ext cx="183510" cy="128783"/>
              </a:xfrm>
              <a:custGeom>
                <a:avLst/>
                <a:gdLst/>
                <a:ahLst/>
                <a:cxnLst/>
                <a:rect l="l" t="t" r="r" b="b"/>
                <a:pathLst>
                  <a:path w="183510" h="128783" extrusionOk="0">
                    <a:moveTo>
                      <a:pt x="14550" y="1821"/>
                    </a:moveTo>
                    <a:lnTo>
                      <a:pt x="9608" y="9632"/>
                    </a:lnTo>
                    <a:cubicBezTo>
                      <a:pt x="8753" y="10575"/>
                      <a:pt x="8753" y="12022"/>
                      <a:pt x="9608" y="12965"/>
                    </a:cubicBezTo>
                    <a:cubicBezTo>
                      <a:pt x="11347" y="14527"/>
                      <a:pt x="11822" y="17071"/>
                      <a:pt x="10748" y="19157"/>
                    </a:cubicBezTo>
                    <a:lnTo>
                      <a:pt x="2575" y="36301"/>
                    </a:lnTo>
                    <a:cubicBezTo>
                      <a:pt x="-2329" y="46274"/>
                      <a:pt x="-86" y="58304"/>
                      <a:pt x="8087" y="65829"/>
                    </a:cubicBezTo>
                    <a:lnTo>
                      <a:pt x="8087" y="65829"/>
                    </a:lnTo>
                    <a:cubicBezTo>
                      <a:pt x="14997" y="72001"/>
                      <a:pt x="23170" y="76583"/>
                      <a:pt x="32037" y="79259"/>
                    </a:cubicBezTo>
                    <a:lnTo>
                      <a:pt x="32037" y="79259"/>
                    </a:lnTo>
                    <a:cubicBezTo>
                      <a:pt x="45494" y="83374"/>
                      <a:pt x="60111" y="79717"/>
                      <a:pt x="70052" y="69734"/>
                    </a:cubicBezTo>
                    <a:lnTo>
                      <a:pt x="77655" y="62019"/>
                    </a:lnTo>
                    <a:cubicBezTo>
                      <a:pt x="79337" y="60381"/>
                      <a:pt x="80354" y="58171"/>
                      <a:pt x="80506" y="55828"/>
                    </a:cubicBezTo>
                    <a:cubicBezTo>
                      <a:pt x="81029" y="52180"/>
                      <a:pt x="84393" y="49646"/>
                      <a:pt x="88033" y="50170"/>
                    </a:cubicBezTo>
                    <a:cubicBezTo>
                      <a:pt x="88718" y="50265"/>
                      <a:pt x="89383" y="50475"/>
                      <a:pt x="90010" y="50780"/>
                    </a:cubicBezTo>
                    <a:lnTo>
                      <a:pt x="91911" y="51732"/>
                    </a:lnTo>
                    <a:lnTo>
                      <a:pt x="93811" y="52875"/>
                    </a:lnTo>
                    <a:cubicBezTo>
                      <a:pt x="96321" y="54694"/>
                      <a:pt x="96891" y="58209"/>
                      <a:pt x="95075" y="60723"/>
                    </a:cubicBezTo>
                    <a:cubicBezTo>
                      <a:pt x="94572" y="61419"/>
                      <a:pt x="93906" y="62000"/>
                      <a:pt x="93146" y="62400"/>
                    </a:cubicBezTo>
                    <a:cubicBezTo>
                      <a:pt x="91008" y="63533"/>
                      <a:pt x="89307" y="65343"/>
                      <a:pt x="88299" y="67543"/>
                    </a:cubicBezTo>
                    <a:lnTo>
                      <a:pt x="84023" y="77068"/>
                    </a:lnTo>
                    <a:cubicBezTo>
                      <a:pt x="78482" y="89508"/>
                      <a:pt x="81770" y="104119"/>
                      <a:pt x="92101" y="112978"/>
                    </a:cubicBezTo>
                    <a:lnTo>
                      <a:pt x="92101" y="112978"/>
                    </a:lnTo>
                    <a:cubicBezTo>
                      <a:pt x="99362" y="119398"/>
                      <a:pt x="107877" y="124227"/>
                      <a:pt x="117096" y="127170"/>
                    </a:cubicBezTo>
                    <a:lnTo>
                      <a:pt x="117096" y="127170"/>
                    </a:lnTo>
                    <a:cubicBezTo>
                      <a:pt x="129156" y="131066"/>
                      <a:pt x="142366" y="127780"/>
                      <a:pt x="151214" y="118693"/>
                    </a:cubicBezTo>
                    <a:lnTo>
                      <a:pt x="165470" y="103643"/>
                    </a:lnTo>
                    <a:cubicBezTo>
                      <a:pt x="167409" y="101700"/>
                      <a:pt x="170250" y="100967"/>
                      <a:pt x="172883" y="101738"/>
                    </a:cubicBezTo>
                    <a:cubicBezTo>
                      <a:pt x="174290" y="102224"/>
                      <a:pt x="175858" y="101767"/>
                      <a:pt x="176780" y="100595"/>
                    </a:cubicBezTo>
                    <a:lnTo>
                      <a:pt x="182577" y="92594"/>
                    </a:lnTo>
                    <a:cubicBezTo>
                      <a:pt x="183822" y="91108"/>
                      <a:pt x="183822" y="88937"/>
                      <a:pt x="182577" y="87451"/>
                    </a:cubicBezTo>
                    <a:cubicBezTo>
                      <a:pt x="173501" y="78412"/>
                      <a:pt x="163047" y="70887"/>
                      <a:pt x="151595" y="65162"/>
                    </a:cubicBezTo>
                    <a:lnTo>
                      <a:pt x="142091" y="60019"/>
                    </a:lnTo>
                    <a:cubicBezTo>
                      <a:pt x="135058" y="56180"/>
                      <a:pt x="127341" y="53789"/>
                      <a:pt x="119377" y="52970"/>
                    </a:cubicBezTo>
                    <a:lnTo>
                      <a:pt x="112344" y="52208"/>
                    </a:lnTo>
                    <a:cubicBezTo>
                      <a:pt x="110776" y="52284"/>
                      <a:pt x="109236" y="51732"/>
                      <a:pt x="108067" y="50684"/>
                    </a:cubicBezTo>
                    <a:cubicBezTo>
                      <a:pt x="107373" y="49703"/>
                      <a:pt x="106461" y="48884"/>
                      <a:pt x="105406" y="48303"/>
                    </a:cubicBezTo>
                    <a:lnTo>
                      <a:pt x="97613" y="44112"/>
                    </a:lnTo>
                    <a:lnTo>
                      <a:pt x="89820" y="39826"/>
                    </a:lnTo>
                    <a:cubicBezTo>
                      <a:pt x="88699" y="39254"/>
                      <a:pt x="87463" y="38930"/>
                      <a:pt x="86208" y="38873"/>
                    </a:cubicBezTo>
                    <a:cubicBezTo>
                      <a:pt x="84374" y="38826"/>
                      <a:pt x="82664" y="37949"/>
                      <a:pt x="81552" y="36492"/>
                    </a:cubicBezTo>
                    <a:lnTo>
                      <a:pt x="77750" y="31349"/>
                    </a:lnTo>
                    <a:cubicBezTo>
                      <a:pt x="73359" y="25453"/>
                      <a:pt x="67667" y="20661"/>
                      <a:pt x="61118" y="17347"/>
                    </a:cubicBezTo>
                    <a:lnTo>
                      <a:pt x="52470" y="12775"/>
                    </a:lnTo>
                    <a:cubicBezTo>
                      <a:pt x="42244" y="6698"/>
                      <a:pt x="31058" y="2412"/>
                      <a:pt x="19397" y="107"/>
                    </a:cubicBezTo>
                    <a:cubicBezTo>
                      <a:pt x="17591" y="-275"/>
                      <a:pt x="15719" y="383"/>
                      <a:pt x="14550" y="1821"/>
                    </a:cubicBezTo>
                    <a:close/>
                    <a:moveTo>
                      <a:pt x="93906" y="72020"/>
                    </a:moveTo>
                    <a:cubicBezTo>
                      <a:pt x="96045" y="68782"/>
                      <a:pt x="98867" y="66048"/>
                      <a:pt x="102175" y="64019"/>
                    </a:cubicBezTo>
                    <a:cubicBezTo>
                      <a:pt x="107012" y="61048"/>
                      <a:pt x="112696" y="59781"/>
                      <a:pt x="118331" y="60400"/>
                    </a:cubicBezTo>
                    <a:cubicBezTo>
                      <a:pt x="124993" y="61057"/>
                      <a:pt x="131447" y="63029"/>
                      <a:pt x="137339" y="66210"/>
                    </a:cubicBezTo>
                    <a:lnTo>
                      <a:pt x="137909" y="66210"/>
                    </a:lnTo>
                    <a:lnTo>
                      <a:pt x="147413" y="71258"/>
                    </a:lnTo>
                    <a:cubicBezTo>
                      <a:pt x="149884" y="72687"/>
                      <a:pt x="152165" y="74116"/>
                      <a:pt x="154446" y="75640"/>
                    </a:cubicBezTo>
                    <a:cubicBezTo>
                      <a:pt x="156727" y="77164"/>
                      <a:pt x="157392" y="77831"/>
                      <a:pt x="158817" y="78974"/>
                    </a:cubicBezTo>
                    <a:cubicBezTo>
                      <a:pt x="165280" y="84117"/>
                      <a:pt x="163379" y="94499"/>
                      <a:pt x="157677" y="102596"/>
                    </a:cubicBezTo>
                    <a:cubicBezTo>
                      <a:pt x="154484" y="107215"/>
                      <a:pt x="150758" y="111444"/>
                      <a:pt x="146558" y="115168"/>
                    </a:cubicBezTo>
                    <a:cubicBezTo>
                      <a:pt x="139287" y="121665"/>
                      <a:pt x="129175" y="123903"/>
                      <a:pt x="119852" y="121074"/>
                    </a:cubicBezTo>
                    <a:cubicBezTo>
                      <a:pt x="115604" y="119655"/>
                      <a:pt x="111498" y="117835"/>
                      <a:pt x="107592" y="115645"/>
                    </a:cubicBezTo>
                    <a:cubicBezTo>
                      <a:pt x="103952" y="113606"/>
                      <a:pt x="100540" y="111178"/>
                      <a:pt x="97423" y="108406"/>
                    </a:cubicBezTo>
                    <a:cubicBezTo>
                      <a:pt x="89402" y="100986"/>
                      <a:pt x="86893" y="89327"/>
                      <a:pt x="91150" y="79259"/>
                    </a:cubicBezTo>
                    <a:cubicBezTo>
                      <a:pt x="91768" y="76745"/>
                      <a:pt x="92690" y="74306"/>
                      <a:pt x="93906" y="72020"/>
                    </a:cubicBezTo>
                    <a:close/>
                    <a:moveTo>
                      <a:pt x="15405" y="24395"/>
                    </a:moveTo>
                    <a:cubicBezTo>
                      <a:pt x="20632" y="16585"/>
                      <a:pt x="29281" y="10584"/>
                      <a:pt x="36789" y="13060"/>
                    </a:cubicBezTo>
                    <a:cubicBezTo>
                      <a:pt x="38404" y="13546"/>
                      <a:pt x="39992" y="14118"/>
                      <a:pt x="41541" y="14775"/>
                    </a:cubicBezTo>
                    <a:cubicBezTo>
                      <a:pt x="43917" y="15727"/>
                      <a:pt x="46293" y="16871"/>
                      <a:pt x="48574" y="18014"/>
                    </a:cubicBezTo>
                    <a:lnTo>
                      <a:pt x="57222" y="22585"/>
                    </a:lnTo>
                    <a:lnTo>
                      <a:pt x="57792" y="22585"/>
                    </a:lnTo>
                    <a:cubicBezTo>
                      <a:pt x="63190" y="25519"/>
                      <a:pt x="67885" y="29577"/>
                      <a:pt x="71573" y="34492"/>
                    </a:cubicBezTo>
                    <a:cubicBezTo>
                      <a:pt x="74576" y="38607"/>
                      <a:pt x="75802" y="43750"/>
                      <a:pt x="74994" y="48779"/>
                    </a:cubicBezTo>
                    <a:cubicBezTo>
                      <a:pt x="74452" y="52437"/>
                      <a:pt x="73017" y="55904"/>
                      <a:pt x="70812" y="58876"/>
                    </a:cubicBezTo>
                    <a:cubicBezTo>
                      <a:pt x="69064" y="61076"/>
                      <a:pt x="67049" y="63057"/>
                      <a:pt x="64825" y="64781"/>
                    </a:cubicBezTo>
                    <a:cubicBezTo>
                      <a:pt x="56709" y="72677"/>
                      <a:pt x="45038" y="75687"/>
                      <a:pt x="34128" y="72687"/>
                    </a:cubicBezTo>
                    <a:cubicBezTo>
                      <a:pt x="30326" y="71458"/>
                      <a:pt x="26658" y="69830"/>
                      <a:pt x="23198" y="67829"/>
                    </a:cubicBezTo>
                    <a:cubicBezTo>
                      <a:pt x="19777" y="65810"/>
                      <a:pt x="16584" y="63410"/>
                      <a:pt x="13695" y="60685"/>
                    </a:cubicBezTo>
                    <a:cubicBezTo>
                      <a:pt x="7479" y="54828"/>
                      <a:pt x="5483" y="45760"/>
                      <a:pt x="8658" y="37825"/>
                    </a:cubicBezTo>
                    <a:cubicBezTo>
                      <a:pt x="10454" y="33158"/>
                      <a:pt x="12716" y="28691"/>
                      <a:pt x="15405" y="24491"/>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6" name="Google Shape;1036;p9"/>
              <p:cNvSpPr/>
              <p:nvPr/>
            </p:nvSpPr>
            <p:spPr>
              <a:xfrm>
                <a:off x="5752081" y="4128325"/>
                <a:ext cx="64221" cy="49275"/>
              </a:xfrm>
              <a:custGeom>
                <a:avLst/>
                <a:gdLst/>
                <a:ahLst/>
                <a:cxnLst/>
                <a:rect l="l" t="t" r="r" b="b"/>
                <a:pathLst>
                  <a:path w="64221" h="49275" extrusionOk="0">
                    <a:moveTo>
                      <a:pt x="57569" y="40196"/>
                    </a:moveTo>
                    <a:cubicBezTo>
                      <a:pt x="49481" y="48149"/>
                      <a:pt x="37782" y="51159"/>
                      <a:pt x="26872" y="48101"/>
                    </a:cubicBezTo>
                    <a:cubicBezTo>
                      <a:pt x="23118" y="46987"/>
                      <a:pt x="19487" y="45491"/>
                      <a:pt x="16037" y="43624"/>
                    </a:cubicBezTo>
                    <a:cubicBezTo>
                      <a:pt x="12597" y="41634"/>
                      <a:pt x="9404" y="39233"/>
                      <a:pt x="6534" y="36481"/>
                    </a:cubicBezTo>
                    <a:cubicBezTo>
                      <a:pt x="309" y="30671"/>
                      <a:pt x="-1687" y="21622"/>
                      <a:pt x="1497" y="13716"/>
                    </a:cubicBezTo>
                    <a:cubicBezTo>
                      <a:pt x="3369" y="8896"/>
                      <a:pt x="5754" y="4296"/>
                      <a:pt x="8624" y="0"/>
                    </a:cubicBezTo>
                    <a:lnTo>
                      <a:pt x="8624" y="0"/>
                    </a:lnTo>
                    <a:cubicBezTo>
                      <a:pt x="5992" y="4010"/>
                      <a:pt x="3797" y="8287"/>
                      <a:pt x="2067" y="12763"/>
                    </a:cubicBezTo>
                    <a:cubicBezTo>
                      <a:pt x="-1107" y="20698"/>
                      <a:pt x="888" y="29766"/>
                      <a:pt x="7104" y="35623"/>
                    </a:cubicBezTo>
                    <a:cubicBezTo>
                      <a:pt x="9993" y="38348"/>
                      <a:pt x="13186" y="40748"/>
                      <a:pt x="16608" y="42767"/>
                    </a:cubicBezTo>
                    <a:cubicBezTo>
                      <a:pt x="20067" y="44767"/>
                      <a:pt x="23735" y="46396"/>
                      <a:pt x="27537" y="47625"/>
                    </a:cubicBezTo>
                    <a:cubicBezTo>
                      <a:pt x="38447" y="50625"/>
                      <a:pt x="50118" y="47615"/>
                      <a:pt x="58234" y="39719"/>
                    </a:cubicBezTo>
                    <a:cubicBezTo>
                      <a:pt x="60439" y="38005"/>
                      <a:pt x="62444" y="36061"/>
                      <a:pt x="64222" y="33909"/>
                    </a:cubicBezTo>
                    <a:lnTo>
                      <a:pt x="63556" y="34099"/>
                    </a:lnTo>
                    <a:cubicBezTo>
                      <a:pt x="61827" y="36376"/>
                      <a:pt x="59812" y="38424"/>
                      <a:pt x="57569" y="40196"/>
                    </a:cubicBezTo>
                    <a:close/>
                  </a:path>
                </a:pathLst>
              </a:custGeom>
              <a:solidFill>
                <a:srgbClr val="1F232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7" name="Google Shape;1037;p9"/>
              <p:cNvSpPr/>
              <p:nvPr/>
            </p:nvSpPr>
            <p:spPr>
              <a:xfrm>
                <a:off x="5833480" y="4174426"/>
                <a:ext cx="68642" cy="51616"/>
              </a:xfrm>
              <a:custGeom>
                <a:avLst/>
                <a:gdLst/>
                <a:ahLst/>
                <a:cxnLst/>
                <a:rect l="l" t="t" r="r" b="b"/>
                <a:pathLst>
                  <a:path w="68642" h="51616" extrusionOk="0">
                    <a:moveTo>
                      <a:pt x="57428" y="44577"/>
                    </a:moveTo>
                    <a:cubicBezTo>
                      <a:pt x="50139" y="51044"/>
                      <a:pt x="40027" y="53245"/>
                      <a:pt x="30722" y="50387"/>
                    </a:cubicBezTo>
                    <a:cubicBezTo>
                      <a:pt x="26465" y="49044"/>
                      <a:pt x="22350" y="47254"/>
                      <a:pt x="18463" y="45053"/>
                    </a:cubicBezTo>
                    <a:cubicBezTo>
                      <a:pt x="14870" y="42948"/>
                      <a:pt x="11458" y="40529"/>
                      <a:pt x="8293" y="37814"/>
                    </a:cubicBezTo>
                    <a:cubicBezTo>
                      <a:pt x="310" y="30337"/>
                      <a:pt x="-2189" y="18679"/>
                      <a:pt x="2021" y="8572"/>
                    </a:cubicBezTo>
                    <a:cubicBezTo>
                      <a:pt x="2772" y="5953"/>
                      <a:pt x="3827" y="3429"/>
                      <a:pt x="5157" y="1048"/>
                    </a:cubicBezTo>
                    <a:lnTo>
                      <a:pt x="5917" y="0"/>
                    </a:lnTo>
                    <a:cubicBezTo>
                      <a:pt x="4616" y="2343"/>
                      <a:pt x="3589" y="4839"/>
                      <a:pt x="2876" y="7429"/>
                    </a:cubicBezTo>
                    <a:cubicBezTo>
                      <a:pt x="-1381" y="17497"/>
                      <a:pt x="1128" y="29165"/>
                      <a:pt x="9149" y="36576"/>
                    </a:cubicBezTo>
                    <a:cubicBezTo>
                      <a:pt x="12266" y="39348"/>
                      <a:pt x="15678" y="41777"/>
                      <a:pt x="19318" y="43815"/>
                    </a:cubicBezTo>
                    <a:cubicBezTo>
                      <a:pt x="23224" y="46006"/>
                      <a:pt x="27330" y="47825"/>
                      <a:pt x="31578" y="49244"/>
                    </a:cubicBezTo>
                    <a:cubicBezTo>
                      <a:pt x="40901" y="52073"/>
                      <a:pt x="51013" y="49835"/>
                      <a:pt x="58283" y="43339"/>
                    </a:cubicBezTo>
                    <a:cubicBezTo>
                      <a:pt x="62142" y="39881"/>
                      <a:pt x="65620" y="36023"/>
                      <a:pt x="68643" y="31813"/>
                    </a:cubicBezTo>
                    <a:lnTo>
                      <a:pt x="68643" y="31813"/>
                    </a:lnTo>
                    <a:cubicBezTo>
                      <a:pt x="65440" y="36509"/>
                      <a:pt x="61667" y="40795"/>
                      <a:pt x="57428" y="44577"/>
                    </a:cubicBezTo>
                    <a:close/>
                  </a:path>
                </a:pathLst>
              </a:custGeom>
              <a:solidFill>
                <a:srgbClr val="1F232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8" name="Google Shape;1038;p9"/>
              <p:cNvSpPr/>
              <p:nvPr/>
            </p:nvSpPr>
            <p:spPr>
              <a:xfrm>
                <a:off x="5752373" y="4115091"/>
                <a:ext cx="68187" cy="61619"/>
              </a:xfrm>
              <a:custGeom>
                <a:avLst/>
                <a:gdLst/>
                <a:ahLst/>
                <a:cxnLst/>
                <a:rect l="l" t="t" r="r" b="b"/>
                <a:pathLst>
                  <a:path w="68187" h="61619" extrusionOk="0">
                    <a:moveTo>
                      <a:pt x="64786" y="21997"/>
                    </a:moveTo>
                    <a:cubicBezTo>
                      <a:pt x="61098" y="17082"/>
                      <a:pt x="56403" y="13024"/>
                      <a:pt x="51005" y="10090"/>
                    </a:cubicBezTo>
                    <a:lnTo>
                      <a:pt x="50435" y="10090"/>
                    </a:lnTo>
                    <a:lnTo>
                      <a:pt x="41787" y="5518"/>
                    </a:lnTo>
                    <a:cubicBezTo>
                      <a:pt x="39506" y="4375"/>
                      <a:pt x="37130" y="3232"/>
                      <a:pt x="34754" y="2280"/>
                    </a:cubicBezTo>
                    <a:cubicBezTo>
                      <a:pt x="33205" y="1623"/>
                      <a:pt x="31617" y="1051"/>
                      <a:pt x="30002" y="565"/>
                    </a:cubicBezTo>
                    <a:cubicBezTo>
                      <a:pt x="22494" y="-1911"/>
                      <a:pt x="13845" y="4090"/>
                      <a:pt x="8618" y="11900"/>
                    </a:cubicBezTo>
                    <a:cubicBezTo>
                      <a:pt x="5767" y="16205"/>
                      <a:pt x="3382" y="20806"/>
                      <a:pt x="1490" y="25616"/>
                    </a:cubicBezTo>
                    <a:cubicBezTo>
                      <a:pt x="-1684" y="33551"/>
                      <a:pt x="312" y="42618"/>
                      <a:pt x="6527" y="48476"/>
                    </a:cubicBezTo>
                    <a:cubicBezTo>
                      <a:pt x="9417" y="51200"/>
                      <a:pt x="12610" y="53601"/>
                      <a:pt x="16031" y="55620"/>
                    </a:cubicBezTo>
                    <a:cubicBezTo>
                      <a:pt x="19491" y="57620"/>
                      <a:pt x="23159" y="59249"/>
                      <a:pt x="26960" y="60478"/>
                    </a:cubicBezTo>
                    <a:cubicBezTo>
                      <a:pt x="37871" y="63478"/>
                      <a:pt x="49542" y="60468"/>
                      <a:pt x="57658" y="52572"/>
                    </a:cubicBezTo>
                    <a:cubicBezTo>
                      <a:pt x="59882" y="50848"/>
                      <a:pt x="61896" y="48867"/>
                      <a:pt x="63645" y="46666"/>
                    </a:cubicBezTo>
                    <a:cubicBezTo>
                      <a:pt x="65850" y="43695"/>
                      <a:pt x="67285" y="40228"/>
                      <a:pt x="67827" y="36570"/>
                    </a:cubicBezTo>
                    <a:cubicBezTo>
                      <a:pt x="68825" y="31503"/>
                      <a:pt x="67732" y="26235"/>
                      <a:pt x="64786" y="21997"/>
                    </a:cubicBezTo>
                    <a:close/>
                  </a:path>
                </a:pathLst>
              </a:custGeom>
              <a:solidFill>
                <a:srgbClr val="000000">
                  <a:alpha val="27843"/>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1039" name="Google Shape;1039;p9"/>
            <p:cNvGrpSpPr/>
            <p:nvPr/>
          </p:nvGrpSpPr>
          <p:grpSpPr>
            <a:xfrm flipH="1">
              <a:off x="3829264" y="2465054"/>
              <a:ext cx="683697" cy="518573"/>
              <a:chOff x="6621095" y="1452181"/>
              <a:chExt cx="330893" cy="250785"/>
            </a:xfrm>
          </p:grpSpPr>
          <p:sp>
            <p:nvSpPr>
              <p:cNvPr id="1040" name="Google Shape;1040;p9"/>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41" name="Google Shape;1041;p9"/>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2941"/>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42" name="Google Shape;1042;p9"/>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43" name="Google Shape;1043;p9"/>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44" name="Google Shape;1044;p9"/>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045" name="Google Shape;1045;p9"/>
            <p:cNvSpPr/>
            <p:nvPr/>
          </p:nvSpPr>
          <p:spPr>
            <a:xfrm rot="-1803147">
              <a:off x="6082659" y="320502"/>
              <a:ext cx="40427" cy="70097"/>
            </a:xfrm>
            <a:custGeom>
              <a:avLst/>
              <a:gdLst/>
              <a:ahLst/>
              <a:cxnLst/>
              <a:rect l="l" t="t" r="r" b="b"/>
              <a:pathLst>
                <a:path w="49989" h="86677" extrusionOk="0">
                  <a:moveTo>
                    <a:pt x="49990" y="43339"/>
                  </a:moveTo>
                  <a:cubicBezTo>
                    <a:pt x="49990" y="67274"/>
                    <a:pt x="38799" y="86678"/>
                    <a:pt x="24995" y="86678"/>
                  </a:cubicBezTo>
                  <a:cubicBezTo>
                    <a:pt x="11190" y="86678"/>
                    <a:pt x="0" y="67274"/>
                    <a:pt x="0" y="43339"/>
                  </a:cubicBezTo>
                  <a:cubicBezTo>
                    <a:pt x="0" y="19403"/>
                    <a:pt x="11190" y="0"/>
                    <a:pt x="24995" y="0"/>
                  </a:cubicBezTo>
                  <a:cubicBezTo>
                    <a:pt x="38799" y="0"/>
                    <a:pt x="49990" y="19403"/>
                    <a:pt x="49990" y="4333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46" name="Google Shape;1046;p9"/>
            <p:cNvSpPr/>
            <p:nvPr/>
          </p:nvSpPr>
          <p:spPr>
            <a:xfrm>
              <a:off x="5777153" y="2115925"/>
              <a:ext cx="669353" cy="387341"/>
            </a:xfrm>
            <a:custGeom>
              <a:avLst/>
              <a:gdLst/>
              <a:ahLst/>
              <a:cxnLst/>
              <a:rect l="l" t="t" r="r" b="b"/>
              <a:pathLst>
                <a:path w="828920" h="479679" extrusionOk="0">
                  <a:moveTo>
                    <a:pt x="828920" y="239840"/>
                  </a:moveTo>
                  <a:cubicBezTo>
                    <a:pt x="828920" y="372299"/>
                    <a:pt x="643360" y="479679"/>
                    <a:pt x="414460" y="479679"/>
                  </a:cubicBezTo>
                  <a:cubicBezTo>
                    <a:pt x="185560" y="479679"/>
                    <a:pt x="0" y="372299"/>
                    <a:pt x="0" y="239840"/>
                  </a:cubicBezTo>
                  <a:cubicBezTo>
                    <a:pt x="0" y="107380"/>
                    <a:pt x="185560" y="0"/>
                    <a:pt x="414460" y="0"/>
                  </a:cubicBezTo>
                  <a:cubicBezTo>
                    <a:pt x="643360" y="0"/>
                    <a:pt x="828920" y="107380"/>
                    <a:pt x="828920" y="23984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47" name="Google Shape;1047;p9"/>
            <p:cNvSpPr/>
            <p:nvPr/>
          </p:nvSpPr>
          <p:spPr>
            <a:xfrm>
              <a:off x="5964040" y="276791"/>
              <a:ext cx="375852" cy="551229"/>
            </a:xfrm>
            <a:custGeom>
              <a:avLst/>
              <a:gdLst/>
              <a:ahLst/>
              <a:cxnLst/>
              <a:rect l="l" t="t" r="r" b="b"/>
              <a:pathLst>
                <a:path w="465451" h="682637" extrusionOk="0">
                  <a:moveTo>
                    <a:pt x="164035" y="22597"/>
                  </a:moveTo>
                  <a:cubicBezTo>
                    <a:pt x="182568" y="-7216"/>
                    <a:pt x="324079" y="-26837"/>
                    <a:pt x="370648" y="93368"/>
                  </a:cubicBezTo>
                  <a:cubicBezTo>
                    <a:pt x="388325" y="138898"/>
                    <a:pt x="385569" y="255293"/>
                    <a:pt x="400299" y="328540"/>
                  </a:cubicBezTo>
                  <a:cubicBezTo>
                    <a:pt x="415030" y="401788"/>
                    <a:pt x="449909" y="442840"/>
                    <a:pt x="462359" y="502562"/>
                  </a:cubicBezTo>
                  <a:cubicBezTo>
                    <a:pt x="474809" y="562284"/>
                    <a:pt x="454471" y="661534"/>
                    <a:pt x="311724" y="679060"/>
                  </a:cubicBezTo>
                  <a:cubicBezTo>
                    <a:pt x="168977" y="696586"/>
                    <a:pt x="59209" y="646390"/>
                    <a:pt x="25470" y="600765"/>
                  </a:cubicBezTo>
                  <a:cubicBezTo>
                    <a:pt x="-8268" y="555140"/>
                    <a:pt x="-8934" y="457890"/>
                    <a:pt x="26135" y="406169"/>
                  </a:cubicBezTo>
                  <a:cubicBezTo>
                    <a:pt x="61204" y="354448"/>
                    <a:pt x="87720" y="311776"/>
                    <a:pt x="86865" y="24424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48" name="Google Shape;1048;p9"/>
            <p:cNvSpPr/>
            <p:nvPr/>
          </p:nvSpPr>
          <p:spPr>
            <a:xfrm>
              <a:off x="5952425" y="673402"/>
              <a:ext cx="70057" cy="407712"/>
            </a:xfrm>
            <a:custGeom>
              <a:avLst/>
              <a:gdLst/>
              <a:ahLst/>
              <a:cxnLst/>
              <a:rect l="l" t="t" r="r" b="b"/>
              <a:pathLst>
                <a:path w="86758" h="504907" extrusionOk="0">
                  <a:moveTo>
                    <a:pt x="8870" y="34023"/>
                  </a:moveTo>
                  <a:cubicBezTo>
                    <a:pt x="8870" y="34023"/>
                    <a:pt x="-24678" y="271196"/>
                    <a:pt x="38712" y="439789"/>
                  </a:cubicBezTo>
                  <a:cubicBezTo>
                    <a:pt x="102102" y="608381"/>
                    <a:pt x="84520" y="396355"/>
                    <a:pt x="84520" y="396355"/>
                  </a:cubicBezTo>
                  <a:lnTo>
                    <a:pt x="69314" y="345967"/>
                  </a:lnTo>
                  <a:cubicBezTo>
                    <a:pt x="69314" y="345967"/>
                    <a:pt x="56579" y="152038"/>
                    <a:pt x="61807" y="104508"/>
                  </a:cubicBezTo>
                  <a:cubicBezTo>
                    <a:pt x="67033" y="56979"/>
                    <a:pt x="65798" y="16116"/>
                    <a:pt x="69314" y="12306"/>
                  </a:cubicBezTo>
                  <a:cubicBezTo>
                    <a:pt x="72831" y="8497"/>
                    <a:pt x="56674" y="972"/>
                    <a:pt x="50307" y="19"/>
                  </a:cubicBezTo>
                  <a:cubicBezTo>
                    <a:pt x="43939" y="-933"/>
                    <a:pt x="8870" y="34023"/>
                    <a:pt x="8870" y="3402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49" name="Google Shape;1049;p9"/>
            <p:cNvSpPr/>
            <p:nvPr/>
          </p:nvSpPr>
          <p:spPr>
            <a:xfrm>
              <a:off x="5992903" y="271657"/>
              <a:ext cx="179035" cy="222681"/>
            </a:xfrm>
            <a:custGeom>
              <a:avLst/>
              <a:gdLst/>
              <a:ahLst/>
              <a:cxnLst/>
              <a:rect l="l" t="t" r="r" b="b"/>
              <a:pathLst>
                <a:path w="221715" h="275766" extrusionOk="0">
                  <a:moveTo>
                    <a:pt x="221716" y="8191"/>
                  </a:moveTo>
                  <a:cubicBezTo>
                    <a:pt x="221716" y="8191"/>
                    <a:pt x="115178" y="-22575"/>
                    <a:pt x="50648" y="35147"/>
                  </a:cubicBezTo>
                  <a:cubicBezTo>
                    <a:pt x="-8371" y="87915"/>
                    <a:pt x="-3429" y="159734"/>
                    <a:pt x="5125" y="193452"/>
                  </a:cubicBezTo>
                  <a:cubicBezTo>
                    <a:pt x="13678" y="227171"/>
                    <a:pt x="30975" y="273176"/>
                    <a:pt x="57681" y="275748"/>
                  </a:cubicBezTo>
                  <a:cubicBezTo>
                    <a:pt x="84386" y="278320"/>
                    <a:pt x="221716" y="8191"/>
                    <a:pt x="221716" y="819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0" name="Google Shape;1050;p9"/>
            <p:cNvSpPr/>
            <p:nvPr/>
          </p:nvSpPr>
          <p:spPr>
            <a:xfrm>
              <a:off x="6027515" y="513497"/>
              <a:ext cx="222025" cy="248990"/>
            </a:xfrm>
            <a:custGeom>
              <a:avLst/>
              <a:gdLst/>
              <a:ahLst/>
              <a:cxnLst/>
              <a:rect l="l" t="t" r="r" b="b"/>
              <a:pathLst>
                <a:path w="274953" h="308347" extrusionOk="0">
                  <a:moveTo>
                    <a:pt x="219342" y="0"/>
                  </a:moveTo>
                  <a:cubicBezTo>
                    <a:pt x="219342" y="0"/>
                    <a:pt x="212310" y="119063"/>
                    <a:pt x="214495" y="127825"/>
                  </a:cubicBezTo>
                  <a:cubicBezTo>
                    <a:pt x="216681" y="136588"/>
                    <a:pt x="261159" y="144971"/>
                    <a:pt x="273609" y="155353"/>
                  </a:cubicBezTo>
                  <a:cubicBezTo>
                    <a:pt x="286059" y="165735"/>
                    <a:pt x="208983" y="286512"/>
                    <a:pt x="169828" y="304419"/>
                  </a:cubicBezTo>
                  <a:cubicBezTo>
                    <a:pt x="130672" y="322326"/>
                    <a:pt x="9308" y="276606"/>
                    <a:pt x="945" y="216122"/>
                  </a:cubicBezTo>
                  <a:cubicBezTo>
                    <a:pt x="-6848" y="160401"/>
                    <a:pt x="35634" y="117158"/>
                    <a:pt x="51981" y="101822"/>
                  </a:cubicBezTo>
                  <a:cubicBezTo>
                    <a:pt x="63100" y="100841"/>
                    <a:pt x="74276" y="100555"/>
                    <a:pt x="85434" y="100965"/>
                  </a:cubicBezTo>
                  <a:lnTo>
                    <a:pt x="89045" y="43243"/>
                  </a:lnTo>
                  <a:cubicBezTo>
                    <a:pt x="142457" y="26575"/>
                    <a:pt x="219342" y="0"/>
                    <a:pt x="219342"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1" name="Google Shape;1051;p9"/>
            <p:cNvSpPr/>
            <p:nvPr/>
          </p:nvSpPr>
          <p:spPr>
            <a:xfrm>
              <a:off x="5963282" y="594790"/>
              <a:ext cx="323371" cy="372912"/>
            </a:xfrm>
            <a:custGeom>
              <a:avLst/>
              <a:gdLst/>
              <a:ahLst/>
              <a:cxnLst/>
              <a:rect l="l" t="t" r="r" b="b"/>
              <a:pathLst>
                <a:path w="400459" h="461811" extrusionOk="0">
                  <a:moveTo>
                    <a:pt x="315417" y="38688"/>
                  </a:moveTo>
                  <a:cubicBezTo>
                    <a:pt x="348776" y="43832"/>
                    <a:pt x="386981" y="61739"/>
                    <a:pt x="392208" y="80027"/>
                  </a:cubicBezTo>
                  <a:cubicBezTo>
                    <a:pt x="398290" y="101363"/>
                    <a:pt x="411216" y="202042"/>
                    <a:pt x="382704" y="278718"/>
                  </a:cubicBezTo>
                  <a:cubicBezTo>
                    <a:pt x="354193" y="355394"/>
                    <a:pt x="334330" y="404067"/>
                    <a:pt x="317793" y="437024"/>
                  </a:cubicBezTo>
                  <a:cubicBezTo>
                    <a:pt x="317793" y="437024"/>
                    <a:pt x="173431" y="499126"/>
                    <a:pt x="57009" y="426737"/>
                  </a:cubicBezTo>
                  <a:cubicBezTo>
                    <a:pt x="57009" y="426737"/>
                    <a:pt x="49026" y="344631"/>
                    <a:pt x="48456" y="300721"/>
                  </a:cubicBezTo>
                  <a:cubicBezTo>
                    <a:pt x="-58937" y="206804"/>
                    <a:pt x="32870" y="91171"/>
                    <a:pt x="123916" y="969"/>
                  </a:cubicBezTo>
                  <a:cubicBezTo>
                    <a:pt x="134807" y="-136"/>
                    <a:pt x="145784" y="-298"/>
                    <a:pt x="156704" y="493"/>
                  </a:cubicBezTo>
                  <a:cubicBezTo>
                    <a:pt x="156704" y="493"/>
                    <a:pt x="75447" y="96791"/>
                    <a:pt x="131899" y="151464"/>
                  </a:cubicBezTo>
                  <a:cubicBezTo>
                    <a:pt x="252693" y="114793"/>
                    <a:pt x="276737" y="60405"/>
                    <a:pt x="315417" y="38688"/>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2" name="Google Shape;1052;p9"/>
            <p:cNvSpPr/>
            <p:nvPr/>
          </p:nvSpPr>
          <p:spPr>
            <a:xfrm>
              <a:off x="6020709" y="289521"/>
              <a:ext cx="238064" cy="294179"/>
            </a:xfrm>
            <a:custGeom>
              <a:avLst/>
              <a:gdLst/>
              <a:ahLst/>
              <a:cxnLst/>
              <a:rect l="l" t="t" r="r" b="b"/>
              <a:pathLst>
                <a:path w="294816" h="364308" extrusionOk="0">
                  <a:moveTo>
                    <a:pt x="6143" y="129898"/>
                  </a:moveTo>
                  <a:lnTo>
                    <a:pt x="6143" y="129898"/>
                  </a:lnTo>
                  <a:cubicBezTo>
                    <a:pt x="18118" y="53698"/>
                    <a:pt x="73240" y="-4405"/>
                    <a:pt x="151931" y="263"/>
                  </a:cubicBezTo>
                  <a:cubicBezTo>
                    <a:pt x="235318" y="4873"/>
                    <a:pt x="299183" y="76348"/>
                    <a:pt x="294583" y="159921"/>
                  </a:cubicBezTo>
                  <a:cubicBezTo>
                    <a:pt x="291970" y="207365"/>
                    <a:pt x="267307" y="250837"/>
                    <a:pt x="227961" y="277345"/>
                  </a:cubicBezTo>
                  <a:cubicBezTo>
                    <a:pt x="225244" y="288937"/>
                    <a:pt x="221157" y="300157"/>
                    <a:pt x="215797" y="310778"/>
                  </a:cubicBezTo>
                  <a:cubicBezTo>
                    <a:pt x="187855" y="343353"/>
                    <a:pt x="113916" y="363927"/>
                    <a:pt x="89492" y="364308"/>
                  </a:cubicBezTo>
                  <a:cubicBezTo>
                    <a:pt x="68298" y="364308"/>
                    <a:pt x="50146" y="344782"/>
                    <a:pt x="30283" y="311921"/>
                  </a:cubicBezTo>
                  <a:cubicBezTo>
                    <a:pt x="-10774" y="243436"/>
                    <a:pt x="-319" y="167617"/>
                    <a:pt x="6143" y="129898"/>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3" name="Google Shape;1053;p9"/>
            <p:cNvSpPr/>
            <p:nvPr/>
          </p:nvSpPr>
          <p:spPr>
            <a:xfrm>
              <a:off x="6029967" y="288305"/>
              <a:ext cx="239492" cy="225171"/>
            </a:xfrm>
            <a:custGeom>
              <a:avLst/>
              <a:gdLst/>
              <a:ahLst/>
              <a:cxnLst/>
              <a:rect l="l" t="t" r="r" b="b"/>
              <a:pathLst>
                <a:path w="296585" h="278850" extrusionOk="0">
                  <a:moveTo>
                    <a:pt x="164891" y="3197"/>
                  </a:moveTo>
                  <a:cubicBezTo>
                    <a:pt x="220108" y="13961"/>
                    <a:pt x="265441" y="29582"/>
                    <a:pt x="280457" y="83874"/>
                  </a:cubicBezTo>
                  <a:cubicBezTo>
                    <a:pt x="290721" y="121307"/>
                    <a:pt x="304121" y="192554"/>
                    <a:pt x="291386" y="222653"/>
                  </a:cubicBezTo>
                  <a:lnTo>
                    <a:pt x="283403" y="244370"/>
                  </a:lnTo>
                  <a:lnTo>
                    <a:pt x="216876" y="278851"/>
                  </a:lnTo>
                  <a:cubicBezTo>
                    <a:pt x="216876" y="278851"/>
                    <a:pt x="185704" y="252848"/>
                    <a:pt x="195398" y="176457"/>
                  </a:cubicBezTo>
                  <a:cubicBezTo>
                    <a:pt x="194980" y="166227"/>
                    <a:pt x="191692" y="156321"/>
                    <a:pt x="185894" y="147882"/>
                  </a:cubicBezTo>
                  <a:cubicBezTo>
                    <a:pt x="181580" y="140729"/>
                    <a:pt x="178367" y="132956"/>
                    <a:pt x="176390" y="124832"/>
                  </a:cubicBezTo>
                  <a:cubicBezTo>
                    <a:pt x="168531" y="104162"/>
                    <a:pt x="153001" y="87332"/>
                    <a:pt x="133053" y="77873"/>
                  </a:cubicBezTo>
                  <a:cubicBezTo>
                    <a:pt x="83348" y="49870"/>
                    <a:pt x="10454" y="74063"/>
                    <a:pt x="0" y="84160"/>
                  </a:cubicBezTo>
                  <a:cubicBezTo>
                    <a:pt x="33929" y="14627"/>
                    <a:pt x="100645" y="-9376"/>
                    <a:pt x="164891" y="319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4" name="Google Shape;1054;p9"/>
            <p:cNvSpPr/>
            <p:nvPr/>
          </p:nvSpPr>
          <p:spPr>
            <a:xfrm>
              <a:off x="6069645" y="2237688"/>
              <a:ext cx="188076" cy="143860"/>
            </a:xfrm>
            <a:custGeom>
              <a:avLst/>
              <a:gdLst/>
              <a:ahLst/>
              <a:cxnLst/>
              <a:rect l="l" t="t" r="r" b="b"/>
              <a:pathLst>
                <a:path w="232912" h="178155" extrusionOk="0">
                  <a:moveTo>
                    <a:pt x="216022" y="5"/>
                  </a:moveTo>
                  <a:cubicBezTo>
                    <a:pt x="188081" y="22769"/>
                    <a:pt x="144649" y="7053"/>
                    <a:pt x="142558" y="9053"/>
                  </a:cubicBezTo>
                  <a:cubicBezTo>
                    <a:pt x="114047" y="37628"/>
                    <a:pt x="71755" y="62489"/>
                    <a:pt x="40202" y="87444"/>
                  </a:cubicBezTo>
                  <a:cubicBezTo>
                    <a:pt x="22810" y="101160"/>
                    <a:pt x="-4276" y="119543"/>
                    <a:pt x="571" y="145927"/>
                  </a:cubicBezTo>
                  <a:cubicBezTo>
                    <a:pt x="9410" y="193076"/>
                    <a:pt x="84775" y="178598"/>
                    <a:pt x="113191" y="164120"/>
                  </a:cubicBezTo>
                  <a:cubicBezTo>
                    <a:pt x="141608" y="149642"/>
                    <a:pt x="164797" y="126020"/>
                    <a:pt x="191692" y="109066"/>
                  </a:cubicBezTo>
                  <a:cubicBezTo>
                    <a:pt x="210700" y="97064"/>
                    <a:pt x="229708" y="90873"/>
                    <a:pt x="232749" y="66584"/>
                  </a:cubicBezTo>
                  <a:cubicBezTo>
                    <a:pt x="234555" y="51916"/>
                    <a:pt x="220964" y="-567"/>
                    <a:pt x="216022" y="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5" name="Google Shape;1055;p9"/>
            <p:cNvSpPr/>
            <p:nvPr/>
          </p:nvSpPr>
          <p:spPr>
            <a:xfrm>
              <a:off x="6070415" y="2283614"/>
              <a:ext cx="187263" cy="97891"/>
            </a:xfrm>
            <a:custGeom>
              <a:avLst/>
              <a:gdLst/>
              <a:ahLst/>
              <a:cxnLst/>
              <a:rect l="l" t="t" r="r" b="b"/>
              <a:pathLst>
                <a:path w="231905" h="121227" extrusionOk="0">
                  <a:moveTo>
                    <a:pt x="231417" y="0"/>
                  </a:moveTo>
                  <a:cubicBezTo>
                    <a:pt x="227711" y="23241"/>
                    <a:pt x="209083" y="29623"/>
                    <a:pt x="190076" y="41434"/>
                  </a:cubicBezTo>
                  <a:cubicBezTo>
                    <a:pt x="162705" y="58483"/>
                    <a:pt x="138660" y="83058"/>
                    <a:pt x="110244" y="97441"/>
                  </a:cubicBezTo>
                  <a:cubicBezTo>
                    <a:pt x="84013" y="110776"/>
                    <a:pt x="18437" y="124015"/>
                    <a:pt x="0" y="90392"/>
                  </a:cubicBezTo>
                  <a:cubicBezTo>
                    <a:pt x="10074" y="135826"/>
                    <a:pt x="84108" y="121539"/>
                    <a:pt x="112240" y="107251"/>
                  </a:cubicBezTo>
                  <a:cubicBezTo>
                    <a:pt x="140371" y="92964"/>
                    <a:pt x="163845" y="69151"/>
                    <a:pt x="190741" y="52197"/>
                  </a:cubicBezTo>
                  <a:cubicBezTo>
                    <a:pt x="209748" y="40196"/>
                    <a:pt x="228756" y="34004"/>
                    <a:pt x="231797" y="9715"/>
                  </a:cubicBezTo>
                  <a:cubicBezTo>
                    <a:pt x="232025" y="6477"/>
                    <a:pt x="231892" y="3219"/>
                    <a:pt x="2314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6" name="Google Shape;1056;p9"/>
            <p:cNvSpPr/>
            <p:nvPr/>
          </p:nvSpPr>
          <p:spPr>
            <a:xfrm>
              <a:off x="5927157" y="2205996"/>
              <a:ext cx="172547" cy="133696"/>
            </a:xfrm>
            <a:custGeom>
              <a:avLst/>
              <a:gdLst/>
              <a:ahLst/>
              <a:cxnLst/>
              <a:rect l="l" t="t" r="r" b="b"/>
              <a:pathLst>
                <a:path w="213680" h="165568" extrusionOk="0">
                  <a:moveTo>
                    <a:pt x="196496" y="5"/>
                  </a:moveTo>
                  <a:cubicBezTo>
                    <a:pt x="170931" y="20864"/>
                    <a:pt x="132345" y="9530"/>
                    <a:pt x="130445" y="11054"/>
                  </a:cubicBezTo>
                  <a:cubicBezTo>
                    <a:pt x="104404" y="37247"/>
                    <a:pt x="65819" y="59726"/>
                    <a:pt x="36927" y="82491"/>
                  </a:cubicBezTo>
                  <a:cubicBezTo>
                    <a:pt x="20961" y="95064"/>
                    <a:pt x="-3939" y="111924"/>
                    <a:pt x="528" y="136022"/>
                  </a:cubicBezTo>
                  <a:cubicBezTo>
                    <a:pt x="8606" y="179265"/>
                    <a:pt x="77604" y="165930"/>
                    <a:pt x="103644" y="152786"/>
                  </a:cubicBezTo>
                  <a:cubicBezTo>
                    <a:pt x="129684" y="139641"/>
                    <a:pt x="151163" y="117638"/>
                    <a:pt x="175588" y="102303"/>
                  </a:cubicBezTo>
                  <a:cubicBezTo>
                    <a:pt x="193170" y="91350"/>
                    <a:pt x="210466" y="85634"/>
                    <a:pt x="213603" y="63441"/>
                  </a:cubicBezTo>
                  <a:cubicBezTo>
                    <a:pt x="214838" y="50011"/>
                    <a:pt x="201058" y="-567"/>
                    <a:pt x="196496" y="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7" name="Google Shape;1057;p9"/>
            <p:cNvSpPr/>
            <p:nvPr/>
          </p:nvSpPr>
          <p:spPr>
            <a:xfrm>
              <a:off x="5927737" y="2249998"/>
              <a:ext cx="171800" cy="89748"/>
            </a:xfrm>
            <a:custGeom>
              <a:avLst/>
              <a:gdLst/>
              <a:ahLst/>
              <a:cxnLst/>
              <a:rect l="l" t="t" r="r" b="b"/>
              <a:pathLst>
                <a:path w="212755" h="111143" extrusionOk="0">
                  <a:moveTo>
                    <a:pt x="212124" y="0"/>
                  </a:moveTo>
                  <a:cubicBezTo>
                    <a:pt x="208798" y="21241"/>
                    <a:pt x="191691" y="27146"/>
                    <a:pt x="174109" y="38100"/>
                  </a:cubicBezTo>
                  <a:cubicBezTo>
                    <a:pt x="149019" y="53721"/>
                    <a:pt x="126590" y="76200"/>
                    <a:pt x="100930" y="89344"/>
                  </a:cubicBezTo>
                  <a:cubicBezTo>
                    <a:pt x="76886" y="101632"/>
                    <a:pt x="16917" y="113728"/>
                    <a:pt x="0" y="82867"/>
                  </a:cubicBezTo>
                  <a:cubicBezTo>
                    <a:pt x="9504" y="124492"/>
                    <a:pt x="76980" y="111442"/>
                    <a:pt x="102736" y="98393"/>
                  </a:cubicBezTo>
                  <a:cubicBezTo>
                    <a:pt x="128491" y="85344"/>
                    <a:pt x="150255" y="63246"/>
                    <a:pt x="174679" y="47911"/>
                  </a:cubicBezTo>
                  <a:cubicBezTo>
                    <a:pt x="192261" y="36957"/>
                    <a:pt x="209558" y="31242"/>
                    <a:pt x="212694" y="9049"/>
                  </a:cubicBezTo>
                  <a:cubicBezTo>
                    <a:pt x="212866" y="6020"/>
                    <a:pt x="212676" y="2981"/>
                    <a:pt x="212124"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8" name="Google Shape;1058;p9"/>
            <p:cNvSpPr/>
            <p:nvPr/>
          </p:nvSpPr>
          <p:spPr>
            <a:xfrm>
              <a:off x="5955035" y="963103"/>
              <a:ext cx="368082" cy="1288142"/>
            </a:xfrm>
            <a:custGeom>
              <a:avLst/>
              <a:gdLst/>
              <a:ahLst/>
              <a:cxnLst/>
              <a:rect l="l" t="t" r="r" b="b"/>
              <a:pathLst>
                <a:path w="455829" h="1595222" extrusionOk="0">
                  <a:moveTo>
                    <a:pt x="11434" y="236696"/>
                  </a:moveTo>
                  <a:cubicBezTo>
                    <a:pt x="23694" y="140208"/>
                    <a:pt x="58953" y="0"/>
                    <a:pt x="58953" y="0"/>
                  </a:cubicBezTo>
                  <a:cubicBezTo>
                    <a:pt x="92720" y="15859"/>
                    <a:pt x="129281" y="24889"/>
                    <a:pt x="166536" y="26575"/>
                  </a:cubicBezTo>
                  <a:cubicBezTo>
                    <a:pt x="228691" y="29718"/>
                    <a:pt x="328101" y="10859"/>
                    <a:pt x="328101" y="10859"/>
                  </a:cubicBezTo>
                  <a:cubicBezTo>
                    <a:pt x="345540" y="41281"/>
                    <a:pt x="364576" y="70752"/>
                    <a:pt x="385123" y="99155"/>
                  </a:cubicBezTo>
                  <a:cubicBezTo>
                    <a:pt x="412875" y="137731"/>
                    <a:pt x="466856" y="222409"/>
                    <a:pt x="453836" y="370332"/>
                  </a:cubicBezTo>
                  <a:cubicBezTo>
                    <a:pt x="445282" y="467011"/>
                    <a:pt x="391301" y="877443"/>
                    <a:pt x="391301" y="877443"/>
                  </a:cubicBezTo>
                  <a:cubicBezTo>
                    <a:pt x="412295" y="946490"/>
                    <a:pt x="423452" y="1018156"/>
                    <a:pt x="424469" y="1090327"/>
                  </a:cubicBezTo>
                  <a:cubicBezTo>
                    <a:pt x="423899" y="1150048"/>
                    <a:pt x="408218" y="1251490"/>
                    <a:pt x="390635" y="1345311"/>
                  </a:cubicBezTo>
                  <a:lnTo>
                    <a:pt x="358418" y="1578293"/>
                  </a:lnTo>
                  <a:cubicBezTo>
                    <a:pt x="358418" y="1578293"/>
                    <a:pt x="315556" y="1609344"/>
                    <a:pt x="284953" y="1587341"/>
                  </a:cubicBezTo>
                  <a:lnTo>
                    <a:pt x="288850" y="1359408"/>
                  </a:lnTo>
                  <a:cubicBezTo>
                    <a:pt x="285049" y="1303592"/>
                    <a:pt x="279346" y="1221296"/>
                    <a:pt x="276020" y="1168908"/>
                  </a:cubicBezTo>
                  <a:cubicBezTo>
                    <a:pt x="270223" y="1083183"/>
                    <a:pt x="254921" y="947356"/>
                    <a:pt x="250550" y="913352"/>
                  </a:cubicBezTo>
                  <a:cubicBezTo>
                    <a:pt x="246178" y="879348"/>
                    <a:pt x="235249" y="820103"/>
                    <a:pt x="230117" y="753618"/>
                  </a:cubicBezTo>
                  <a:cubicBezTo>
                    <a:pt x="224985" y="687134"/>
                    <a:pt x="199895" y="349282"/>
                    <a:pt x="199895" y="349282"/>
                  </a:cubicBezTo>
                  <a:lnTo>
                    <a:pt x="196473" y="412528"/>
                  </a:lnTo>
                  <a:cubicBezTo>
                    <a:pt x="196473" y="412528"/>
                    <a:pt x="193147" y="515303"/>
                    <a:pt x="178416" y="641985"/>
                  </a:cubicBezTo>
                  <a:cubicBezTo>
                    <a:pt x="163685" y="768668"/>
                    <a:pt x="158553" y="824960"/>
                    <a:pt x="158553" y="824960"/>
                  </a:cubicBezTo>
                  <a:cubicBezTo>
                    <a:pt x="158553" y="824960"/>
                    <a:pt x="184118" y="872109"/>
                    <a:pt x="187065" y="906780"/>
                  </a:cubicBezTo>
                  <a:cubicBezTo>
                    <a:pt x="189630" y="934212"/>
                    <a:pt x="220898" y="1150906"/>
                    <a:pt x="202271" y="1261110"/>
                  </a:cubicBezTo>
                  <a:lnTo>
                    <a:pt x="164256" y="1541336"/>
                  </a:lnTo>
                  <a:cubicBezTo>
                    <a:pt x="144782" y="1554832"/>
                    <a:pt x="120015" y="1558090"/>
                    <a:pt x="97729" y="1550098"/>
                  </a:cubicBezTo>
                  <a:lnTo>
                    <a:pt x="75205" y="1267682"/>
                  </a:lnTo>
                  <a:cubicBezTo>
                    <a:pt x="60094" y="1160145"/>
                    <a:pt x="27686" y="932307"/>
                    <a:pt x="23124" y="902684"/>
                  </a:cubicBezTo>
                  <a:cubicBezTo>
                    <a:pt x="16662" y="863727"/>
                    <a:pt x="11340" y="844487"/>
                    <a:pt x="4117" y="721709"/>
                  </a:cubicBezTo>
                  <a:cubicBezTo>
                    <a:pt x="-3106" y="598932"/>
                    <a:pt x="-920" y="333185"/>
                    <a:pt x="11434" y="23669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59" name="Google Shape;1059;p9"/>
            <p:cNvSpPr/>
            <p:nvPr/>
          </p:nvSpPr>
          <p:spPr>
            <a:xfrm>
              <a:off x="5939457" y="937334"/>
              <a:ext cx="391797" cy="856741"/>
            </a:xfrm>
            <a:custGeom>
              <a:avLst/>
              <a:gdLst/>
              <a:ahLst/>
              <a:cxnLst/>
              <a:rect l="l" t="t" r="r" b="b"/>
              <a:pathLst>
                <a:path w="485198" h="1060979" extrusionOk="0">
                  <a:moveTo>
                    <a:pt x="347391" y="12859"/>
                  </a:moveTo>
                  <a:lnTo>
                    <a:pt x="430264" y="179832"/>
                  </a:lnTo>
                  <a:cubicBezTo>
                    <a:pt x="430264" y="179832"/>
                    <a:pt x="556855" y="365474"/>
                    <a:pt x="425702" y="842772"/>
                  </a:cubicBezTo>
                  <a:lnTo>
                    <a:pt x="450317" y="990029"/>
                  </a:lnTo>
                  <a:cubicBezTo>
                    <a:pt x="450317" y="990029"/>
                    <a:pt x="202078" y="1149668"/>
                    <a:pt x="35952" y="990029"/>
                  </a:cubicBezTo>
                  <a:cubicBezTo>
                    <a:pt x="35952" y="990029"/>
                    <a:pt x="-21641" y="548926"/>
                    <a:pt x="8961" y="345567"/>
                  </a:cubicBezTo>
                  <a:cubicBezTo>
                    <a:pt x="26011" y="228591"/>
                    <a:pt x="51871" y="113071"/>
                    <a:pt x="86322" y="0"/>
                  </a:cubicBezTo>
                  <a:cubicBezTo>
                    <a:pt x="86322" y="0"/>
                    <a:pt x="126998" y="45053"/>
                    <a:pt x="336367" y="153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60" name="Google Shape;1060;p9"/>
            <p:cNvSpPr/>
            <p:nvPr/>
          </p:nvSpPr>
          <p:spPr>
            <a:xfrm>
              <a:off x="5733626" y="681017"/>
              <a:ext cx="564393" cy="492344"/>
            </a:xfrm>
            <a:custGeom>
              <a:avLst/>
              <a:gdLst/>
              <a:ahLst/>
              <a:cxnLst/>
              <a:rect l="l" t="t" r="r" b="b"/>
              <a:pathLst>
                <a:path w="698939" h="609714" extrusionOk="0">
                  <a:moveTo>
                    <a:pt x="82790" y="448837"/>
                  </a:moveTo>
                  <a:cubicBezTo>
                    <a:pt x="101798" y="452457"/>
                    <a:pt x="119950" y="448361"/>
                    <a:pt x="146561" y="455600"/>
                  </a:cubicBezTo>
                  <a:cubicBezTo>
                    <a:pt x="166452" y="461905"/>
                    <a:pt x="187190" y="465125"/>
                    <a:pt x="208050" y="465125"/>
                  </a:cubicBezTo>
                  <a:cubicBezTo>
                    <a:pt x="230669" y="465125"/>
                    <a:pt x="294155" y="433407"/>
                    <a:pt x="348611" y="395116"/>
                  </a:cubicBezTo>
                  <a:cubicBezTo>
                    <a:pt x="412762" y="350063"/>
                    <a:pt x="476437" y="272244"/>
                    <a:pt x="499436" y="234811"/>
                  </a:cubicBezTo>
                  <a:cubicBezTo>
                    <a:pt x="548951" y="154038"/>
                    <a:pt x="596375" y="70695"/>
                    <a:pt x="611011" y="28023"/>
                  </a:cubicBezTo>
                  <a:cubicBezTo>
                    <a:pt x="628498" y="-23222"/>
                    <a:pt x="628118" y="11640"/>
                    <a:pt x="658530" y="10878"/>
                  </a:cubicBezTo>
                  <a:cubicBezTo>
                    <a:pt x="693979" y="10020"/>
                    <a:pt x="713082" y="23070"/>
                    <a:pt x="686471" y="92602"/>
                  </a:cubicBezTo>
                  <a:cubicBezTo>
                    <a:pt x="659860" y="162135"/>
                    <a:pt x="635626" y="210522"/>
                    <a:pt x="576322" y="292627"/>
                  </a:cubicBezTo>
                  <a:cubicBezTo>
                    <a:pt x="532918" y="354245"/>
                    <a:pt x="479260" y="407918"/>
                    <a:pt x="417704" y="451314"/>
                  </a:cubicBezTo>
                  <a:cubicBezTo>
                    <a:pt x="363608" y="489280"/>
                    <a:pt x="305151" y="520589"/>
                    <a:pt x="243595" y="544563"/>
                  </a:cubicBezTo>
                  <a:cubicBezTo>
                    <a:pt x="225823" y="551898"/>
                    <a:pt x="214513" y="561709"/>
                    <a:pt x="182295" y="579615"/>
                  </a:cubicBezTo>
                  <a:cubicBezTo>
                    <a:pt x="150381" y="597951"/>
                    <a:pt x="114514" y="608276"/>
                    <a:pt x="77753" y="609714"/>
                  </a:cubicBezTo>
                  <a:cubicBezTo>
                    <a:pt x="46961" y="608953"/>
                    <a:pt x="35937" y="603809"/>
                    <a:pt x="33371" y="597522"/>
                  </a:cubicBezTo>
                  <a:cubicBezTo>
                    <a:pt x="30139" y="589617"/>
                    <a:pt x="36127" y="584188"/>
                    <a:pt x="50193" y="582854"/>
                  </a:cubicBezTo>
                  <a:cubicBezTo>
                    <a:pt x="72688" y="582521"/>
                    <a:pt x="94936" y="578101"/>
                    <a:pt x="115864" y="569805"/>
                  </a:cubicBezTo>
                  <a:cubicBezTo>
                    <a:pt x="115864" y="569805"/>
                    <a:pt x="85166" y="574186"/>
                    <a:pt x="66634" y="575139"/>
                  </a:cubicBezTo>
                  <a:cubicBezTo>
                    <a:pt x="50088" y="576034"/>
                    <a:pt x="33504" y="574729"/>
                    <a:pt x="17310" y="571234"/>
                  </a:cubicBezTo>
                  <a:cubicBezTo>
                    <a:pt x="1723" y="567519"/>
                    <a:pt x="-7020" y="545421"/>
                    <a:pt x="7140" y="543706"/>
                  </a:cubicBezTo>
                  <a:cubicBezTo>
                    <a:pt x="21301" y="541992"/>
                    <a:pt x="32706" y="544659"/>
                    <a:pt x="60267" y="542849"/>
                  </a:cubicBezTo>
                  <a:cubicBezTo>
                    <a:pt x="74845" y="541935"/>
                    <a:pt x="89272" y="539277"/>
                    <a:pt x="103224" y="534943"/>
                  </a:cubicBezTo>
                  <a:cubicBezTo>
                    <a:pt x="84805" y="535105"/>
                    <a:pt x="66396" y="533772"/>
                    <a:pt x="48197" y="530943"/>
                  </a:cubicBezTo>
                  <a:cubicBezTo>
                    <a:pt x="33390" y="529543"/>
                    <a:pt x="19296" y="523885"/>
                    <a:pt x="7615" y="514655"/>
                  </a:cubicBezTo>
                  <a:cubicBezTo>
                    <a:pt x="1628" y="509702"/>
                    <a:pt x="583" y="495605"/>
                    <a:pt x="18450" y="495605"/>
                  </a:cubicBezTo>
                  <a:cubicBezTo>
                    <a:pt x="34511" y="495605"/>
                    <a:pt x="54659" y="503035"/>
                    <a:pt x="84976" y="498844"/>
                  </a:cubicBezTo>
                  <a:cubicBezTo>
                    <a:pt x="107310" y="495700"/>
                    <a:pt x="122992" y="490462"/>
                    <a:pt x="119190" y="487509"/>
                  </a:cubicBezTo>
                  <a:cubicBezTo>
                    <a:pt x="115388" y="484556"/>
                    <a:pt x="102748" y="487509"/>
                    <a:pt x="84311" y="480746"/>
                  </a:cubicBezTo>
                  <a:cubicBezTo>
                    <a:pt x="65874" y="473983"/>
                    <a:pt x="52949" y="457791"/>
                    <a:pt x="57225" y="448075"/>
                  </a:cubicBezTo>
                  <a:cubicBezTo>
                    <a:pt x="61502" y="438360"/>
                    <a:pt x="63593" y="445313"/>
                    <a:pt x="82790" y="448837"/>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61" name="Google Shape;1061;p9"/>
            <p:cNvSpPr/>
            <p:nvPr/>
          </p:nvSpPr>
          <p:spPr>
            <a:xfrm>
              <a:off x="6171801" y="649512"/>
              <a:ext cx="135912" cy="159574"/>
            </a:xfrm>
            <a:custGeom>
              <a:avLst/>
              <a:gdLst/>
              <a:ahLst/>
              <a:cxnLst/>
              <a:rect l="l" t="t" r="r" b="b"/>
              <a:pathLst>
                <a:path w="168312" h="197615" extrusionOk="0">
                  <a:moveTo>
                    <a:pt x="127446" y="197527"/>
                  </a:moveTo>
                  <a:cubicBezTo>
                    <a:pt x="127446" y="197527"/>
                    <a:pt x="46188" y="201813"/>
                    <a:pt x="0" y="150759"/>
                  </a:cubicBezTo>
                  <a:lnTo>
                    <a:pt x="50085" y="45984"/>
                  </a:lnTo>
                  <a:cubicBezTo>
                    <a:pt x="50085" y="45984"/>
                    <a:pt x="73179" y="-12023"/>
                    <a:pt x="127351" y="2264"/>
                  </a:cubicBezTo>
                  <a:cubicBezTo>
                    <a:pt x="181522" y="16552"/>
                    <a:pt x="182378" y="92942"/>
                    <a:pt x="127446" y="19752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62" name="Google Shape;1062;p9"/>
            <p:cNvSpPr/>
            <p:nvPr/>
          </p:nvSpPr>
          <p:spPr>
            <a:xfrm>
              <a:off x="5953447" y="594810"/>
              <a:ext cx="109819" cy="115441"/>
            </a:xfrm>
            <a:custGeom>
              <a:avLst/>
              <a:gdLst/>
              <a:ahLst/>
              <a:cxnLst/>
              <a:rect l="l" t="t" r="r" b="b"/>
              <a:pathLst>
                <a:path w="135999" h="142961" extrusionOk="0">
                  <a:moveTo>
                    <a:pt x="135999" y="944"/>
                  </a:moveTo>
                  <a:cubicBezTo>
                    <a:pt x="135999" y="944"/>
                    <a:pt x="70043" y="-19249"/>
                    <a:pt x="0" y="127150"/>
                  </a:cubicBezTo>
                  <a:lnTo>
                    <a:pt x="26231" y="142962"/>
                  </a:lnTo>
                  <a:cubicBezTo>
                    <a:pt x="26231" y="142962"/>
                    <a:pt x="95133" y="38473"/>
                    <a:pt x="135999" y="944"/>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gbb06d35ed4_0_991"/>
          <p:cNvSpPr txBox="1">
            <a:spLocks noGrp="1"/>
          </p:cNvSpPr>
          <p:nvPr>
            <p:ph type="title"/>
          </p:nvPr>
        </p:nvSpPr>
        <p:spPr>
          <a:xfrm>
            <a:off x="457200" y="344425"/>
            <a:ext cx="6365400" cy="10827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4800"/>
              <a:buNone/>
            </a:pPr>
            <a:r>
              <a:rPr lang="en-US" b="1">
                <a:latin typeface="Raleway"/>
                <a:ea typeface="Raleway"/>
                <a:cs typeface="Raleway"/>
                <a:sym typeface="Raleway"/>
              </a:rPr>
              <a:t>Program Recognition for Enterprises</a:t>
            </a:r>
            <a:endParaRPr b="1">
              <a:latin typeface="Raleway"/>
              <a:ea typeface="Raleway"/>
              <a:cs typeface="Raleway"/>
              <a:sym typeface="Raleway"/>
            </a:endParaRPr>
          </a:p>
        </p:txBody>
      </p:sp>
      <p:sp>
        <p:nvSpPr>
          <p:cNvPr id="1068" name="Google Shape;1068;gbb06d35ed4_0_991"/>
          <p:cNvSpPr txBox="1">
            <a:spLocks noGrp="1"/>
          </p:cNvSpPr>
          <p:nvPr>
            <p:ph type="body" idx="1"/>
          </p:nvPr>
        </p:nvSpPr>
        <p:spPr>
          <a:xfrm>
            <a:off x="476100" y="1772900"/>
            <a:ext cx="8191800" cy="26409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600"/>
              </a:spcBef>
              <a:spcAft>
                <a:spcPts val="0"/>
              </a:spcAft>
              <a:buSzPts val="1800"/>
              <a:buNone/>
            </a:pPr>
            <a:r>
              <a:rPr lang="en-US" b="1">
                <a:latin typeface="Barlow"/>
                <a:ea typeface="Barlow"/>
                <a:cs typeface="Barlow"/>
                <a:sym typeface="Barlow"/>
              </a:rPr>
              <a:t>Requirements:</a:t>
            </a:r>
            <a:endParaRPr b="1">
              <a:latin typeface="Barlow"/>
              <a:ea typeface="Barlow"/>
              <a:cs typeface="Barlow"/>
              <a:sym typeface="Barlow"/>
            </a:endParaRPr>
          </a:p>
          <a:p>
            <a:pPr marL="457200" lvl="0" indent="-342900" algn="l" rtl="0">
              <a:lnSpc>
                <a:spcPct val="110000"/>
              </a:lnSpc>
              <a:spcBef>
                <a:spcPts val="600"/>
              </a:spcBef>
              <a:spcAft>
                <a:spcPts val="0"/>
              </a:spcAft>
              <a:buSzPts val="1800"/>
              <a:buFont typeface="Barlow"/>
              <a:buAutoNum type="arabicPeriod"/>
            </a:pPr>
            <a:r>
              <a:rPr lang="en-US" b="1">
                <a:latin typeface="Barlow"/>
                <a:ea typeface="Barlow"/>
                <a:cs typeface="Barlow"/>
                <a:sym typeface="Barlow"/>
              </a:rPr>
              <a:t>Letter of Intent/Application</a:t>
            </a:r>
            <a:endParaRPr b="1">
              <a:latin typeface="Barlow"/>
              <a:ea typeface="Barlow"/>
              <a:cs typeface="Barlow"/>
              <a:sym typeface="Barlow"/>
            </a:endParaRPr>
          </a:p>
          <a:p>
            <a:pPr marL="457200" lvl="0" indent="-342900" algn="l" rtl="0">
              <a:lnSpc>
                <a:spcPct val="110000"/>
              </a:lnSpc>
              <a:spcBef>
                <a:spcPts val="0"/>
              </a:spcBef>
              <a:spcAft>
                <a:spcPts val="0"/>
              </a:spcAft>
              <a:buSzPts val="1800"/>
              <a:buFont typeface="Barlow"/>
              <a:buAutoNum type="arabicPeriod"/>
            </a:pPr>
            <a:r>
              <a:rPr lang="en-US" b="1">
                <a:latin typeface="Barlow"/>
                <a:ea typeface="Barlow"/>
                <a:cs typeface="Barlow"/>
                <a:sym typeface="Barlow"/>
              </a:rPr>
              <a:t>Business Registration</a:t>
            </a:r>
            <a:endParaRPr b="1">
              <a:latin typeface="Barlow"/>
              <a:ea typeface="Barlow"/>
              <a:cs typeface="Barlow"/>
              <a:sym typeface="Barlow"/>
            </a:endParaRPr>
          </a:p>
          <a:p>
            <a:pPr marL="457200" lvl="0" indent="-342900" algn="l" rtl="0">
              <a:lnSpc>
                <a:spcPct val="110000"/>
              </a:lnSpc>
              <a:spcBef>
                <a:spcPts val="0"/>
              </a:spcBef>
              <a:spcAft>
                <a:spcPts val="0"/>
              </a:spcAft>
              <a:buSzPts val="1800"/>
              <a:buFont typeface="Barlow"/>
              <a:buAutoNum type="arabicPeriod"/>
            </a:pPr>
            <a:r>
              <a:rPr lang="en-US" b="1">
                <a:latin typeface="Barlow"/>
                <a:ea typeface="Barlow"/>
                <a:cs typeface="Barlow"/>
                <a:sym typeface="Barlow"/>
              </a:rPr>
              <a:t>Competency-Based Curriculum/Training Plan</a:t>
            </a:r>
            <a:endParaRPr b="1">
              <a:latin typeface="Barlow"/>
              <a:ea typeface="Barlow"/>
              <a:cs typeface="Barlow"/>
              <a:sym typeface="Barlow"/>
            </a:endParaRPr>
          </a:p>
          <a:p>
            <a:pPr marL="457200" lvl="0" indent="-342900" algn="l" rtl="0">
              <a:lnSpc>
                <a:spcPct val="110000"/>
              </a:lnSpc>
              <a:spcBef>
                <a:spcPts val="0"/>
              </a:spcBef>
              <a:spcAft>
                <a:spcPts val="0"/>
              </a:spcAft>
              <a:buSzPts val="1800"/>
              <a:buFont typeface="Barlow"/>
              <a:buAutoNum type="arabicPeriod"/>
            </a:pPr>
            <a:r>
              <a:rPr lang="en-US" b="1">
                <a:latin typeface="Barlow"/>
                <a:ea typeface="Barlow"/>
                <a:cs typeface="Barlow"/>
                <a:sym typeface="Barlow"/>
              </a:rPr>
              <a:t>List and Profile of Trainers/Supervisors</a:t>
            </a:r>
            <a:endParaRPr b="1">
              <a:latin typeface="Barlow"/>
              <a:ea typeface="Barlow"/>
              <a:cs typeface="Barlow"/>
              <a:sym typeface="Barlow"/>
            </a:endParaRPr>
          </a:p>
          <a:p>
            <a:pPr marL="457200" lvl="0" indent="-342900" algn="l" rtl="0">
              <a:lnSpc>
                <a:spcPct val="110000"/>
              </a:lnSpc>
              <a:spcBef>
                <a:spcPts val="0"/>
              </a:spcBef>
              <a:spcAft>
                <a:spcPts val="0"/>
              </a:spcAft>
              <a:buSzPts val="1800"/>
              <a:buFont typeface="Barlow"/>
              <a:buAutoNum type="arabicPeriod"/>
            </a:pPr>
            <a:r>
              <a:rPr lang="en-US" b="1">
                <a:latin typeface="Barlow"/>
                <a:ea typeface="Barlow"/>
                <a:cs typeface="Barlow"/>
                <a:sym typeface="Barlow"/>
              </a:rPr>
              <a:t>Notarized Affidavit of Undertaking</a:t>
            </a:r>
            <a:endParaRPr b="1">
              <a:latin typeface="Barlow"/>
              <a:ea typeface="Barlow"/>
              <a:cs typeface="Barlow"/>
              <a:sym typeface="Barlow"/>
            </a:endParaRPr>
          </a:p>
        </p:txBody>
      </p:sp>
      <p:sp>
        <p:nvSpPr>
          <p:cNvPr id="1069" name="Google Shape;1069;gbb06d35ed4_0_991"/>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pic>
        <p:nvPicPr>
          <p:cNvPr id="1070" name="Google Shape;1070;gbb06d35ed4_0_991"/>
          <p:cNvPicPr preferRelativeResize="0"/>
          <p:nvPr/>
        </p:nvPicPr>
        <p:blipFill rotWithShape="1">
          <a:blip r:embed="rId3">
            <a:alphaModFix/>
          </a:blip>
          <a:srcRect/>
          <a:stretch/>
        </p:blipFill>
        <p:spPr>
          <a:xfrm>
            <a:off x="6697100" y="2713900"/>
            <a:ext cx="2049825" cy="2341000"/>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1" name="Google Shape;1081;gc0405c6410_0_9"/>
          <p:cNvSpPr txBox="1">
            <a:spLocks noGrp="1"/>
          </p:cNvSpPr>
          <p:nvPr>
            <p:ph type="title"/>
          </p:nvPr>
        </p:nvSpPr>
        <p:spPr>
          <a:xfrm>
            <a:off x="457200" y="605600"/>
            <a:ext cx="8063700" cy="10827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4800"/>
              <a:buNone/>
            </a:pPr>
            <a:r>
              <a:rPr lang="en-US" sz="3700" b="1">
                <a:latin typeface="Raleway"/>
                <a:ea typeface="Raleway"/>
                <a:cs typeface="Raleway"/>
                <a:sym typeface="Raleway"/>
              </a:rPr>
              <a:t>Scholarship requirements</a:t>
            </a:r>
            <a:endParaRPr sz="3700" b="1">
              <a:latin typeface="Raleway"/>
              <a:ea typeface="Raleway"/>
              <a:cs typeface="Raleway"/>
              <a:sym typeface="Raleway"/>
            </a:endParaRPr>
          </a:p>
        </p:txBody>
      </p:sp>
      <p:sp>
        <p:nvSpPr>
          <p:cNvPr id="1082" name="Google Shape;1082;gc0405c6410_0_9"/>
          <p:cNvSpPr txBox="1">
            <a:spLocks noGrp="1"/>
          </p:cNvSpPr>
          <p:nvPr>
            <p:ph type="body" idx="1"/>
          </p:nvPr>
        </p:nvSpPr>
        <p:spPr>
          <a:xfrm>
            <a:off x="457200" y="1427125"/>
            <a:ext cx="8191800" cy="26409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600"/>
              </a:spcBef>
              <a:spcAft>
                <a:spcPts val="0"/>
              </a:spcAft>
              <a:buSzPts val="1800"/>
              <a:buNone/>
            </a:pPr>
            <a:r>
              <a:rPr lang="en-US" b="1">
                <a:latin typeface="Barlow"/>
                <a:ea typeface="Barlow"/>
                <a:cs typeface="Barlow"/>
                <a:sym typeface="Barlow"/>
              </a:rPr>
              <a:t>The following prescribed templates for the documentary requirements necessary for the implementation of the scholarship program have been developed and will be included in the updates to the Tulong Trabaho guidelines:</a:t>
            </a:r>
            <a:endParaRPr b="1">
              <a:latin typeface="Barlow"/>
              <a:ea typeface="Barlow"/>
              <a:cs typeface="Barlow"/>
              <a:sym typeface="Barlow"/>
            </a:endParaRPr>
          </a:p>
          <a:p>
            <a:pPr marL="457200" lvl="0" indent="-342900" algn="l" rtl="0">
              <a:lnSpc>
                <a:spcPct val="100000"/>
              </a:lnSpc>
              <a:spcBef>
                <a:spcPts val="600"/>
              </a:spcBef>
              <a:spcAft>
                <a:spcPts val="0"/>
              </a:spcAft>
              <a:buSzPts val="1800"/>
              <a:buFont typeface="Barlow"/>
              <a:buAutoNum type="alphaLcPeriod"/>
            </a:pPr>
            <a:r>
              <a:rPr lang="en-US" b="1">
                <a:latin typeface="Barlow"/>
                <a:ea typeface="Barlow"/>
                <a:cs typeface="Barlow"/>
                <a:sym typeface="Barlow"/>
              </a:rPr>
              <a:t>List of Qualified Recipients (Annex C)</a:t>
            </a:r>
            <a:endParaRPr b="1">
              <a:latin typeface="Barlow"/>
              <a:ea typeface="Barlow"/>
              <a:cs typeface="Barlow"/>
              <a:sym typeface="Barlow"/>
            </a:endParaRPr>
          </a:p>
          <a:p>
            <a:pPr marL="457200" lvl="0" indent="-342900" algn="l" rtl="0">
              <a:lnSpc>
                <a:spcPct val="100000"/>
              </a:lnSpc>
              <a:spcBef>
                <a:spcPts val="0"/>
              </a:spcBef>
              <a:spcAft>
                <a:spcPts val="0"/>
              </a:spcAft>
              <a:buSzPts val="1800"/>
              <a:buFont typeface="Barlow"/>
              <a:buAutoNum type="alphaLcPeriod"/>
            </a:pPr>
            <a:r>
              <a:rPr lang="en-US" b="1">
                <a:latin typeface="Barlow"/>
                <a:ea typeface="Barlow"/>
                <a:cs typeface="Barlow"/>
                <a:sym typeface="Barlow"/>
              </a:rPr>
              <a:t>Qualification Map (Annex D)</a:t>
            </a:r>
            <a:endParaRPr b="1">
              <a:latin typeface="Barlow"/>
              <a:ea typeface="Barlow"/>
              <a:cs typeface="Barlow"/>
              <a:sym typeface="Barlow"/>
            </a:endParaRPr>
          </a:p>
          <a:p>
            <a:pPr marL="457200" lvl="0" indent="-342900" algn="l" rtl="0">
              <a:lnSpc>
                <a:spcPct val="100000"/>
              </a:lnSpc>
              <a:spcBef>
                <a:spcPts val="0"/>
              </a:spcBef>
              <a:spcAft>
                <a:spcPts val="0"/>
              </a:spcAft>
              <a:buSzPts val="1800"/>
              <a:buFont typeface="Barlow"/>
              <a:buAutoNum type="alphaLcPeriod"/>
            </a:pPr>
            <a:r>
              <a:rPr lang="en-US" b="1">
                <a:latin typeface="Barlow"/>
                <a:ea typeface="Barlow"/>
                <a:cs typeface="Barlow"/>
                <a:sym typeface="Barlow"/>
              </a:rPr>
              <a:t>Project Proposal (Annex E)</a:t>
            </a:r>
            <a:endParaRPr b="1">
              <a:latin typeface="Barlow"/>
              <a:ea typeface="Barlow"/>
              <a:cs typeface="Barlow"/>
              <a:sym typeface="Barlow"/>
            </a:endParaRPr>
          </a:p>
          <a:p>
            <a:pPr marL="457200" lvl="0" indent="-342900" algn="l" rtl="0">
              <a:lnSpc>
                <a:spcPct val="100000"/>
              </a:lnSpc>
              <a:spcBef>
                <a:spcPts val="0"/>
              </a:spcBef>
              <a:spcAft>
                <a:spcPts val="0"/>
              </a:spcAft>
              <a:buSzPts val="1800"/>
              <a:buFont typeface="Barlow"/>
              <a:buAutoNum type="alphaLcPeriod"/>
            </a:pPr>
            <a:r>
              <a:rPr lang="en-US" b="1">
                <a:latin typeface="Barlow"/>
                <a:ea typeface="Barlow"/>
                <a:cs typeface="Barlow"/>
                <a:sym typeface="Barlow"/>
              </a:rPr>
              <a:t>Notice to Proceed (Annex F)</a:t>
            </a:r>
            <a:endParaRPr b="1">
              <a:latin typeface="Barlow"/>
              <a:ea typeface="Barlow"/>
              <a:cs typeface="Barlow"/>
              <a:sym typeface="Barlow"/>
            </a:endParaRPr>
          </a:p>
          <a:p>
            <a:pPr marL="457200" lvl="0" indent="0" algn="l" rtl="0">
              <a:lnSpc>
                <a:spcPct val="100000"/>
              </a:lnSpc>
              <a:spcBef>
                <a:spcPts val="0"/>
              </a:spcBef>
              <a:spcAft>
                <a:spcPts val="0"/>
              </a:spcAft>
              <a:buSzPts val="1800"/>
              <a:buNone/>
            </a:pPr>
            <a:endParaRPr b="1">
              <a:latin typeface="Barlow"/>
              <a:ea typeface="Barlow"/>
              <a:cs typeface="Barlow"/>
              <a:sym typeface="Barlow"/>
            </a:endParaRPr>
          </a:p>
          <a:p>
            <a:pPr marL="457200" lvl="0" indent="0" algn="l" rtl="0">
              <a:lnSpc>
                <a:spcPct val="110000"/>
              </a:lnSpc>
              <a:spcBef>
                <a:spcPts val="0"/>
              </a:spcBef>
              <a:spcAft>
                <a:spcPts val="0"/>
              </a:spcAft>
              <a:buSzPts val="1800"/>
              <a:buNone/>
            </a:pPr>
            <a:endParaRPr b="1">
              <a:latin typeface="Barlow"/>
              <a:ea typeface="Barlow"/>
              <a:cs typeface="Barlow"/>
              <a:sym typeface="Barlow"/>
            </a:endParaRPr>
          </a:p>
        </p:txBody>
      </p:sp>
      <p:sp>
        <p:nvSpPr>
          <p:cNvPr id="1083" name="Google Shape;1083;gc0405c6410_0_9"/>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pic>
        <p:nvPicPr>
          <p:cNvPr id="1084" name="Google Shape;1084;gc0405c6410_0_9"/>
          <p:cNvPicPr preferRelativeResize="0"/>
          <p:nvPr/>
        </p:nvPicPr>
        <p:blipFill rotWithShape="1">
          <a:blip r:embed="rId3">
            <a:alphaModFix/>
          </a:blip>
          <a:srcRect/>
          <a:stretch/>
        </p:blipFill>
        <p:spPr>
          <a:xfrm>
            <a:off x="6697100" y="2713900"/>
            <a:ext cx="2049825" cy="23410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8"/>
        <p:cNvGrpSpPr/>
        <p:nvPr/>
      </p:nvGrpSpPr>
      <p:grpSpPr>
        <a:xfrm>
          <a:off x="0" y="0"/>
          <a:ext cx="0" cy="0"/>
          <a:chOff x="0" y="0"/>
          <a:chExt cx="0" cy="0"/>
        </a:xfrm>
      </p:grpSpPr>
      <p:sp>
        <p:nvSpPr>
          <p:cNvPr id="1089" name="Google Shape;1089;gc0405c6410_0_16"/>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pic>
        <p:nvPicPr>
          <p:cNvPr id="1090" name="Google Shape;1090;gc0405c6410_0_16"/>
          <p:cNvPicPr preferRelativeResize="0"/>
          <p:nvPr/>
        </p:nvPicPr>
        <p:blipFill rotWithShape="1">
          <a:blip r:embed="rId3">
            <a:alphaModFix/>
          </a:blip>
          <a:srcRect/>
          <a:stretch/>
        </p:blipFill>
        <p:spPr>
          <a:xfrm>
            <a:off x="969750" y="50175"/>
            <a:ext cx="3602250" cy="5043151"/>
          </a:xfrm>
          <a:prstGeom prst="rect">
            <a:avLst/>
          </a:prstGeom>
          <a:noFill/>
          <a:ln>
            <a:noFill/>
          </a:ln>
        </p:spPr>
      </p:pic>
      <p:pic>
        <p:nvPicPr>
          <p:cNvPr id="1091" name="Google Shape;1091;gc0405c6410_0_16"/>
          <p:cNvPicPr preferRelativeResize="0"/>
          <p:nvPr/>
        </p:nvPicPr>
        <p:blipFill rotWithShape="1">
          <a:blip r:embed="rId4">
            <a:alphaModFix/>
          </a:blip>
          <a:srcRect/>
          <a:stretch/>
        </p:blipFill>
        <p:spPr>
          <a:xfrm>
            <a:off x="4978025" y="75463"/>
            <a:ext cx="3307924" cy="4992574"/>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sp>
        <p:nvSpPr>
          <p:cNvPr id="1096" name="Google Shape;1096;gd55dbcb027_0_1"/>
          <p:cNvSpPr txBox="1">
            <a:spLocks noGrp="1"/>
          </p:cNvSpPr>
          <p:nvPr>
            <p:ph type="title"/>
          </p:nvPr>
        </p:nvSpPr>
        <p:spPr>
          <a:xfrm>
            <a:off x="2200525" y="102950"/>
            <a:ext cx="4752300" cy="3258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sz="1400" b="1">
                <a:latin typeface="Raleway"/>
                <a:ea typeface="Raleway"/>
                <a:cs typeface="Raleway"/>
                <a:sym typeface="Raleway"/>
              </a:rPr>
              <a:t>Approval of Qualified Recipients</a:t>
            </a:r>
            <a:endParaRPr sz="1400" b="1">
              <a:latin typeface="Raleway"/>
              <a:ea typeface="Raleway"/>
              <a:cs typeface="Raleway"/>
              <a:sym typeface="Raleway"/>
            </a:endParaRPr>
          </a:p>
        </p:txBody>
      </p:sp>
      <p:sp>
        <p:nvSpPr>
          <p:cNvPr id="1097" name="Google Shape;1097;gd55dbcb027_0_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pic>
        <p:nvPicPr>
          <p:cNvPr id="1098" name="Google Shape;1098;gd55dbcb027_0_1"/>
          <p:cNvPicPr preferRelativeResize="0"/>
          <p:nvPr/>
        </p:nvPicPr>
        <p:blipFill rotWithShape="1">
          <a:blip r:embed="rId3">
            <a:alphaModFix/>
          </a:blip>
          <a:srcRect t="4327" b="4564"/>
          <a:stretch/>
        </p:blipFill>
        <p:spPr>
          <a:xfrm>
            <a:off x="628973" y="428750"/>
            <a:ext cx="7895414" cy="474565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gd074e15741_0_31"/>
          <p:cNvSpPr txBox="1">
            <a:spLocks noGrp="1"/>
          </p:cNvSpPr>
          <p:nvPr>
            <p:ph type="title"/>
          </p:nvPr>
        </p:nvSpPr>
        <p:spPr>
          <a:xfrm>
            <a:off x="2200525" y="102950"/>
            <a:ext cx="4752300" cy="3258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sz="1400" b="1">
                <a:latin typeface="Raleway"/>
                <a:ea typeface="Raleway"/>
                <a:cs typeface="Raleway"/>
                <a:sym typeface="Raleway"/>
              </a:rPr>
              <a:t>Approval of QMs/Project Proposals</a:t>
            </a:r>
            <a:endParaRPr sz="1400" b="1">
              <a:latin typeface="Raleway"/>
              <a:ea typeface="Raleway"/>
              <a:cs typeface="Raleway"/>
              <a:sym typeface="Raleway"/>
            </a:endParaRPr>
          </a:p>
        </p:txBody>
      </p:sp>
      <p:sp>
        <p:nvSpPr>
          <p:cNvPr id="1119" name="Google Shape;1119;gd074e15741_0_3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pic>
        <p:nvPicPr>
          <p:cNvPr id="1120" name="Google Shape;1120;gd074e15741_0_31"/>
          <p:cNvPicPr preferRelativeResize="0"/>
          <p:nvPr/>
        </p:nvPicPr>
        <p:blipFill rotWithShape="1">
          <a:blip r:embed="rId3">
            <a:alphaModFix/>
          </a:blip>
          <a:srcRect t="3574" b="3583"/>
          <a:stretch/>
        </p:blipFill>
        <p:spPr>
          <a:xfrm>
            <a:off x="1108400" y="298350"/>
            <a:ext cx="6936550" cy="4781425"/>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gd561f64e41_0_0"/>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b="1">
                <a:latin typeface="Raleway"/>
                <a:ea typeface="Raleway"/>
                <a:cs typeface="Raleway"/>
                <a:sym typeface="Raleway"/>
              </a:rPr>
              <a:t>Way forward</a:t>
            </a:r>
            <a:endParaRPr b="1">
              <a:latin typeface="Raleway"/>
              <a:ea typeface="Raleway"/>
              <a:cs typeface="Raleway"/>
              <a:sym typeface="Raleway"/>
            </a:endParaRPr>
          </a:p>
        </p:txBody>
      </p:sp>
      <p:sp>
        <p:nvSpPr>
          <p:cNvPr id="1126" name="Google Shape;1126;gd561f64e41_0_0"/>
          <p:cNvSpPr txBox="1">
            <a:spLocks noGrp="1"/>
          </p:cNvSpPr>
          <p:nvPr>
            <p:ph type="body" idx="1"/>
          </p:nvPr>
        </p:nvSpPr>
        <p:spPr>
          <a:xfrm>
            <a:off x="457200" y="1579200"/>
            <a:ext cx="7602300" cy="2640900"/>
          </a:xfrm>
          <a:prstGeom prst="rect">
            <a:avLst/>
          </a:prstGeom>
        </p:spPr>
        <p:txBody>
          <a:bodyPr spcFirstLastPara="1" wrap="square" lIns="0" tIns="0" rIns="0" bIns="0" anchor="t" anchorCtr="0">
            <a:noAutofit/>
          </a:bodyPr>
          <a:lstStyle/>
          <a:p>
            <a:pPr marL="457200" lvl="0" indent="-400050" algn="l" rtl="0">
              <a:spcBef>
                <a:spcPts val="600"/>
              </a:spcBef>
              <a:spcAft>
                <a:spcPts val="0"/>
              </a:spcAft>
              <a:buSzPts val="2700"/>
              <a:buChar char="▸"/>
            </a:pPr>
            <a:r>
              <a:rPr lang="en-US" sz="2900"/>
              <a:t>Identification of target Companies/MSMEs for prioritization</a:t>
            </a:r>
            <a:endParaRPr sz="2900"/>
          </a:p>
          <a:p>
            <a:pPr marL="457200" lvl="0" indent="-400050" algn="l" rtl="0">
              <a:spcBef>
                <a:spcPts val="0"/>
              </a:spcBef>
              <a:spcAft>
                <a:spcPts val="0"/>
              </a:spcAft>
              <a:buSzPts val="2700"/>
              <a:buChar char="▸"/>
            </a:pPr>
            <a:r>
              <a:rPr lang="en-US" sz="2900"/>
              <a:t>Mobilization of P/RTESD Committees </a:t>
            </a:r>
            <a:endParaRPr sz="2900"/>
          </a:p>
          <a:p>
            <a:pPr marL="457200" lvl="0" indent="-400050" algn="l" rtl="0">
              <a:spcBef>
                <a:spcPts val="0"/>
              </a:spcBef>
              <a:spcAft>
                <a:spcPts val="0"/>
              </a:spcAft>
              <a:buSzPts val="2700"/>
              <a:buChar char="▸"/>
            </a:pPr>
            <a:r>
              <a:rPr lang="en-US" sz="2900"/>
              <a:t>Timeline in Preparation and Submission of QMs/Project Proposals</a:t>
            </a:r>
            <a:endParaRPr sz="2900"/>
          </a:p>
          <a:p>
            <a:pPr marL="457200" lvl="0" indent="0" algn="l" rtl="0">
              <a:spcBef>
                <a:spcPts val="600"/>
              </a:spcBef>
              <a:spcAft>
                <a:spcPts val="0"/>
              </a:spcAft>
              <a:buNone/>
            </a:pPr>
            <a:endParaRPr/>
          </a:p>
        </p:txBody>
      </p:sp>
      <p:sp>
        <p:nvSpPr>
          <p:cNvPr id="1127" name="Google Shape;1127;gd561f64e41_0_0"/>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b="1" dirty="0" smtClean="0"/>
              <a:t>2021 </a:t>
            </a:r>
            <a:r>
              <a:rPr lang="en-US" sz="2400" b="1" dirty="0" err="1" smtClean="0"/>
              <a:t>Tulong</a:t>
            </a:r>
            <a:r>
              <a:rPr lang="en-US" sz="2400" b="1" dirty="0" smtClean="0"/>
              <a:t> </a:t>
            </a:r>
            <a:r>
              <a:rPr lang="en-US" sz="2400" b="1" dirty="0" err="1" smtClean="0"/>
              <a:t>Trabaho</a:t>
            </a:r>
            <a:r>
              <a:rPr lang="en-US" sz="2400" b="1" dirty="0" smtClean="0"/>
              <a:t> Scholarship Program</a:t>
            </a:r>
            <a:endParaRPr lang="en-US" sz="2400" b="1" dirty="0"/>
          </a:p>
        </p:txBody>
      </p:sp>
      <p:sp>
        <p:nvSpPr>
          <p:cNvPr id="4" name="Text Placeholder 3"/>
          <p:cNvSpPr>
            <a:spLocks noGrp="1"/>
          </p:cNvSpPr>
          <p:nvPr>
            <p:ph type="body" sz="half" idx="2"/>
          </p:nvPr>
        </p:nvSpPr>
        <p:spPr>
          <a:xfrm>
            <a:off x="662880" y="659532"/>
            <a:ext cx="8229600" cy="400050"/>
          </a:xfrm>
        </p:spPr>
        <p:txBody>
          <a:bodyPr>
            <a:normAutofit/>
          </a:bodyPr>
          <a:lstStyle/>
          <a:p>
            <a:r>
              <a:rPr lang="en-US" sz="1600" i="1" dirty="0" smtClean="0"/>
              <a:t>As of September 2021</a:t>
            </a:r>
            <a:endParaRPr lang="en-US" sz="1600" i="1" dirty="0"/>
          </a:p>
        </p:txBody>
      </p:sp>
      <p:graphicFrame>
        <p:nvGraphicFramePr>
          <p:cNvPr id="5" name="Picture Placeholder 4"/>
          <p:cNvGraphicFramePr>
            <a:graphicFrameLocks noGrp="1"/>
          </p:cNvGraphicFramePr>
          <p:nvPr>
            <p:ph type="pic" idx="1"/>
            <p:extLst>
              <p:ext uri="{D42A27DB-BD31-4B8C-83A1-F6EECF244321}">
                <p14:modId xmlns:p14="http://schemas.microsoft.com/office/powerpoint/2010/main" val="2383121095"/>
              </p:ext>
            </p:extLst>
          </p:nvPr>
        </p:nvGraphicFramePr>
        <p:xfrm>
          <a:off x="323528" y="1059582"/>
          <a:ext cx="8712968" cy="6522232"/>
        </p:xfrm>
        <a:graphic>
          <a:graphicData uri="http://schemas.openxmlformats.org/drawingml/2006/table">
            <a:tbl>
              <a:tblPr>
                <a:tableStyleId>{616DA210-FB5B-4158-B5E0-FEB733F419BA}</a:tableStyleId>
              </a:tblPr>
              <a:tblGrid>
                <a:gridCol w="2126653"/>
                <a:gridCol w="782310"/>
                <a:gridCol w="1852499"/>
                <a:gridCol w="1975753"/>
                <a:gridCol w="1975753"/>
              </a:tblGrid>
              <a:tr h="548640">
                <a:tc>
                  <a:txBody>
                    <a:bodyPr/>
                    <a:lstStyle/>
                    <a:p>
                      <a:pPr algn="ctr" fontAlgn="b"/>
                      <a:r>
                        <a:rPr lang="en-US" sz="1800" u="none" strike="noStrike" dirty="0">
                          <a:solidFill>
                            <a:schemeClr val="tx1"/>
                          </a:solidFill>
                          <a:effectLst/>
                        </a:rPr>
                        <a:t> </a:t>
                      </a:r>
                      <a:r>
                        <a:rPr lang="en-US" sz="1800" u="none" strike="noStrike" dirty="0" smtClean="0">
                          <a:solidFill>
                            <a:schemeClr val="tx1"/>
                          </a:solidFill>
                          <a:effectLst/>
                        </a:rPr>
                        <a:t>Province</a:t>
                      </a:r>
                      <a:endParaRPr lang="en-US" sz="1800" b="1" i="0" u="none" strike="noStrike" dirty="0">
                        <a:solidFill>
                          <a:schemeClr val="tx1"/>
                        </a:solidFill>
                        <a:effectLst/>
                        <a:latin typeface="Arial Narrow" pitchFamily="34" charset="0"/>
                      </a:endParaRPr>
                    </a:p>
                  </a:txBody>
                  <a:tcPr marL="0" marR="0" marT="0" marB="0" anchor="ctr"/>
                </a:tc>
                <a:tc>
                  <a:txBody>
                    <a:bodyPr/>
                    <a:lstStyle/>
                    <a:p>
                      <a:pPr algn="ctr" fontAlgn="b"/>
                      <a:r>
                        <a:rPr lang="en-US" sz="1800" u="none" strike="noStrike" dirty="0" smtClean="0">
                          <a:solidFill>
                            <a:schemeClr val="tx1"/>
                          </a:solidFill>
                          <a:effectLst/>
                        </a:rPr>
                        <a:t>Slots</a:t>
                      </a:r>
                      <a:endParaRPr lang="en-US" sz="1800" b="1" i="1" u="none" strike="noStrike" dirty="0">
                        <a:solidFill>
                          <a:schemeClr val="tx1"/>
                        </a:solidFill>
                        <a:effectLst/>
                        <a:latin typeface="Arial Narrow" pitchFamily="34" charset="0"/>
                      </a:endParaRPr>
                    </a:p>
                  </a:txBody>
                  <a:tcPr marL="0" marR="0" marT="0" marB="0" anchor="ctr"/>
                </a:tc>
                <a:tc>
                  <a:txBody>
                    <a:bodyPr/>
                    <a:lstStyle/>
                    <a:p>
                      <a:pPr algn="ctr" fontAlgn="b"/>
                      <a:r>
                        <a:rPr lang="en-US" sz="1800" u="none" strike="noStrike" dirty="0" smtClean="0">
                          <a:solidFill>
                            <a:schemeClr val="tx1"/>
                          </a:solidFill>
                          <a:effectLst/>
                        </a:rPr>
                        <a:t>Amount</a:t>
                      </a:r>
                      <a:r>
                        <a:rPr lang="en-US" sz="1800" u="none" strike="noStrike" baseline="0" dirty="0" smtClean="0">
                          <a:solidFill>
                            <a:schemeClr val="tx1"/>
                          </a:solidFill>
                          <a:effectLst/>
                        </a:rPr>
                        <a:t> in QM</a:t>
                      </a:r>
                      <a:endParaRPr lang="en-US" sz="1800" b="1" i="1" u="none" strike="noStrike" dirty="0">
                        <a:solidFill>
                          <a:schemeClr val="tx1"/>
                        </a:solidFill>
                        <a:effectLst/>
                        <a:latin typeface="Arial Narrow" pitchFamily="34" charset="0"/>
                      </a:endParaRPr>
                    </a:p>
                  </a:txBody>
                  <a:tcPr marL="0" marR="0" marT="0" marB="0" anchor="ctr"/>
                </a:tc>
                <a:tc>
                  <a:txBody>
                    <a:bodyPr/>
                    <a:lstStyle/>
                    <a:p>
                      <a:pPr algn="ctr" fontAlgn="b"/>
                      <a:r>
                        <a:rPr lang="en-US" sz="1800" u="none" strike="noStrike" dirty="0" smtClean="0">
                          <a:solidFill>
                            <a:schemeClr val="tx1"/>
                          </a:solidFill>
                          <a:effectLst/>
                        </a:rPr>
                        <a:t>Beneficiaries</a:t>
                      </a:r>
                      <a:endParaRPr lang="en-US" sz="1800" b="1" i="0" u="none" strike="noStrike" dirty="0">
                        <a:solidFill>
                          <a:schemeClr val="tx1"/>
                        </a:solidFill>
                        <a:effectLst/>
                        <a:latin typeface="Arial Narrow" pitchFamily="34" charset="0"/>
                      </a:endParaRPr>
                    </a:p>
                  </a:txBody>
                  <a:tcPr marL="0" marR="0" marT="0" marB="0" anchor="ctr"/>
                </a:tc>
                <a:tc>
                  <a:txBody>
                    <a:bodyPr/>
                    <a:lstStyle/>
                    <a:p>
                      <a:pPr algn="ctr" fontAlgn="b"/>
                      <a:r>
                        <a:rPr lang="en-US" sz="1800" u="none" strike="noStrike" dirty="0" smtClean="0">
                          <a:solidFill>
                            <a:schemeClr val="tx1"/>
                          </a:solidFill>
                          <a:effectLst/>
                        </a:rPr>
                        <a:t>Status</a:t>
                      </a:r>
                      <a:endParaRPr lang="en-US" sz="1800" b="1" i="0" u="none" strike="noStrike" dirty="0">
                        <a:solidFill>
                          <a:schemeClr val="tx1"/>
                        </a:solidFill>
                        <a:effectLst/>
                        <a:latin typeface="Arial Narrow" pitchFamily="34" charset="0"/>
                      </a:endParaRPr>
                    </a:p>
                  </a:txBody>
                  <a:tcPr marL="0" marR="0" marT="0" marB="0" anchor="ctr"/>
                </a:tc>
              </a:tr>
              <a:tr h="414405">
                <a:tc>
                  <a:txBody>
                    <a:bodyPr/>
                    <a:lstStyle/>
                    <a:p>
                      <a:pPr algn="l" fontAlgn="b"/>
                      <a:r>
                        <a:rPr lang="en-US" sz="1800" u="none" strike="noStrike" dirty="0" err="1">
                          <a:solidFill>
                            <a:schemeClr val="tx1"/>
                          </a:solidFill>
                          <a:effectLst/>
                        </a:rPr>
                        <a:t>Marinduque</a:t>
                      </a:r>
                      <a:endParaRPr lang="en-US" sz="1800" b="0" i="0" u="none" strike="noStrike" dirty="0">
                        <a:solidFill>
                          <a:schemeClr val="tx1"/>
                        </a:solidFill>
                        <a:effectLst/>
                        <a:latin typeface="Arial Narrow" pitchFamily="34" charset="0"/>
                      </a:endParaRPr>
                    </a:p>
                  </a:txBody>
                  <a:tcPr marL="0" marR="0" marT="0" marB="0" anchor="ctr"/>
                </a:tc>
                <a:tc>
                  <a:txBody>
                    <a:bodyPr/>
                    <a:lstStyle/>
                    <a:p>
                      <a:pPr algn="r" rtl="0" fontAlgn="b"/>
                      <a:r>
                        <a:rPr lang="en-US" sz="1400" b="0" u="none" strike="noStrike" dirty="0">
                          <a:solidFill>
                            <a:schemeClr val="tx1"/>
                          </a:solidFill>
                          <a:effectLst/>
                        </a:rPr>
                        <a:t>50</a:t>
                      </a:r>
                      <a:endParaRPr lang="en-US" sz="1400" b="0" i="0" u="none" strike="noStrike" dirty="0">
                        <a:solidFill>
                          <a:schemeClr val="tx1"/>
                        </a:solidFill>
                        <a:effectLst/>
                        <a:latin typeface="Arial Narrow"/>
                      </a:endParaRPr>
                    </a:p>
                  </a:txBody>
                  <a:tcPr marL="6350" marR="6350" marT="4763" marB="0" anchor="ctr"/>
                </a:tc>
                <a:tc>
                  <a:txBody>
                    <a:bodyPr/>
                    <a:lstStyle/>
                    <a:p>
                      <a:pPr algn="r" rtl="0" fontAlgn="b"/>
                      <a:r>
                        <a:rPr lang="en-US" sz="1400" b="0" u="none" strike="noStrike" dirty="0">
                          <a:solidFill>
                            <a:schemeClr val="tx1"/>
                          </a:solidFill>
                          <a:effectLst/>
                        </a:rPr>
                        <a:t>776,240.00</a:t>
                      </a:r>
                      <a:endParaRPr lang="en-US" sz="1400" b="0" i="0" u="none" strike="noStrike" dirty="0">
                        <a:solidFill>
                          <a:schemeClr val="tx1"/>
                        </a:solidFill>
                        <a:effectLst/>
                        <a:latin typeface="Arial Narrow"/>
                      </a:endParaRPr>
                    </a:p>
                  </a:txBody>
                  <a:tcPr marL="6350" marR="6350" marT="4763" marB="0" anchor="ctr"/>
                </a:tc>
                <a:tc>
                  <a:txBody>
                    <a:bodyPr/>
                    <a:lstStyle/>
                    <a:p>
                      <a:pPr algn="ctr" fontAlgn="b"/>
                      <a:r>
                        <a:rPr lang="en-US" sz="1800" u="none" strike="noStrike" dirty="0" smtClean="0">
                          <a:solidFill>
                            <a:schemeClr val="tx1"/>
                          </a:solidFill>
                          <a:effectLst/>
                        </a:rPr>
                        <a:t>NEET</a:t>
                      </a:r>
                      <a:endParaRPr lang="en-US" sz="1800" b="0" i="0" u="none" strike="noStrike" dirty="0">
                        <a:solidFill>
                          <a:schemeClr val="tx1"/>
                        </a:solidFill>
                        <a:effectLst/>
                        <a:latin typeface="Arial Narrow" pitchFamily="34" charset="0"/>
                      </a:endParaRPr>
                    </a:p>
                  </a:txBody>
                  <a:tcPr marL="0" marR="0" marT="0" marB="0" anchor="ctr"/>
                </a:tc>
                <a:tc>
                  <a:txBody>
                    <a:bodyPr/>
                    <a:lstStyle/>
                    <a:p>
                      <a:pPr algn="ctr" fontAlgn="b"/>
                      <a:r>
                        <a:rPr lang="en-US" sz="1400" u="none" strike="noStrike" dirty="0">
                          <a:solidFill>
                            <a:schemeClr val="tx1"/>
                          </a:solidFill>
                          <a:effectLst/>
                        </a:rPr>
                        <a:t> </a:t>
                      </a:r>
                      <a:r>
                        <a:rPr lang="en-US" sz="1400" u="none" strike="noStrike" dirty="0" smtClean="0">
                          <a:solidFill>
                            <a:schemeClr val="tx1"/>
                          </a:solidFill>
                          <a:effectLst/>
                        </a:rPr>
                        <a:t>Submitted</a:t>
                      </a:r>
                      <a:r>
                        <a:rPr lang="en-US" sz="1400" u="none" strike="noStrike" baseline="0" dirty="0" smtClean="0">
                          <a:solidFill>
                            <a:schemeClr val="tx1"/>
                          </a:solidFill>
                          <a:effectLst/>
                        </a:rPr>
                        <a:t> to CO – 8/19/2021</a:t>
                      </a:r>
                      <a:endParaRPr lang="en-US" sz="1400" b="0" i="0" u="none" strike="noStrike" dirty="0">
                        <a:solidFill>
                          <a:schemeClr val="tx1"/>
                        </a:solidFill>
                        <a:effectLst/>
                        <a:latin typeface="Arial Narrow" pitchFamily="34" charset="0"/>
                      </a:endParaRPr>
                    </a:p>
                  </a:txBody>
                  <a:tcPr marL="0" marR="0" marT="0" marB="0" anchor="b"/>
                </a:tc>
              </a:tr>
              <a:tr h="589163">
                <a:tc>
                  <a:txBody>
                    <a:bodyPr/>
                    <a:lstStyle/>
                    <a:p>
                      <a:pPr algn="l" fontAlgn="b"/>
                      <a:r>
                        <a:rPr lang="en-US" sz="1800" u="none" strike="noStrike" dirty="0">
                          <a:solidFill>
                            <a:schemeClr val="tx1"/>
                          </a:solidFill>
                          <a:effectLst/>
                        </a:rPr>
                        <a:t>Occidental Mindoro</a:t>
                      </a:r>
                      <a:endParaRPr lang="en-US" sz="1800" b="0" i="0" u="none" strike="noStrike" dirty="0">
                        <a:solidFill>
                          <a:schemeClr val="tx1"/>
                        </a:solidFill>
                        <a:effectLst/>
                        <a:latin typeface="Arial Narrow" pitchFamily="34" charset="0"/>
                      </a:endParaRPr>
                    </a:p>
                  </a:txBody>
                  <a:tcPr marL="0" marR="0" marT="0" marB="0" anchor="ctr"/>
                </a:tc>
                <a:tc>
                  <a:txBody>
                    <a:bodyPr/>
                    <a:lstStyle/>
                    <a:p>
                      <a:pPr algn="r" rtl="0" fontAlgn="b"/>
                      <a:r>
                        <a:rPr lang="en-US" sz="1400" b="0" u="none" strike="noStrike" dirty="0">
                          <a:solidFill>
                            <a:schemeClr val="tx1"/>
                          </a:solidFill>
                          <a:effectLst/>
                        </a:rPr>
                        <a:t>25</a:t>
                      </a:r>
                      <a:endParaRPr lang="en-US" sz="1400" b="0" i="0" u="none" strike="noStrike" dirty="0">
                        <a:solidFill>
                          <a:schemeClr val="tx1"/>
                        </a:solidFill>
                        <a:effectLst/>
                        <a:latin typeface="Arial Narrow"/>
                      </a:endParaRPr>
                    </a:p>
                  </a:txBody>
                  <a:tcPr marL="6350" marR="6350" marT="4763" marB="0" anchor="ctr"/>
                </a:tc>
                <a:tc>
                  <a:txBody>
                    <a:bodyPr/>
                    <a:lstStyle/>
                    <a:p>
                      <a:pPr algn="r" rtl="0" fontAlgn="b"/>
                      <a:r>
                        <a:rPr lang="en-US" sz="1400" b="0" u="none" strike="noStrike" dirty="0">
                          <a:solidFill>
                            <a:schemeClr val="tx1"/>
                          </a:solidFill>
                          <a:effectLst/>
                        </a:rPr>
                        <a:t>                     533,720.00 </a:t>
                      </a:r>
                      <a:endParaRPr lang="en-US" sz="1400" b="0" i="0" u="none" strike="noStrike" dirty="0">
                        <a:solidFill>
                          <a:schemeClr val="tx1"/>
                        </a:solidFill>
                        <a:effectLst/>
                        <a:latin typeface="Arial Narrow"/>
                      </a:endParaRPr>
                    </a:p>
                  </a:txBody>
                  <a:tcPr marL="6350" marR="6350" marT="4763" marB="0" anchor="ctr"/>
                </a:tc>
                <a:tc>
                  <a:txBody>
                    <a:bodyPr/>
                    <a:lstStyle/>
                    <a:p>
                      <a:pPr algn="ctr" fontAlgn="b"/>
                      <a:r>
                        <a:rPr lang="en-US" sz="1800" u="none" strike="noStrike" smtClean="0">
                          <a:solidFill>
                            <a:schemeClr val="tx1"/>
                          </a:solidFill>
                          <a:effectLst/>
                        </a:rPr>
                        <a:t>NEET</a:t>
                      </a:r>
                      <a:endParaRPr lang="en-US" sz="1800" b="0" i="0" u="none" strike="noStrike" dirty="0">
                        <a:solidFill>
                          <a:schemeClr val="tx1"/>
                        </a:solidFill>
                        <a:effectLst/>
                        <a:latin typeface="Arial Narrow" pitchFamily="34" charset="0"/>
                      </a:endParaRPr>
                    </a:p>
                  </a:txBody>
                  <a:tcPr marL="0" marR="0" marT="0" marB="0" anchor="ctr"/>
                </a:tc>
                <a:tc>
                  <a:txBody>
                    <a:bodyPr/>
                    <a:lstStyle/>
                    <a:p>
                      <a:pPr algn="ctr" fontAlgn="b"/>
                      <a:r>
                        <a:rPr lang="en-US" sz="1400" u="none" strike="noStrike" dirty="0" smtClean="0">
                          <a:solidFill>
                            <a:schemeClr val="tx1"/>
                          </a:solidFill>
                          <a:effectLst/>
                        </a:rPr>
                        <a:t>Submitted to SMD – 9/7/2021</a:t>
                      </a:r>
                      <a:r>
                        <a:rPr lang="en-US" sz="1400" u="none" strike="noStrike" dirty="0">
                          <a:solidFill>
                            <a:schemeClr val="tx1"/>
                          </a:solidFill>
                          <a:effectLst/>
                        </a:rPr>
                        <a:t> </a:t>
                      </a:r>
                      <a:endParaRPr lang="en-US" sz="1400" b="0" i="0" u="none" strike="noStrike" dirty="0">
                        <a:solidFill>
                          <a:schemeClr val="tx1"/>
                        </a:solidFill>
                        <a:effectLst/>
                        <a:latin typeface="Arial Narrow" pitchFamily="34" charset="0"/>
                      </a:endParaRPr>
                    </a:p>
                  </a:txBody>
                  <a:tcPr marL="0" marR="0" marT="0" marB="0" anchor="b"/>
                </a:tc>
              </a:tr>
              <a:tr h="548640">
                <a:tc>
                  <a:txBody>
                    <a:bodyPr/>
                    <a:lstStyle/>
                    <a:p>
                      <a:pPr algn="l" fontAlgn="b"/>
                      <a:r>
                        <a:rPr lang="en-US" sz="1800" u="none" strike="noStrike" dirty="0">
                          <a:solidFill>
                            <a:schemeClr val="tx1"/>
                          </a:solidFill>
                          <a:effectLst/>
                        </a:rPr>
                        <a:t>Oriental Mindoro</a:t>
                      </a:r>
                      <a:endParaRPr lang="en-US" sz="1800" b="0" i="0" u="none" strike="noStrike" dirty="0">
                        <a:solidFill>
                          <a:schemeClr val="tx1"/>
                        </a:solidFill>
                        <a:effectLst/>
                        <a:latin typeface="Arial Narrow" pitchFamily="34" charset="0"/>
                      </a:endParaRPr>
                    </a:p>
                  </a:txBody>
                  <a:tcPr marL="0" marR="0" marT="0" marB="0" anchor="ctr"/>
                </a:tc>
                <a:tc>
                  <a:txBody>
                    <a:bodyPr/>
                    <a:lstStyle/>
                    <a:p>
                      <a:pPr algn="r" rtl="0" fontAlgn="b"/>
                      <a:r>
                        <a:rPr lang="en-US" sz="1400" b="0" u="none" strike="noStrike" dirty="0">
                          <a:solidFill>
                            <a:schemeClr val="tx1"/>
                          </a:solidFill>
                          <a:effectLst/>
                        </a:rPr>
                        <a:t>50</a:t>
                      </a:r>
                      <a:endParaRPr lang="en-US" sz="1400" b="0" i="0" u="none" strike="noStrike" dirty="0">
                        <a:solidFill>
                          <a:schemeClr val="tx1"/>
                        </a:solidFill>
                        <a:effectLst/>
                        <a:latin typeface="Arial Narrow"/>
                      </a:endParaRPr>
                    </a:p>
                  </a:txBody>
                  <a:tcPr marL="6350" marR="6350" marT="4763" marB="0" anchor="ctr"/>
                </a:tc>
                <a:tc>
                  <a:txBody>
                    <a:bodyPr/>
                    <a:lstStyle/>
                    <a:p>
                      <a:pPr algn="r" rtl="0" fontAlgn="b"/>
                      <a:r>
                        <a:rPr lang="en-US" sz="1400" b="0" u="none" strike="noStrike" dirty="0">
                          <a:solidFill>
                            <a:schemeClr val="tx1"/>
                          </a:solidFill>
                          <a:effectLst/>
                        </a:rPr>
                        <a:t>807,890.00</a:t>
                      </a:r>
                      <a:endParaRPr lang="en-US" sz="1400" b="0" i="0" u="none" strike="noStrike" dirty="0">
                        <a:solidFill>
                          <a:schemeClr val="tx1"/>
                        </a:solidFill>
                        <a:effectLst/>
                        <a:latin typeface="Arial Narrow"/>
                      </a:endParaRPr>
                    </a:p>
                  </a:txBody>
                  <a:tcPr marL="6350" marR="6350" marT="4763" marB="0" anchor="ctr"/>
                </a:tc>
                <a:tc>
                  <a:txBody>
                    <a:bodyPr/>
                    <a:lstStyle/>
                    <a:p>
                      <a:pPr algn="ctr" fontAlgn="b"/>
                      <a:r>
                        <a:rPr lang="en-US" sz="1800" u="none" strike="noStrike" smtClean="0">
                          <a:solidFill>
                            <a:schemeClr val="tx1"/>
                          </a:solidFill>
                          <a:effectLst/>
                        </a:rPr>
                        <a:t>NEET</a:t>
                      </a:r>
                      <a:endParaRPr lang="en-US" sz="1800" b="0" i="0" u="none" strike="noStrike" dirty="0">
                        <a:solidFill>
                          <a:schemeClr val="tx1"/>
                        </a:solidFill>
                        <a:effectLst/>
                        <a:latin typeface="Arial Narrow" pitchFamily="34" charset="0"/>
                      </a:endParaRPr>
                    </a:p>
                  </a:txBody>
                  <a:tcPr marL="0" marR="0" marT="0" marB="0" anchor="ctr"/>
                </a:tc>
                <a:tc>
                  <a:txBody>
                    <a:bodyPr/>
                    <a:lstStyle/>
                    <a:p>
                      <a:pPr algn="ctr" fontAlgn="b"/>
                      <a:r>
                        <a:rPr lang="en-US" sz="1400" u="none" strike="noStrike" dirty="0">
                          <a:solidFill>
                            <a:schemeClr val="tx1"/>
                          </a:solidFill>
                          <a:effectLst/>
                        </a:rPr>
                        <a:t> </a:t>
                      </a:r>
                      <a:r>
                        <a:rPr lang="en-US" sz="1400" u="none" strike="noStrike" dirty="0" smtClean="0">
                          <a:solidFill>
                            <a:schemeClr val="tx1"/>
                          </a:solidFill>
                          <a:effectLst/>
                        </a:rPr>
                        <a:t>Submitted to SMD – 9/6/2021 </a:t>
                      </a:r>
                      <a:endParaRPr lang="en-US" sz="1400" b="0" i="0" u="none" strike="noStrike" dirty="0">
                        <a:solidFill>
                          <a:schemeClr val="tx1"/>
                        </a:solidFill>
                        <a:effectLst/>
                        <a:latin typeface="Arial Narrow" pitchFamily="34" charset="0"/>
                      </a:endParaRPr>
                    </a:p>
                  </a:txBody>
                  <a:tcPr marL="0" marR="0" marT="0" marB="0" anchor="b"/>
                </a:tc>
              </a:tr>
              <a:tr h="61722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u="none" strike="noStrike" dirty="0" smtClean="0">
                          <a:solidFill>
                            <a:schemeClr val="tx1"/>
                          </a:solidFill>
                          <a:effectLst/>
                        </a:rPr>
                        <a:t>Oriental Mindoro</a:t>
                      </a:r>
                      <a:endParaRPr lang="en-US" sz="1800" b="0" i="0" u="none" strike="noStrike" dirty="0" smtClean="0">
                        <a:solidFill>
                          <a:schemeClr val="tx1"/>
                        </a:solidFill>
                        <a:effectLst/>
                        <a:latin typeface="Arial Narrow" pitchFamily="34" charset="0"/>
                      </a:endParaRPr>
                    </a:p>
                  </a:txBody>
                  <a:tcPr marL="0" marR="0" marT="0" marB="0" anchor="ctr"/>
                </a:tc>
                <a:tc>
                  <a:txBody>
                    <a:bodyPr/>
                    <a:lstStyle/>
                    <a:p>
                      <a:pPr algn="r" rtl="0" fontAlgn="b"/>
                      <a:r>
                        <a:rPr lang="en-US" sz="1400" b="0" i="0" u="none" strike="noStrike" dirty="0" smtClean="0">
                          <a:solidFill>
                            <a:schemeClr val="tx1"/>
                          </a:solidFill>
                          <a:effectLst/>
                          <a:latin typeface="Arial Narrow"/>
                        </a:rPr>
                        <a:t>405</a:t>
                      </a:r>
                      <a:endParaRPr lang="en-US" sz="1400" b="0" i="0" u="none" strike="noStrike" dirty="0">
                        <a:solidFill>
                          <a:schemeClr val="tx1"/>
                        </a:solidFill>
                        <a:effectLst/>
                        <a:latin typeface="Arial Narrow"/>
                      </a:endParaRPr>
                    </a:p>
                  </a:txBody>
                  <a:tcPr marL="6350" marR="6350" marT="4763" marB="0" anchor="ctr"/>
                </a:tc>
                <a:tc>
                  <a:txBody>
                    <a:bodyPr/>
                    <a:lstStyle/>
                    <a:p>
                      <a:pPr algn="r" rtl="0" fontAlgn="b"/>
                      <a:r>
                        <a:rPr lang="en-US" sz="1400" b="0" u="none" strike="noStrike" dirty="0" smtClean="0">
                          <a:solidFill>
                            <a:schemeClr val="tx1"/>
                          </a:solidFill>
                          <a:effectLst/>
                        </a:rPr>
                        <a:t>9,489,158.00</a:t>
                      </a:r>
                      <a:endParaRPr lang="en-US" sz="1400" b="0" i="0" u="none" strike="noStrike" dirty="0">
                        <a:solidFill>
                          <a:schemeClr val="tx1"/>
                        </a:solidFill>
                        <a:effectLst/>
                        <a:latin typeface="Arial Narrow"/>
                      </a:endParaRPr>
                    </a:p>
                  </a:txBody>
                  <a:tcPr marL="6350" marR="6350" marT="4763"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smtClean="0">
                          <a:solidFill>
                            <a:schemeClr val="tx1"/>
                          </a:solidFill>
                          <a:effectLst/>
                        </a:rPr>
                        <a:t>NEET</a:t>
                      </a:r>
                      <a:endParaRPr lang="en-US" sz="1800" b="0" i="0" u="none" strike="noStrike" dirty="0" smtClean="0">
                        <a:solidFill>
                          <a:schemeClr val="tx1"/>
                        </a:solidFill>
                        <a:effectLst/>
                        <a:latin typeface="Arial Narrow" pitchFamily="34" charset="0"/>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u="none" strike="noStrike" dirty="0">
                          <a:solidFill>
                            <a:schemeClr val="tx1"/>
                          </a:solidFill>
                          <a:effectLst/>
                        </a:rPr>
                        <a:t> </a:t>
                      </a:r>
                      <a:r>
                        <a:rPr lang="en-US" sz="1400" u="none" strike="noStrike" dirty="0" smtClean="0">
                          <a:solidFill>
                            <a:schemeClr val="tx1"/>
                          </a:solidFill>
                          <a:effectLst/>
                        </a:rPr>
                        <a:t>Submitted to SMD – 9/7/2021 </a:t>
                      </a:r>
                    </a:p>
                    <a:p>
                      <a:pPr algn="ctr" fontAlgn="b"/>
                      <a:endParaRPr lang="en-US" sz="1400" b="0" i="0" u="none" strike="noStrike" dirty="0">
                        <a:solidFill>
                          <a:schemeClr val="tx1"/>
                        </a:solidFill>
                        <a:effectLst/>
                        <a:latin typeface="Arial Narrow" pitchFamily="34" charset="0"/>
                      </a:endParaRPr>
                    </a:p>
                  </a:txBody>
                  <a:tcPr marL="0" marR="0" marT="0" marB="0" anchor="b"/>
                </a:tc>
              </a:tr>
              <a:tr h="617220">
                <a:tc>
                  <a:txBody>
                    <a:bodyPr/>
                    <a:lstStyle/>
                    <a:p>
                      <a:pPr algn="l" fontAlgn="b"/>
                      <a:r>
                        <a:rPr lang="en-US" sz="1800" u="none" strike="noStrike" dirty="0" smtClean="0">
                          <a:solidFill>
                            <a:schemeClr val="tx1"/>
                          </a:solidFill>
                          <a:effectLst/>
                        </a:rPr>
                        <a:t>Palawan</a:t>
                      </a:r>
                      <a:endParaRPr lang="en-US" sz="1800" b="0" i="0" u="none" strike="noStrike" dirty="0">
                        <a:solidFill>
                          <a:schemeClr val="tx1"/>
                        </a:solidFill>
                        <a:effectLst/>
                        <a:latin typeface="Arial Narrow" pitchFamily="34" charset="0"/>
                      </a:endParaRPr>
                    </a:p>
                  </a:txBody>
                  <a:tcPr marL="0" marR="0" marT="0" marB="0" anchor="ctr"/>
                </a:tc>
                <a:tc>
                  <a:txBody>
                    <a:bodyPr/>
                    <a:lstStyle/>
                    <a:p>
                      <a:pPr algn="r" rtl="0" fontAlgn="b"/>
                      <a:r>
                        <a:rPr lang="en-US" sz="1400" b="0" u="none" strike="noStrike">
                          <a:solidFill>
                            <a:schemeClr val="tx1"/>
                          </a:solidFill>
                          <a:effectLst/>
                        </a:rPr>
                        <a:t>300</a:t>
                      </a:r>
                      <a:endParaRPr lang="en-US" sz="1400" b="0" i="0" u="none" strike="noStrike">
                        <a:solidFill>
                          <a:schemeClr val="tx1"/>
                        </a:solidFill>
                        <a:effectLst/>
                        <a:latin typeface="Arial Narrow"/>
                      </a:endParaRPr>
                    </a:p>
                  </a:txBody>
                  <a:tcPr marL="6350" marR="6350" marT="4763" marB="0" anchor="ctr"/>
                </a:tc>
                <a:tc>
                  <a:txBody>
                    <a:bodyPr/>
                    <a:lstStyle/>
                    <a:p>
                      <a:pPr algn="r" rtl="0" fontAlgn="b"/>
                      <a:r>
                        <a:rPr lang="en-US" sz="1400" b="0" u="none" strike="noStrike" dirty="0">
                          <a:solidFill>
                            <a:schemeClr val="tx1"/>
                          </a:solidFill>
                          <a:effectLst/>
                        </a:rPr>
                        <a:t>                  7,395,180.00 </a:t>
                      </a:r>
                      <a:endParaRPr lang="en-US" sz="1400" b="0" i="0" u="none" strike="noStrike" dirty="0">
                        <a:solidFill>
                          <a:schemeClr val="tx1"/>
                        </a:solidFill>
                        <a:effectLst/>
                        <a:latin typeface="Arial Narrow"/>
                      </a:endParaRPr>
                    </a:p>
                  </a:txBody>
                  <a:tcPr marL="6350" marR="6350" marT="4763"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smtClean="0">
                          <a:solidFill>
                            <a:schemeClr val="tx1"/>
                          </a:solidFill>
                          <a:effectLst/>
                        </a:rPr>
                        <a:t>NEET</a:t>
                      </a:r>
                      <a:endParaRPr lang="en-US" sz="1800" b="0" i="0" u="none" strike="noStrike" dirty="0" smtClean="0">
                        <a:solidFill>
                          <a:schemeClr val="tx1"/>
                        </a:solidFill>
                        <a:effectLst/>
                        <a:latin typeface="Arial Narrow" pitchFamily="34" charset="0"/>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u="none" strike="noStrike" dirty="0" smtClean="0">
                          <a:solidFill>
                            <a:schemeClr val="tx1"/>
                          </a:solidFill>
                          <a:effectLst/>
                        </a:rPr>
                        <a:t>Submitted to SMD – 9/7/2021 </a:t>
                      </a:r>
                    </a:p>
                    <a:p>
                      <a:pPr algn="ctr" fontAlgn="b"/>
                      <a:endParaRPr lang="en-US" sz="1400" b="0" i="0" u="none" strike="noStrike" dirty="0">
                        <a:solidFill>
                          <a:schemeClr val="tx1"/>
                        </a:solidFill>
                        <a:effectLst/>
                        <a:latin typeface="Arial Narrow" pitchFamily="34" charset="0"/>
                      </a:endParaRPr>
                    </a:p>
                  </a:txBody>
                  <a:tcPr marL="0" marR="0" marT="0" marB="0" anchor="b"/>
                </a:tc>
              </a:tr>
              <a:tr h="446987">
                <a:tc>
                  <a:txBody>
                    <a:bodyPr/>
                    <a:lstStyle/>
                    <a:p>
                      <a:pPr algn="l" fontAlgn="b"/>
                      <a:r>
                        <a:rPr lang="en-US" sz="1800" u="none" strike="noStrike" dirty="0" smtClean="0">
                          <a:solidFill>
                            <a:schemeClr val="tx1"/>
                          </a:solidFill>
                          <a:effectLst/>
                        </a:rPr>
                        <a:t>MIMAROPA</a:t>
                      </a:r>
                      <a:endParaRPr lang="en-US" sz="1800" b="1" i="0" u="none" strike="noStrike" dirty="0">
                        <a:solidFill>
                          <a:schemeClr val="tx1"/>
                        </a:solidFill>
                        <a:effectLst/>
                        <a:latin typeface="Arial Narrow" pitchFamily="34" charset="0"/>
                      </a:endParaRPr>
                    </a:p>
                  </a:txBody>
                  <a:tcPr marL="0" marR="0" marT="0" marB="0" anchor="ctr"/>
                </a:tc>
                <a:tc>
                  <a:txBody>
                    <a:bodyPr/>
                    <a:lstStyle/>
                    <a:p>
                      <a:pPr algn="r" rtl="0" fontAlgn="b"/>
                      <a:r>
                        <a:rPr lang="en-US" sz="1800" b="1" u="none" strike="noStrike" dirty="0" smtClean="0">
                          <a:solidFill>
                            <a:schemeClr val="tx1"/>
                          </a:solidFill>
                          <a:effectLst/>
                        </a:rPr>
                        <a:t>830</a:t>
                      </a:r>
                      <a:endParaRPr lang="en-US" sz="1800" b="1" i="0" u="none" strike="noStrike" dirty="0">
                        <a:solidFill>
                          <a:schemeClr val="tx1"/>
                        </a:solidFill>
                        <a:effectLst/>
                        <a:latin typeface="Arial Narrow"/>
                      </a:endParaRPr>
                    </a:p>
                  </a:txBody>
                  <a:tcPr marL="6350" marR="6350" marT="4763" marB="0" anchor="ctr"/>
                </a:tc>
                <a:tc>
                  <a:txBody>
                    <a:bodyPr/>
                    <a:lstStyle/>
                    <a:p>
                      <a:pPr algn="r" rtl="0" fontAlgn="b"/>
                      <a:r>
                        <a:rPr lang="en-US" sz="1800" b="1" i="0" u="none" strike="noStrike" dirty="0" smtClean="0">
                          <a:solidFill>
                            <a:schemeClr val="tx1"/>
                          </a:solidFill>
                          <a:effectLst/>
                          <a:latin typeface="Arial Narrow"/>
                        </a:rPr>
                        <a:t>19,002,188.00</a:t>
                      </a:r>
                      <a:endParaRPr lang="en-US" sz="1800" b="1" i="0" u="none" strike="noStrike" dirty="0">
                        <a:solidFill>
                          <a:schemeClr val="tx1"/>
                        </a:solidFill>
                        <a:effectLst/>
                        <a:latin typeface="Arial Narrow"/>
                      </a:endParaRPr>
                    </a:p>
                  </a:txBody>
                  <a:tcPr marL="6350" marR="6350" marT="4763" marB="0" anchor="ctr"/>
                </a:tc>
                <a:tc>
                  <a:txBody>
                    <a:bodyPr/>
                    <a:lstStyle/>
                    <a:p>
                      <a:pPr algn="r" rtl="0" fontAlgn="b"/>
                      <a:endParaRPr lang="en-US" sz="1500" b="0" i="0" u="none" strike="noStrike" dirty="0">
                        <a:solidFill>
                          <a:schemeClr val="tx1"/>
                        </a:solidFill>
                        <a:effectLst/>
                        <a:latin typeface="Arial Narrow"/>
                      </a:endParaRPr>
                    </a:p>
                  </a:txBody>
                  <a:tcPr marL="6350" marR="6350" marT="4763" marB="0" anchor="b"/>
                </a:tc>
                <a:tc>
                  <a:txBody>
                    <a:bodyPr/>
                    <a:lstStyle/>
                    <a:p>
                      <a:pPr algn="l" fontAlgn="b"/>
                      <a:r>
                        <a:rPr lang="en-US" sz="1800" u="none" strike="noStrike" dirty="0">
                          <a:solidFill>
                            <a:schemeClr val="tx1"/>
                          </a:solidFill>
                          <a:effectLst/>
                        </a:rPr>
                        <a:t> </a:t>
                      </a:r>
                      <a:endParaRPr lang="en-US" sz="1800" b="1" i="0" u="none" strike="noStrike" dirty="0">
                        <a:solidFill>
                          <a:schemeClr val="tx1"/>
                        </a:solidFill>
                        <a:effectLst/>
                        <a:latin typeface="Arial Narrow" pitchFamily="34" charset="0"/>
                      </a:endParaRPr>
                    </a:p>
                  </a:txBody>
                  <a:tcPr marL="0" marR="0" marT="0" marB="0" anchor="b"/>
                </a:tc>
              </a:tr>
              <a:tr h="446987">
                <a:tc>
                  <a:txBody>
                    <a:bodyPr/>
                    <a:lstStyle/>
                    <a:p>
                      <a:pPr algn="l" fontAlgn="b"/>
                      <a:endParaRPr lang="en-US" sz="1800" b="1" i="0" u="none" strike="noStrike" dirty="0">
                        <a:solidFill>
                          <a:schemeClr val="tx1"/>
                        </a:solidFill>
                        <a:effectLst/>
                        <a:latin typeface="Arial Narrow" pitchFamily="34" charset="0"/>
                      </a:endParaRPr>
                    </a:p>
                  </a:txBody>
                  <a:tcPr marL="0" marR="0" marT="0" marB="0" anchor="ctr"/>
                </a:tc>
                <a:tc>
                  <a:txBody>
                    <a:bodyPr/>
                    <a:lstStyle/>
                    <a:p>
                      <a:pPr algn="r" rtl="0" fontAlgn="b"/>
                      <a:endParaRPr lang="en-US" sz="1500" b="0" i="0" u="none" strike="noStrike" dirty="0">
                        <a:solidFill>
                          <a:schemeClr val="tx1"/>
                        </a:solidFill>
                        <a:effectLst/>
                        <a:latin typeface="Arial Narrow"/>
                      </a:endParaRPr>
                    </a:p>
                  </a:txBody>
                  <a:tcPr marL="6350" marR="6350" marT="4763" marB="0" anchor="ctr"/>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l" fontAlgn="b"/>
                      <a:endParaRPr lang="en-US" sz="1800" b="1" i="0" u="none" strike="noStrike" dirty="0">
                        <a:solidFill>
                          <a:schemeClr val="tx1"/>
                        </a:solidFill>
                        <a:effectLst/>
                        <a:latin typeface="Arial Narrow" pitchFamily="34" charset="0"/>
                      </a:endParaRPr>
                    </a:p>
                  </a:txBody>
                  <a:tcPr marL="0" marR="0" marT="0" marB="0" anchor="b"/>
                </a:tc>
              </a:tr>
              <a:tr h="446987">
                <a:tc>
                  <a:txBody>
                    <a:bodyPr/>
                    <a:lstStyle/>
                    <a:p>
                      <a:pPr algn="l" fontAlgn="b"/>
                      <a:endParaRPr lang="en-US" sz="1800" b="1" i="0" u="none" strike="noStrike" dirty="0">
                        <a:solidFill>
                          <a:schemeClr val="tx1"/>
                        </a:solidFill>
                        <a:effectLst/>
                        <a:latin typeface="Arial Narrow" pitchFamily="34" charset="0"/>
                      </a:endParaRPr>
                    </a:p>
                  </a:txBody>
                  <a:tcPr marL="0" marR="0" marT="0" marB="0" anchor="ctr"/>
                </a:tc>
                <a:tc>
                  <a:txBody>
                    <a:bodyPr/>
                    <a:lstStyle/>
                    <a:p>
                      <a:pPr algn="r" rtl="0" fontAlgn="b"/>
                      <a:endParaRPr lang="en-US" sz="1500" b="0" i="0" u="none" strike="noStrike" dirty="0">
                        <a:solidFill>
                          <a:schemeClr val="tx1"/>
                        </a:solidFill>
                        <a:effectLst/>
                        <a:latin typeface="Arial Narrow"/>
                      </a:endParaRPr>
                    </a:p>
                  </a:txBody>
                  <a:tcPr marL="6350" marR="6350" marT="4763" marB="0" anchor="ctr"/>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l" fontAlgn="b"/>
                      <a:endParaRPr lang="en-US" sz="1800" b="1" i="0" u="none" strike="noStrike" dirty="0">
                        <a:solidFill>
                          <a:schemeClr val="tx1"/>
                        </a:solidFill>
                        <a:effectLst/>
                        <a:latin typeface="Arial Narrow" pitchFamily="34" charset="0"/>
                      </a:endParaRPr>
                    </a:p>
                  </a:txBody>
                  <a:tcPr marL="0" marR="0" marT="0" marB="0" anchor="b"/>
                </a:tc>
              </a:tr>
              <a:tr h="446987">
                <a:tc>
                  <a:txBody>
                    <a:bodyPr/>
                    <a:lstStyle/>
                    <a:p>
                      <a:pPr algn="l" fontAlgn="b"/>
                      <a:endParaRPr lang="en-US" sz="1800" b="1" i="0" u="none" strike="noStrike" dirty="0">
                        <a:solidFill>
                          <a:schemeClr val="tx1"/>
                        </a:solidFill>
                        <a:effectLst/>
                        <a:latin typeface="Arial Narrow" pitchFamily="34" charset="0"/>
                      </a:endParaRPr>
                    </a:p>
                  </a:txBody>
                  <a:tcPr marL="0" marR="0" marT="0" marB="0" anchor="ctr"/>
                </a:tc>
                <a:tc>
                  <a:txBody>
                    <a:bodyPr/>
                    <a:lstStyle/>
                    <a:p>
                      <a:pPr algn="r" rtl="0" fontAlgn="b"/>
                      <a:endParaRPr lang="en-US" sz="1500" b="0" i="0" u="none" strike="noStrike" dirty="0">
                        <a:solidFill>
                          <a:schemeClr val="tx1"/>
                        </a:solidFill>
                        <a:effectLst/>
                        <a:latin typeface="Arial Narrow"/>
                      </a:endParaRPr>
                    </a:p>
                  </a:txBody>
                  <a:tcPr marL="6350" marR="6350" marT="4763" marB="0" anchor="ctr"/>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l" fontAlgn="b"/>
                      <a:endParaRPr lang="en-US" sz="1800" b="1" i="0" u="none" strike="noStrike" dirty="0">
                        <a:solidFill>
                          <a:schemeClr val="tx1"/>
                        </a:solidFill>
                        <a:effectLst/>
                        <a:latin typeface="Arial Narrow" pitchFamily="34" charset="0"/>
                      </a:endParaRPr>
                    </a:p>
                  </a:txBody>
                  <a:tcPr marL="0" marR="0" marT="0" marB="0" anchor="b"/>
                </a:tc>
              </a:tr>
              <a:tr h="446987">
                <a:tc>
                  <a:txBody>
                    <a:bodyPr/>
                    <a:lstStyle/>
                    <a:p>
                      <a:pPr algn="l" fontAlgn="b"/>
                      <a:endParaRPr lang="en-US" sz="1800" b="1" i="0" u="none" strike="noStrike" dirty="0">
                        <a:solidFill>
                          <a:schemeClr val="tx1"/>
                        </a:solidFill>
                        <a:effectLst/>
                        <a:latin typeface="Arial Narrow" pitchFamily="34" charset="0"/>
                      </a:endParaRPr>
                    </a:p>
                  </a:txBody>
                  <a:tcPr marL="0" marR="0" marT="0" marB="0" anchor="ctr"/>
                </a:tc>
                <a:tc>
                  <a:txBody>
                    <a:bodyPr/>
                    <a:lstStyle/>
                    <a:p>
                      <a:pPr algn="r" rtl="0" fontAlgn="b"/>
                      <a:endParaRPr lang="en-US" sz="1500" b="0" i="0" u="none" strike="noStrike" dirty="0">
                        <a:solidFill>
                          <a:schemeClr val="tx1"/>
                        </a:solidFill>
                        <a:effectLst/>
                        <a:latin typeface="Arial Narrow"/>
                      </a:endParaRPr>
                    </a:p>
                  </a:txBody>
                  <a:tcPr marL="6350" marR="6350" marT="4763" marB="0" anchor="ctr"/>
                </a:tc>
                <a:tc>
                  <a:txBody>
                    <a:bodyPr/>
                    <a:lstStyle/>
                    <a:p>
                      <a:pPr algn="r" rtl="0" fontAlgn="b"/>
                      <a:endParaRPr lang="en-US" sz="1400" b="0" i="0" u="none" strike="noStrike" dirty="0">
                        <a:solidFill>
                          <a:schemeClr val="tx1"/>
                        </a:solidFill>
                        <a:effectLst/>
                        <a:latin typeface="Arial Narrow"/>
                      </a:endParaRPr>
                    </a:p>
                  </a:txBody>
                  <a:tcPr marL="6350" marR="6350" marT="4763" marB="0" anchor="b"/>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l" fontAlgn="b"/>
                      <a:endParaRPr lang="en-US" sz="1800" b="1" i="0" u="none" strike="noStrike" dirty="0">
                        <a:solidFill>
                          <a:schemeClr val="tx1"/>
                        </a:solidFill>
                        <a:effectLst/>
                        <a:latin typeface="Arial Narrow" pitchFamily="34" charset="0"/>
                      </a:endParaRPr>
                    </a:p>
                  </a:txBody>
                  <a:tcPr marL="0" marR="0" marT="0" marB="0" anchor="b"/>
                </a:tc>
              </a:tr>
              <a:tr h="446987">
                <a:tc>
                  <a:txBody>
                    <a:bodyPr/>
                    <a:lstStyle/>
                    <a:p>
                      <a:pPr algn="l" fontAlgn="b"/>
                      <a:endParaRPr lang="en-US" sz="1800" b="1" i="0" u="none" strike="noStrike" dirty="0">
                        <a:solidFill>
                          <a:schemeClr val="tx1"/>
                        </a:solidFill>
                        <a:effectLst/>
                        <a:latin typeface="Arial Narrow" pitchFamily="34" charset="0"/>
                      </a:endParaRPr>
                    </a:p>
                  </a:txBody>
                  <a:tcPr marL="0" marR="0" marT="0" marB="0" anchor="ctr"/>
                </a:tc>
                <a:tc>
                  <a:txBody>
                    <a:bodyPr/>
                    <a:lstStyle/>
                    <a:p>
                      <a:pPr algn="r" rtl="0" fontAlgn="b"/>
                      <a:endParaRPr lang="en-US" sz="1500" b="0" i="0" u="none" strike="noStrike" dirty="0">
                        <a:solidFill>
                          <a:schemeClr val="tx1"/>
                        </a:solidFill>
                        <a:effectLst/>
                        <a:latin typeface="Arial Narrow"/>
                      </a:endParaRPr>
                    </a:p>
                  </a:txBody>
                  <a:tcPr marL="6350" marR="6350" marT="4763" marB="0" anchor="ctr"/>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r" rtl="0" fontAlgn="b"/>
                      <a:endParaRPr lang="en-US" sz="1400" b="0" i="0" u="none" strike="noStrike">
                        <a:solidFill>
                          <a:schemeClr val="tx1"/>
                        </a:solidFill>
                        <a:effectLst/>
                        <a:latin typeface="Arial Narrow"/>
                      </a:endParaRPr>
                    </a:p>
                  </a:txBody>
                  <a:tcPr marL="6350" marR="6350" marT="4763" marB="0" anchor="b"/>
                </a:tc>
                <a:tc>
                  <a:txBody>
                    <a:bodyPr/>
                    <a:lstStyle/>
                    <a:p>
                      <a:pPr algn="l" fontAlgn="b"/>
                      <a:endParaRPr lang="en-US" sz="1800" b="1" i="0" u="none" strike="noStrike" dirty="0">
                        <a:solidFill>
                          <a:schemeClr val="tx1"/>
                        </a:solidFill>
                        <a:effectLst/>
                        <a:latin typeface="Arial Narrow" pitchFamily="34" charset="0"/>
                      </a:endParaRPr>
                    </a:p>
                  </a:txBody>
                  <a:tcPr marL="0" marR="0" marT="0" marB="0" anchor="b"/>
                </a:tc>
              </a:tr>
              <a:tr h="446987">
                <a:tc>
                  <a:txBody>
                    <a:bodyPr/>
                    <a:lstStyle/>
                    <a:p>
                      <a:pPr algn="l" fontAlgn="b"/>
                      <a:endParaRPr lang="en-US" sz="1800" b="1" i="0" u="none" strike="noStrike" dirty="0">
                        <a:solidFill>
                          <a:schemeClr val="tx1"/>
                        </a:solidFill>
                        <a:effectLst/>
                        <a:latin typeface="Arial Narrow" pitchFamily="34" charset="0"/>
                      </a:endParaRPr>
                    </a:p>
                  </a:txBody>
                  <a:tcPr marL="0" marR="0" marT="0" marB="0" anchor="ctr"/>
                </a:tc>
                <a:tc>
                  <a:txBody>
                    <a:bodyPr/>
                    <a:lstStyle/>
                    <a:p>
                      <a:pPr algn="r" rtl="0" fontAlgn="b"/>
                      <a:endParaRPr lang="en-US" sz="1500" b="0" i="0" u="none" strike="noStrike" dirty="0">
                        <a:solidFill>
                          <a:schemeClr val="tx1"/>
                        </a:solidFill>
                        <a:effectLst/>
                        <a:latin typeface="Arial Narrow"/>
                      </a:endParaRPr>
                    </a:p>
                  </a:txBody>
                  <a:tcPr marL="6350" marR="6350" marT="4763" marB="0" anchor="ctr"/>
                </a:tc>
                <a:tc>
                  <a:txBody>
                    <a:bodyPr/>
                    <a:lstStyle/>
                    <a:p>
                      <a:pPr algn="r" rtl="0" fontAlgn="b"/>
                      <a:endParaRPr lang="en-US" sz="1400" b="1" i="0" u="none" strike="noStrike">
                        <a:solidFill>
                          <a:schemeClr val="tx1"/>
                        </a:solidFill>
                        <a:effectLst/>
                        <a:latin typeface="Arial Narrow"/>
                      </a:endParaRPr>
                    </a:p>
                  </a:txBody>
                  <a:tcPr marL="6350" marR="6350" marT="4763" marB="0" anchor="b"/>
                </a:tc>
                <a:tc>
                  <a:txBody>
                    <a:bodyPr/>
                    <a:lstStyle/>
                    <a:p>
                      <a:pPr algn="r" rtl="0" fontAlgn="b"/>
                      <a:endParaRPr lang="en-US" sz="1400" b="1" i="0" u="none" strike="noStrike" dirty="0">
                        <a:solidFill>
                          <a:schemeClr val="tx1"/>
                        </a:solidFill>
                        <a:effectLst/>
                        <a:latin typeface="Arial Narrow"/>
                      </a:endParaRPr>
                    </a:p>
                  </a:txBody>
                  <a:tcPr marL="6350" marR="6350" marT="4763" marB="0" anchor="b"/>
                </a:tc>
                <a:tc>
                  <a:txBody>
                    <a:bodyPr/>
                    <a:lstStyle/>
                    <a:p>
                      <a:pPr algn="l" fontAlgn="b"/>
                      <a:endParaRPr lang="en-US" sz="1800" b="1" i="0" u="none" strike="noStrike" dirty="0">
                        <a:solidFill>
                          <a:schemeClr val="tx1"/>
                        </a:solidFill>
                        <a:effectLst/>
                        <a:latin typeface="Arial Narrow" pitchFamily="34" charset="0"/>
                      </a:endParaRPr>
                    </a:p>
                  </a:txBody>
                  <a:tcPr marL="0" marR="0" marT="0" marB="0" anchor="b"/>
                </a:tc>
              </a:tr>
            </a:tbl>
          </a:graphicData>
        </a:graphic>
      </p:graphicFrame>
      <p:pic>
        <p:nvPicPr>
          <p:cNvPr id="6" name="Google Shape;38;p1"/>
          <p:cNvPicPr preferRelativeResize="0"/>
          <p:nvPr/>
        </p:nvPicPr>
        <p:blipFill rotWithShape="1">
          <a:blip r:embed="rId2">
            <a:alphaModFix/>
          </a:blip>
          <a:srcRect/>
          <a:stretch/>
        </p:blipFill>
        <p:spPr>
          <a:xfrm>
            <a:off x="7380312" y="4584814"/>
            <a:ext cx="1656184" cy="558686"/>
          </a:xfrm>
          <a:prstGeom prst="rect">
            <a:avLst/>
          </a:prstGeom>
          <a:noFill/>
          <a:ln>
            <a:noFill/>
          </a:ln>
        </p:spPr>
      </p:pic>
    </p:spTree>
    <p:extLst>
      <p:ext uri="{BB962C8B-B14F-4D97-AF65-F5344CB8AC3E}">
        <p14:creationId xmlns:p14="http://schemas.microsoft.com/office/powerpoint/2010/main" val="12922442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Google Shape;1132;p11"/>
          <p:cNvSpPr txBox="1">
            <a:spLocks noGrp="1"/>
          </p:cNvSpPr>
          <p:nvPr>
            <p:ph type="ctrTitle"/>
          </p:nvPr>
        </p:nvSpPr>
        <p:spPr>
          <a:xfrm>
            <a:off x="1085850" y="2031025"/>
            <a:ext cx="4676700" cy="11598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4800"/>
              <a:buNone/>
            </a:pPr>
            <a:r>
              <a:rPr lang="en-US"/>
              <a:t>Thank you!</a:t>
            </a:r>
            <a:endParaRPr/>
          </a:p>
        </p:txBody>
      </p:sp>
      <p:sp>
        <p:nvSpPr>
          <p:cNvPr id="1133" name="Google Shape;1133;p11"/>
          <p:cNvSpPr txBox="1">
            <a:spLocks noGrp="1"/>
          </p:cNvSpPr>
          <p:nvPr>
            <p:ph type="subTitle" idx="1"/>
          </p:nvPr>
        </p:nvSpPr>
        <p:spPr>
          <a:xfrm>
            <a:off x="1085850" y="3287726"/>
            <a:ext cx="4676700" cy="3837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SzPts val="1800"/>
              <a:buNone/>
            </a:pPr>
            <a:endParaRPr/>
          </a:p>
        </p:txBody>
      </p:sp>
      <p:sp>
        <p:nvSpPr>
          <p:cNvPr id="1134" name="Google Shape;1134;p11"/>
          <p:cNvSpPr txBox="1"/>
          <p:nvPr/>
        </p:nvSpPr>
        <p:spPr>
          <a:xfrm>
            <a:off x="0" y="1866900"/>
            <a:ext cx="609600" cy="1420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lt1"/>
              </a:solidFill>
              <a:latin typeface="Barlow"/>
              <a:ea typeface="Barlow"/>
              <a:cs typeface="Barlow"/>
              <a:sym typeface="Barlow"/>
            </a:endParaRPr>
          </a:p>
        </p:txBody>
      </p:sp>
      <p:grpSp>
        <p:nvGrpSpPr>
          <p:cNvPr id="1135" name="Google Shape;1135;p11"/>
          <p:cNvGrpSpPr/>
          <p:nvPr/>
        </p:nvGrpSpPr>
        <p:grpSpPr>
          <a:xfrm>
            <a:off x="5435079" y="912423"/>
            <a:ext cx="3239723" cy="3318665"/>
            <a:chOff x="2270525" y="117216"/>
            <a:chExt cx="4650765" cy="4762722"/>
          </a:xfrm>
        </p:grpSpPr>
        <p:sp>
          <p:nvSpPr>
            <p:cNvPr id="1136" name="Google Shape;1136;p11"/>
            <p:cNvSpPr/>
            <p:nvPr/>
          </p:nvSpPr>
          <p:spPr>
            <a:xfrm>
              <a:off x="2270525" y="2788917"/>
              <a:ext cx="1367464" cy="791146"/>
            </a:xfrm>
            <a:custGeom>
              <a:avLst/>
              <a:gdLst/>
              <a:ahLst/>
              <a:cxnLst/>
              <a:rect l="l" t="t" r="r" b="b"/>
              <a:pathLst>
                <a:path w="1367464" h="791146" extrusionOk="0">
                  <a:moveTo>
                    <a:pt x="1367464" y="395573"/>
                  </a:moveTo>
                  <a:cubicBezTo>
                    <a:pt x="1367464" y="614042"/>
                    <a:pt x="1061347" y="791146"/>
                    <a:pt x="683732" y="791146"/>
                  </a:cubicBezTo>
                  <a:cubicBezTo>
                    <a:pt x="306117" y="791146"/>
                    <a:pt x="0" y="614042"/>
                    <a:pt x="0" y="395573"/>
                  </a:cubicBezTo>
                  <a:cubicBezTo>
                    <a:pt x="0" y="177104"/>
                    <a:pt x="306117" y="0"/>
                    <a:pt x="683732" y="0"/>
                  </a:cubicBezTo>
                  <a:cubicBezTo>
                    <a:pt x="1061347" y="0"/>
                    <a:pt x="1367464" y="177104"/>
                    <a:pt x="1367464" y="395573"/>
                  </a:cubicBezTo>
                  <a:close/>
                </a:path>
              </a:pathLst>
            </a:custGeom>
            <a:solidFill>
              <a:srgbClr val="D6D8E5">
                <a:alpha val="12941"/>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37" name="Google Shape;1137;p11"/>
            <p:cNvSpPr/>
            <p:nvPr/>
          </p:nvSpPr>
          <p:spPr>
            <a:xfrm>
              <a:off x="2565006" y="2921600"/>
              <a:ext cx="762723" cy="441198"/>
            </a:xfrm>
            <a:custGeom>
              <a:avLst/>
              <a:gdLst/>
              <a:ahLst/>
              <a:cxnLst/>
              <a:rect l="l" t="t" r="r" b="b"/>
              <a:pathLst>
                <a:path w="762723" h="441198" extrusionOk="0">
                  <a:moveTo>
                    <a:pt x="762723" y="220599"/>
                  </a:moveTo>
                  <a:cubicBezTo>
                    <a:pt x="762723" y="342432"/>
                    <a:pt x="591982" y="441198"/>
                    <a:pt x="381362" y="441198"/>
                  </a:cubicBezTo>
                  <a:cubicBezTo>
                    <a:pt x="170741" y="441198"/>
                    <a:pt x="0" y="342432"/>
                    <a:pt x="0" y="220599"/>
                  </a:cubicBezTo>
                  <a:cubicBezTo>
                    <a:pt x="0" y="98765"/>
                    <a:pt x="170741" y="0"/>
                    <a:pt x="381362" y="0"/>
                  </a:cubicBezTo>
                  <a:cubicBezTo>
                    <a:pt x="591982" y="0"/>
                    <a:pt x="762723" y="98765"/>
                    <a:pt x="762723" y="220599"/>
                  </a:cubicBezTo>
                  <a:close/>
                </a:path>
              </a:pathLst>
            </a:custGeom>
            <a:solidFill>
              <a:srgbClr val="EDEFF9">
                <a:alpha val="47843"/>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38" name="Google Shape;1138;p11"/>
            <p:cNvSpPr/>
            <p:nvPr/>
          </p:nvSpPr>
          <p:spPr>
            <a:xfrm>
              <a:off x="2834012" y="3000943"/>
              <a:ext cx="217486" cy="125920"/>
            </a:xfrm>
            <a:custGeom>
              <a:avLst/>
              <a:gdLst/>
              <a:ahLst/>
              <a:cxnLst/>
              <a:rect l="l" t="t" r="r" b="b"/>
              <a:pathLst>
                <a:path w="217486" h="125920" extrusionOk="0">
                  <a:moveTo>
                    <a:pt x="217486" y="62960"/>
                  </a:moveTo>
                  <a:cubicBezTo>
                    <a:pt x="217486" y="97732"/>
                    <a:pt x="168800" y="125920"/>
                    <a:pt x="108743" y="125920"/>
                  </a:cubicBezTo>
                  <a:cubicBezTo>
                    <a:pt x="48686" y="125920"/>
                    <a:pt x="0" y="97732"/>
                    <a:pt x="0" y="62960"/>
                  </a:cubicBezTo>
                  <a:cubicBezTo>
                    <a:pt x="0" y="28188"/>
                    <a:pt x="48686" y="0"/>
                    <a:pt x="108743" y="0"/>
                  </a:cubicBezTo>
                  <a:cubicBezTo>
                    <a:pt x="168800" y="0"/>
                    <a:pt x="217486" y="28188"/>
                    <a:pt x="217486" y="62960"/>
                  </a:cubicBezTo>
                  <a:close/>
                </a:path>
              </a:pathLst>
            </a:custGeom>
            <a:solidFill>
              <a:srgbClr val="EDEFF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39" name="Google Shape;1139;p11"/>
            <p:cNvSpPr/>
            <p:nvPr/>
          </p:nvSpPr>
          <p:spPr>
            <a:xfrm>
              <a:off x="2841806" y="2229228"/>
              <a:ext cx="209121" cy="823531"/>
            </a:xfrm>
            <a:custGeom>
              <a:avLst/>
              <a:gdLst/>
              <a:ahLst/>
              <a:cxnLst/>
              <a:rect l="l" t="t" r="r" b="b"/>
              <a:pathLst>
                <a:path w="209121" h="823531" extrusionOk="0">
                  <a:moveTo>
                    <a:pt x="0" y="0"/>
                  </a:moveTo>
                  <a:lnTo>
                    <a:pt x="209121" y="0"/>
                  </a:lnTo>
                  <a:lnTo>
                    <a:pt x="209121" y="823532"/>
                  </a:lnTo>
                  <a:lnTo>
                    <a:pt x="0" y="823532"/>
                  </a:lnTo>
                  <a:close/>
                </a:path>
              </a:pathLst>
            </a:custGeom>
            <a:solidFill>
              <a:srgbClr val="EDEFF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0" name="Google Shape;1140;p11"/>
            <p:cNvSpPr/>
            <p:nvPr/>
          </p:nvSpPr>
          <p:spPr>
            <a:xfrm>
              <a:off x="2831826" y="2112223"/>
              <a:ext cx="249895" cy="580777"/>
            </a:xfrm>
            <a:custGeom>
              <a:avLst/>
              <a:gdLst/>
              <a:ahLst/>
              <a:cxnLst/>
              <a:rect l="l" t="t" r="r" b="b"/>
              <a:pathLst>
                <a:path w="249895" h="580777" extrusionOk="0">
                  <a:moveTo>
                    <a:pt x="0" y="107670"/>
                  </a:moveTo>
                  <a:cubicBezTo>
                    <a:pt x="0" y="107670"/>
                    <a:pt x="5703" y="277025"/>
                    <a:pt x="125948" y="580777"/>
                  </a:cubicBezTo>
                  <a:cubicBezTo>
                    <a:pt x="125948" y="580777"/>
                    <a:pt x="237923" y="336175"/>
                    <a:pt x="249520" y="102527"/>
                  </a:cubicBezTo>
                  <a:cubicBezTo>
                    <a:pt x="261117" y="-131122"/>
                    <a:pt x="0" y="107670"/>
                    <a:pt x="0" y="107670"/>
                  </a:cubicBezTo>
                  <a:close/>
                </a:path>
              </a:pathLst>
            </a:custGeom>
            <a:solidFill>
              <a:srgbClr val="FFBC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1" name="Google Shape;1141;p11"/>
            <p:cNvSpPr/>
            <p:nvPr/>
          </p:nvSpPr>
          <p:spPr>
            <a:xfrm>
              <a:off x="2373659" y="1582290"/>
              <a:ext cx="397711" cy="625506"/>
            </a:xfrm>
            <a:custGeom>
              <a:avLst/>
              <a:gdLst/>
              <a:ahLst/>
              <a:cxnLst/>
              <a:rect l="l" t="t" r="r" b="b"/>
              <a:pathLst>
                <a:path w="397711" h="625506" extrusionOk="0">
                  <a:moveTo>
                    <a:pt x="311306" y="0"/>
                  </a:moveTo>
                  <a:lnTo>
                    <a:pt x="33079" y="271272"/>
                  </a:lnTo>
                  <a:lnTo>
                    <a:pt x="0" y="625507"/>
                  </a:lnTo>
                  <a:lnTo>
                    <a:pt x="336495" y="456438"/>
                  </a:lnTo>
                  <a:lnTo>
                    <a:pt x="397711" y="24384"/>
                  </a:lnTo>
                  <a:lnTo>
                    <a:pt x="311306"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2" name="Google Shape;1142;p11"/>
            <p:cNvSpPr/>
            <p:nvPr/>
          </p:nvSpPr>
          <p:spPr>
            <a:xfrm>
              <a:off x="3144177" y="1582290"/>
              <a:ext cx="397710" cy="625506"/>
            </a:xfrm>
            <a:custGeom>
              <a:avLst/>
              <a:gdLst/>
              <a:ahLst/>
              <a:cxnLst/>
              <a:rect l="l" t="t" r="r" b="b"/>
              <a:pathLst>
                <a:path w="397710" h="625506" extrusionOk="0">
                  <a:moveTo>
                    <a:pt x="86405" y="0"/>
                  </a:moveTo>
                  <a:lnTo>
                    <a:pt x="364537" y="271272"/>
                  </a:lnTo>
                  <a:lnTo>
                    <a:pt x="397711" y="625507"/>
                  </a:lnTo>
                  <a:lnTo>
                    <a:pt x="59980" y="444722"/>
                  </a:lnTo>
                  <a:lnTo>
                    <a:pt x="0" y="24384"/>
                  </a:lnTo>
                  <a:lnTo>
                    <a:pt x="86405"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3" name="Google Shape;1143;p11"/>
            <p:cNvSpPr/>
            <p:nvPr/>
          </p:nvSpPr>
          <p:spPr>
            <a:xfrm>
              <a:off x="2815951" y="2102641"/>
              <a:ext cx="276610" cy="160020"/>
            </a:xfrm>
            <a:custGeom>
              <a:avLst/>
              <a:gdLst/>
              <a:ahLst/>
              <a:cxnLst/>
              <a:rect l="l" t="t" r="r" b="b"/>
              <a:pathLst>
                <a:path w="276610" h="160020" extrusionOk="0">
                  <a:moveTo>
                    <a:pt x="276611" y="80010"/>
                  </a:moveTo>
                  <a:cubicBezTo>
                    <a:pt x="276611" y="124198"/>
                    <a:pt x="214689" y="160020"/>
                    <a:pt x="138305" y="160020"/>
                  </a:cubicBezTo>
                  <a:cubicBezTo>
                    <a:pt x="61921" y="160020"/>
                    <a:pt x="0" y="124198"/>
                    <a:pt x="0" y="80010"/>
                  </a:cubicBezTo>
                  <a:cubicBezTo>
                    <a:pt x="0" y="35822"/>
                    <a:pt x="61921" y="0"/>
                    <a:pt x="138305" y="0"/>
                  </a:cubicBezTo>
                  <a:cubicBezTo>
                    <a:pt x="214689" y="0"/>
                    <a:pt x="276611" y="35822"/>
                    <a:pt x="276611" y="80010"/>
                  </a:cubicBezTo>
                  <a:close/>
                </a:path>
              </a:pathLst>
            </a:custGeom>
            <a:solidFill>
              <a:srgbClr val="42495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4" name="Google Shape;1144;p11"/>
            <p:cNvSpPr/>
            <p:nvPr/>
          </p:nvSpPr>
          <p:spPr>
            <a:xfrm>
              <a:off x="2744565" y="2030632"/>
              <a:ext cx="418908" cy="74675"/>
            </a:xfrm>
            <a:custGeom>
              <a:avLst/>
              <a:gdLst/>
              <a:ahLst/>
              <a:cxnLst/>
              <a:rect l="l" t="t" r="r" b="b"/>
              <a:pathLst>
                <a:path w="418908" h="74675" extrusionOk="0">
                  <a:moveTo>
                    <a:pt x="0" y="72009"/>
                  </a:moveTo>
                  <a:lnTo>
                    <a:pt x="0" y="0"/>
                  </a:lnTo>
                  <a:lnTo>
                    <a:pt x="418908" y="0"/>
                  </a:lnTo>
                  <a:lnTo>
                    <a:pt x="418908" y="74676"/>
                  </a:lnTo>
                  <a:lnTo>
                    <a:pt x="0" y="72009"/>
                  </a:lnTo>
                  <a:close/>
                </a:path>
              </a:pathLst>
            </a:custGeom>
            <a:solidFill>
              <a:srgbClr val="49494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5" name="Google Shape;1145;p11"/>
            <p:cNvSpPr/>
            <p:nvPr/>
          </p:nvSpPr>
          <p:spPr>
            <a:xfrm>
              <a:off x="2744565" y="1981197"/>
              <a:ext cx="419383" cy="242697"/>
            </a:xfrm>
            <a:custGeom>
              <a:avLst/>
              <a:gdLst/>
              <a:ahLst/>
              <a:cxnLst/>
              <a:rect l="l" t="t" r="r" b="b"/>
              <a:pathLst>
                <a:path w="419383" h="242697" extrusionOk="0">
                  <a:moveTo>
                    <a:pt x="419384" y="121348"/>
                  </a:moveTo>
                  <a:cubicBezTo>
                    <a:pt x="419384" y="188367"/>
                    <a:pt x="325501" y="242697"/>
                    <a:pt x="209692" y="242697"/>
                  </a:cubicBezTo>
                  <a:cubicBezTo>
                    <a:pt x="93882" y="242697"/>
                    <a:pt x="0" y="188367"/>
                    <a:pt x="0" y="121348"/>
                  </a:cubicBezTo>
                  <a:cubicBezTo>
                    <a:pt x="0" y="54330"/>
                    <a:pt x="93882" y="0"/>
                    <a:pt x="209692" y="0"/>
                  </a:cubicBezTo>
                  <a:cubicBezTo>
                    <a:pt x="325501" y="0"/>
                    <a:pt x="419384" y="54329"/>
                    <a:pt x="419384" y="12134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6" name="Google Shape;1146;p11"/>
            <p:cNvSpPr/>
            <p:nvPr/>
          </p:nvSpPr>
          <p:spPr>
            <a:xfrm>
              <a:off x="2697703" y="1845275"/>
              <a:ext cx="511777" cy="296036"/>
            </a:xfrm>
            <a:custGeom>
              <a:avLst/>
              <a:gdLst/>
              <a:ahLst/>
              <a:cxnLst/>
              <a:rect l="l" t="t" r="r" b="b"/>
              <a:pathLst>
                <a:path w="511777" h="296036" extrusionOk="0">
                  <a:moveTo>
                    <a:pt x="511777" y="148019"/>
                  </a:moveTo>
                  <a:cubicBezTo>
                    <a:pt x="511777" y="229767"/>
                    <a:pt x="397212" y="296037"/>
                    <a:pt x="255889" y="296037"/>
                  </a:cubicBezTo>
                  <a:cubicBezTo>
                    <a:pt x="114565" y="296037"/>
                    <a:pt x="0" y="229767"/>
                    <a:pt x="0" y="148019"/>
                  </a:cubicBezTo>
                  <a:cubicBezTo>
                    <a:pt x="0" y="66270"/>
                    <a:pt x="114565" y="0"/>
                    <a:pt x="255889" y="0"/>
                  </a:cubicBezTo>
                  <a:cubicBezTo>
                    <a:pt x="397212" y="0"/>
                    <a:pt x="511777" y="66270"/>
                    <a:pt x="511777" y="148019"/>
                  </a:cubicBezTo>
                  <a:close/>
                </a:path>
              </a:pathLst>
            </a:custGeom>
            <a:solidFill>
              <a:srgbClr val="EDEFF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7" name="Google Shape;1147;p11"/>
            <p:cNvSpPr/>
            <p:nvPr/>
          </p:nvSpPr>
          <p:spPr>
            <a:xfrm>
              <a:off x="2681484" y="530635"/>
              <a:ext cx="548516" cy="1538895"/>
            </a:xfrm>
            <a:custGeom>
              <a:avLst/>
              <a:gdLst/>
              <a:ahLst/>
              <a:cxnLst/>
              <a:rect l="l" t="t" r="r" b="b"/>
              <a:pathLst>
                <a:path w="548516" h="1538895" extrusionOk="0">
                  <a:moveTo>
                    <a:pt x="548433" y="1199007"/>
                  </a:moveTo>
                  <a:lnTo>
                    <a:pt x="548433" y="1199007"/>
                  </a:lnTo>
                  <a:cubicBezTo>
                    <a:pt x="548433" y="1210913"/>
                    <a:pt x="548433" y="1222629"/>
                    <a:pt x="548433" y="1233964"/>
                  </a:cubicBezTo>
                  <a:cubicBezTo>
                    <a:pt x="548433" y="1243489"/>
                    <a:pt x="548433" y="1253014"/>
                    <a:pt x="548433" y="1262539"/>
                  </a:cubicBezTo>
                  <a:cubicBezTo>
                    <a:pt x="548433" y="1275398"/>
                    <a:pt x="547767" y="1287685"/>
                    <a:pt x="547292" y="1299686"/>
                  </a:cubicBezTo>
                  <a:cubicBezTo>
                    <a:pt x="547292" y="1314641"/>
                    <a:pt x="546246" y="1328833"/>
                    <a:pt x="545486" y="1342454"/>
                  </a:cubicBezTo>
                  <a:cubicBezTo>
                    <a:pt x="544725" y="1356074"/>
                    <a:pt x="544060" y="1369409"/>
                    <a:pt x="543109" y="1381697"/>
                  </a:cubicBezTo>
                  <a:cubicBezTo>
                    <a:pt x="539212" y="1435513"/>
                    <a:pt x="539307" y="1475137"/>
                    <a:pt x="532653" y="1490662"/>
                  </a:cubicBezTo>
                  <a:cubicBezTo>
                    <a:pt x="496437" y="1575530"/>
                    <a:pt x="373911" y="1528762"/>
                    <a:pt x="313456" y="1498283"/>
                  </a:cubicBezTo>
                  <a:cubicBezTo>
                    <a:pt x="291118" y="1487043"/>
                    <a:pt x="276384" y="1477804"/>
                    <a:pt x="276384" y="1477804"/>
                  </a:cubicBezTo>
                  <a:lnTo>
                    <a:pt x="270871" y="1477804"/>
                  </a:lnTo>
                  <a:cubicBezTo>
                    <a:pt x="270871" y="1477804"/>
                    <a:pt x="253381" y="1487329"/>
                    <a:pt x="227526" y="1497616"/>
                  </a:cubicBezTo>
                  <a:cubicBezTo>
                    <a:pt x="164124" y="1523333"/>
                    <a:pt x="51104" y="1568958"/>
                    <a:pt x="19735" y="1490377"/>
                  </a:cubicBezTo>
                  <a:cubicBezTo>
                    <a:pt x="14127" y="1476280"/>
                    <a:pt x="8519" y="1429703"/>
                    <a:pt x="5097" y="1380935"/>
                  </a:cubicBezTo>
                  <a:cubicBezTo>
                    <a:pt x="4241" y="1368743"/>
                    <a:pt x="3481" y="1355693"/>
                    <a:pt x="2721" y="1341787"/>
                  </a:cubicBezTo>
                  <a:cubicBezTo>
                    <a:pt x="1960" y="1327880"/>
                    <a:pt x="1580" y="1314069"/>
                    <a:pt x="1010" y="1299115"/>
                  </a:cubicBezTo>
                  <a:cubicBezTo>
                    <a:pt x="1010" y="1287208"/>
                    <a:pt x="344" y="1274921"/>
                    <a:pt x="59" y="1262158"/>
                  </a:cubicBezTo>
                  <a:cubicBezTo>
                    <a:pt x="59" y="1252633"/>
                    <a:pt x="59" y="1243108"/>
                    <a:pt x="59" y="1233583"/>
                  </a:cubicBezTo>
                  <a:lnTo>
                    <a:pt x="59" y="1233583"/>
                  </a:lnTo>
                  <a:lnTo>
                    <a:pt x="59" y="1198626"/>
                  </a:lnTo>
                  <a:lnTo>
                    <a:pt x="59" y="1198626"/>
                  </a:lnTo>
                  <a:cubicBezTo>
                    <a:pt x="-1652" y="866299"/>
                    <a:pt x="33518" y="334899"/>
                    <a:pt x="149676" y="108109"/>
                  </a:cubicBezTo>
                  <a:cubicBezTo>
                    <a:pt x="183230" y="42481"/>
                    <a:pt x="223534" y="2381"/>
                    <a:pt x="271727" y="0"/>
                  </a:cubicBezTo>
                  <a:lnTo>
                    <a:pt x="271727" y="0"/>
                  </a:lnTo>
                  <a:lnTo>
                    <a:pt x="277240" y="0"/>
                  </a:lnTo>
                  <a:lnTo>
                    <a:pt x="277240" y="0"/>
                  </a:lnTo>
                  <a:cubicBezTo>
                    <a:pt x="324768" y="2476"/>
                    <a:pt x="365546" y="42386"/>
                    <a:pt x="399196" y="107728"/>
                  </a:cubicBezTo>
                  <a:cubicBezTo>
                    <a:pt x="513737" y="333661"/>
                    <a:pt x="550524" y="862965"/>
                    <a:pt x="548433" y="1199007"/>
                  </a:cubicBezTo>
                  <a:close/>
                </a:path>
              </a:pathLst>
            </a:custGeom>
            <a:solidFill>
              <a:srgbClr val="EDEFF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8" name="Google Shape;1148;p11"/>
            <p:cNvSpPr/>
            <p:nvPr/>
          </p:nvSpPr>
          <p:spPr>
            <a:xfrm>
              <a:off x="2858251" y="1222531"/>
              <a:ext cx="193342" cy="193738"/>
            </a:xfrm>
            <a:custGeom>
              <a:avLst/>
              <a:gdLst/>
              <a:ahLst/>
              <a:cxnLst/>
              <a:rect l="l" t="t" r="r" b="b"/>
              <a:pathLst>
                <a:path w="193342" h="193738" extrusionOk="0">
                  <a:moveTo>
                    <a:pt x="193342" y="96869"/>
                  </a:moveTo>
                  <a:cubicBezTo>
                    <a:pt x="193342" y="150369"/>
                    <a:pt x="150061" y="193739"/>
                    <a:pt x="96671" y="193739"/>
                  </a:cubicBezTo>
                  <a:cubicBezTo>
                    <a:pt x="43281" y="193739"/>
                    <a:pt x="0" y="150369"/>
                    <a:pt x="0" y="96869"/>
                  </a:cubicBezTo>
                  <a:cubicBezTo>
                    <a:pt x="0" y="43370"/>
                    <a:pt x="43281" y="0"/>
                    <a:pt x="96671" y="0"/>
                  </a:cubicBezTo>
                  <a:cubicBezTo>
                    <a:pt x="150061" y="0"/>
                    <a:pt x="193342" y="43370"/>
                    <a:pt x="193342" y="96869"/>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49" name="Google Shape;1149;p11"/>
            <p:cNvSpPr/>
            <p:nvPr/>
          </p:nvSpPr>
          <p:spPr>
            <a:xfrm>
              <a:off x="2844088" y="1208338"/>
              <a:ext cx="221668" cy="222122"/>
            </a:xfrm>
            <a:custGeom>
              <a:avLst/>
              <a:gdLst/>
              <a:ahLst/>
              <a:cxnLst/>
              <a:rect l="l" t="t" r="r" b="b"/>
              <a:pathLst>
                <a:path w="221668" h="222122" extrusionOk="0">
                  <a:moveTo>
                    <a:pt x="110834" y="222123"/>
                  </a:moveTo>
                  <a:cubicBezTo>
                    <a:pt x="49623" y="222123"/>
                    <a:pt x="0" y="172402"/>
                    <a:pt x="0" y="111061"/>
                  </a:cubicBezTo>
                  <a:cubicBezTo>
                    <a:pt x="0" y="49720"/>
                    <a:pt x="49623" y="0"/>
                    <a:pt x="110834" y="0"/>
                  </a:cubicBezTo>
                  <a:cubicBezTo>
                    <a:pt x="172046" y="0"/>
                    <a:pt x="221669" y="49720"/>
                    <a:pt x="221669" y="111061"/>
                  </a:cubicBezTo>
                  <a:cubicBezTo>
                    <a:pt x="221617" y="172374"/>
                    <a:pt x="172025" y="222066"/>
                    <a:pt x="110834" y="222123"/>
                  </a:cubicBezTo>
                  <a:close/>
                  <a:moveTo>
                    <a:pt x="110834" y="28384"/>
                  </a:moveTo>
                  <a:cubicBezTo>
                    <a:pt x="65267" y="28327"/>
                    <a:pt x="28284" y="65303"/>
                    <a:pt x="28231" y="110966"/>
                  </a:cubicBezTo>
                  <a:cubicBezTo>
                    <a:pt x="28179" y="156629"/>
                    <a:pt x="65077" y="193681"/>
                    <a:pt x="110644" y="193738"/>
                  </a:cubicBezTo>
                  <a:cubicBezTo>
                    <a:pt x="156212" y="193796"/>
                    <a:pt x="193195" y="156820"/>
                    <a:pt x="193247" y="111157"/>
                  </a:cubicBezTo>
                  <a:cubicBezTo>
                    <a:pt x="193247" y="111128"/>
                    <a:pt x="193247" y="111090"/>
                    <a:pt x="193247" y="111061"/>
                  </a:cubicBezTo>
                  <a:cubicBezTo>
                    <a:pt x="193195" y="65456"/>
                    <a:pt x="156343" y="28489"/>
                    <a:pt x="110834" y="28384"/>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0" name="Google Shape;1150;p11"/>
            <p:cNvSpPr/>
            <p:nvPr/>
          </p:nvSpPr>
          <p:spPr>
            <a:xfrm>
              <a:off x="2858251" y="937733"/>
              <a:ext cx="193342" cy="193738"/>
            </a:xfrm>
            <a:custGeom>
              <a:avLst/>
              <a:gdLst/>
              <a:ahLst/>
              <a:cxnLst/>
              <a:rect l="l" t="t" r="r" b="b"/>
              <a:pathLst>
                <a:path w="193342" h="193738" extrusionOk="0">
                  <a:moveTo>
                    <a:pt x="193342" y="96869"/>
                  </a:moveTo>
                  <a:cubicBezTo>
                    <a:pt x="193342" y="150369"/>
                    <a:pt x="150061" y="193738"/>
                    <a:pt x="96671" y="193738"/>
                  </a:cubicBezTo>
                  <a:cubicBezTo>
                    <a:pt x="43281" y="193738"/>
                    <a:pt x="0" y="150369"/>
                    <a:pt x="0" y="96869"/>
                  </a:cubicBezTo>
                  <a:cubicBezTo>
                    <a:pt x="0" y="43370"/>
                    <a:pt x="43281" y="0"/>
                    <a:pt x="96671" y="0"/>
                  </a:cubicBezTo>
                  <a:cubicBezTo>
                    <a:pt x="150061" y="0"/>
                    <a:pt x="193342" y="43370"/>
                    <a:pt x="193342" y="96869"/>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1" name="Google Shape;1151;p11"/>
            <p:cNvSpPr/>
            <p:nvPr/>
          </p:nvSpPr>
          <p:spPr>
            <a:xfrm>
              <a:off x="2843898" y="923636"/>
              <a:ext cx="221858" cy="222313"/>
            </a:xfrm>
            <a:custGeom>
              <a:avLst/>
              <a:gdLst/>
              <a:ahLst/>
              <a:cxnLst/>
              <a:rect l="l" t="t" r="r" b="b"/>
              <a:pathLst>
                <a:path w="221858" h="222313" extrusionOk="0">
                  <a:moveTo>
                    <a:pt x="111025" y="222314"/>
                  </a:moveTo>
                  <a:cubicBezTo>
                    <a:pt x="49760" y="222371"/>
                    <a:pt x="52" y="172641"/>
                    <a:pt x="0" y="111252"/>
                  </a:cubicBezTo>
                  <a:cubicBezTo>
                    <a:pt x="-52" y="49861"/>
                    <a:pt x="49570" y="52"/>
                    <a:pt x="110834" y="0"/>
                  </a:cubicBezTo>
                  <a:cubicBezTo>
                    <a:pt x="172062" y="-52"/>
                    <a:pt x="221754" y="49614"/>
                    <a:pt x="221859" y="110966"/>
                  </a:cubicBezTo>
                  <a:cubicBezTo>
                    <a:pt x="221911" y="172374"/>
                    <a:pt x="172305" y="222209"/>
                    <a:pt x="111025" y="222314"/>
                  </a:cubicBezTo>
                  <a:close/>
                  <a:moveTo>
                    <a:pt x="111025" y="28575"/>
                  </a:moveTo>
                  <a:cubicBezTo>
                    <a:pt x="65457" y="28523"/>
                    <a:pt x="28474" y="65496"/>
                    <a:pt x="28422" y="111157"/>
                  </a:cubicBezTo>
                  <a:cubicBezTo>
                    <a:pt x="28369" y="156820"/>
                    <a:pt x="65267" y="193872"/>
                    <a:pt x="110834" y="193929"/>
                  </a:cubicBezTo>
                  <a:cubicBezTo>
                    <a:pt x="156402" y="193986"/>
                    <a:pt x="193385" y="157010"/>
                    <a:pt x="193437" y="111347"/>
                  </a:cubicBezTo>
                  <a:cubicBezTo>
                    <a:pt x="193437" y="111283"/>
                    <a:pt x="193437" y="111221"/>
                    <a:pt x="193437" y="111157"/>
                  </a:cubicBezTo>
                  <a:cubicBezTo>
                    <a:pt x="193490" y="65496"/>
                    <a:pt x="156592" y="28437"/>
                    <a:pt x="111025" y="28385"/>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2" name="Google Shape;1152;p11"/>
            <p:cNvSpPr/>
            <p:nvPr/>
          </p:nvSpPr>
          <p:spPr>
            <a:xfrm>
              <a:off x="2680593" y="1921189"/>
              <a:ext cx="549324" cy="167997"/>
            </a:xfrm>
            <a:custGeom>
              <a:avLst/>
              <a:gdLst/>
              <a:ahLst/>
              <a:cxnLst/>
              <a:rect l="l" t="t" r="r" b="b"/>
              <a:pathLst>
                <a:path w="549324" h="167997" extrusionOk="0">
                  <a:moveTo>
                    <a:pt x="549324" y="0"/>
                  </a:moveTo>
                  <a:cubicBezTo>
                    <a:pt x="549324" y="11906"/>
                    <a:pt x="549324" y="23622"/>
                    <a:pt x="549324" y="35052"/>
                  </a:cubicBezTo>
                  <a:cubicBezTo>
                    <a:pt x="539819" y="66484"/>
                    <a:pt x="513964" y="96583"/>
                    <a:pt x="471949" y="120777"/>
                  </a:cubicBezTo>
                  <a:cubicBezTo>
                    <a:pt x="363016" y="183737"/>
                    <a:pt x="186784" y="183737"/>
                    <a:pt x="77375" y="120777"/>
                  </a:cubicBezTo>
                  <a:cubicBezTo>
                    <a:pt x="35361" y="96393"/>
                    <a:pt x="9601" y="66199"/>
                    <a:pt x="0" y="35052"/>
                  </a:cubicBezTo>
                  <a:lnTo>
                    <a:pt x="0" y="35052"/>
                  </a:lnTo>
                  <a:lnTo>
                    <a:pt x="0" y="95"/>
                  </a:lnTo>
                  <a:cubicBezTo>
                    <a:pt x="9506" y="32099"/>
                    <a:pt x="35170" y="62579"/>
                    <a:pt x="77755" y="87249"/>
                  </a:cubicBezTo>
                  <a:cubicBezTo>
                    <a:pt x="186784" y="150209"/>
                    <a:pt x="363396" y="150209"/>
                    <a:pt x="472329" y="87249"/>
                  </a:cubicBezTo>
                  <a:cubicBezTo>
                    <a:pt x="514059" y="62293"/>
                    <a:pt x="540484" y="31909"/>
                    <a:pt x="549324"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3" name="Google Shape;1153;p11"/>
            <p:cNvSpPr/>
            <p:nvPr/>
          </p:nvSpPr>
          <p:spPr>
            <a:xfrm>
              <a:off x="2680308" y="1976244"/>
              <a:ext cx="548753" cy="165782"/>
            </a:xfrm>
            <a:custGeom>
              <a:avLst/>
              <a:gdLst/>
              <a:ahLst/>
              <a:cxnLst/>
              <a:rect l="l" t="t" r="r" b="b"/>
              <a:pathLst>
                <a:path w="548753" h="165782" extrusionOk="0">
                  <a:moveTo>
                    <a:pt x="548754" y="381"/>
                  </a:moveTo>
                  <a:cubicBezTo>
                    <a:pt x="548754" y="13145"/>
                    <a:pt x="548088" y="25527"/>
                    <a:pt x="547613" y="37433"/>
                  </a:cubicBezTo>
                  <a:cubicBezTo>
                    <a:pt x="536967" y="67151"/>
                    <a:pt x="511682" y="95441"/>
                    <a:pt x="471569" y="118491"/>
                  </a:cubicBezTo>
                  <a:cubicBezTo>
                    <a:pt x="362636" y="181546"/>
                    <a:pt x="186403" y="181546"/>
                    <a:pt x="76995" y="118491"/>
                  </a:cubicBezTo>
                  <a:cubicBezTo>
                    <a:pt x="36976" y="95250"/>
                    <a:pt x="11692" y="66770"/>
                    <a:pt x="951" y="36862"/>
                  </a:cubicBezTo>
                  <a:cubicBezTo>
                    <a:pt x="951" y="24955"/>
                    <a:pt x="285" y="12668"/>
                    <a:pt x="0" y="0"/>
                  </a:cubicBezTo>
                  <a:cubicBezTo>
                    <a:pt x="9506" y="31051"/>
                    <a:pt x="35456" y="60579"/>
                    <a:pt x="76900" y="84582"/>
                  </a:cubicBezTo>
                  <a:cubicBezTo>
                    <a:pt x="185928" y="147638"/>
                    <a:pt x="362541" y="147638"/>
                    <a:pt x="471474" y="84582"/>
                  </a:cubicBezTo>
                  <a:cubicBezTo>
                    <a:pt x="513108" y="60674"/>
                    <a:pt x="538773" y="31242"/>
                    <a:pt x="548754" y="38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4" name="Google Shape;1154;p11"/>
            <p:cNvSpPr/>
            <p:nvPr/>
          </p:nvSpPr>
          <p:spPr>
            <a:xfrm>
              <a:off x="2683349" y="1877470"/>
              <a:ext cx="542765" cy="158087"/>
            </a:xfrm>
            <a:custGeom>
              <a:avLst/>
              <a:gdLst/>
              <a:ahLst/>
              <a:cxnLst/>
              <a:rect l="l" t="t" r="r" b="b"/>
              <a:pathLst>
                <a:path w="542765" h="158087" extrusionOk="0">
                  <a:moveTo>
                    <a:pt x="542765" y="762"/>
                  </a:moveTo>
                  <a:cubicBezTo>
                    <a:pt x="531264" y="28670"/>
                    <a:pt x="506549" y="55245"/>
                    <a:pt x="468812" y="76962"/>
                  </a:cubicBezTo>
                  <a:cubicBezTo>
                    <a:pt x="359879" y="139922"/>
                    <a:pt x="183647" y="139922"/>
                    <a:pt x="74238" y="76962"/>
                  </a:cubicBezTo>
                  <a:cubicBezTo>
                    <a:pt x="36216" y="54864"/>
                    <a:pt x="11502" y="28194"/>
                    <a:pt x="0" y="0"/>
                  </a:cubicBezTo>
                  <a:cubicBezTo>
                    <a:pt x="760" y="13906"/>
                    <a:pt x="1521" y="26956"/>
                    <a:pt x="2376" y="39148"/>
                  </a:cubicBezTo>
                  <a:cubicBezTo>
                    <a:pt x="14639" y="65437"/>
                    <a:pt x="38592" y="90202"/>
                    <a:pt x="74238" y="110871"/>
                  </a:cubicBezTo>
                  <a:cubicBezTo>
                    <a:pt x="120732" y="136255"/>
                    <a:pt x="172028" y="151571"/>
                    <a:pt x="224806" y="155829"/>
                  </a:cubicBezTo>
                  <a:cubicBezTo>
                    <a:pt x="253246" y="158601"/>
                    <a:pt x="281876" y="158820"/>
                    <a:pt x="310355" y="156496"/>
                  </a:cubicBezTo>
                  <a:cubicBezTo>
                    <a:pt x="365732" y="152991"/>
                    <a:pt x="419677" y="137417"/>
                    <a:pt x="468432" y="110871"/>
                  </a:cubicBezTo>
                  <a:cubicBezTo>
                    <a:pt x="503793" y="90392"/>
                    <a:pt x="527652" y="65913"/>
                    <a:pt x="540009" y="3991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5" name="Google Shape;1155;p11"/>
            <p:cNvSpPr/>
            <p:nvPr/>
          </p:nvSpPr>
          <p:spPr>
            <a:xfrm>
              <a:off x="2829449" y="530444"/>
              <a:ext cx="249519" cy="126863"/>
            </a:xfrm>
            <a:custGeom>
              <a:avLst/>
              <a:gdLst/>
              <a:ahLst/>
              <a:cxnLst/>
              <a:rect l="l" t="t" r="r" b="b"/>
              <a:pathLst>
                <a:path w="249519" h="126863" extrusionOk="0">
                  <a:moveTo>
                    <a:pt x="249520" y="108109"/>
                  </a:moveTo>
                  <a:cubicBezTo>
                    <a:pt x="168218" y="133115"/>
                    <a:pt x="81302" y="133115"/>
                    <a:pt x="0" y="108109"/>
                  </a:cubicBezTo>
                  <a:cubicBezTo>
                    <a:pt x="33555" y="42481"/>
                    <a:pt x="73858" y="2381"/>
                    <a:pt x="122051" y="0"/>
                  </a:cubicBezTo>
                  <a:lnTo>
                    <a:pt x="122051" y="0"/>
                  </a:lnTo>
                  <a:lnTo>
                    <a:pt x="127564" y="0"/>
                  </a:lnTo>
                  <a:lnTo>
                    <a:pt x="127564" y="0"/>
                  </a:lnTo>
                  <a:cubicBezTo>
                    <a:pt x="175567" y="2857"/>
                    <a:pt x="215870" y="42767"/>
                    <a:pt x="249520" y="10810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6" name="Google Shape;1156;p11"/>
            <p:cNvSpPr/>
            <p:nvPr/>
          </p:nvSpPr>
          <p:spPr>
            <a:xfrm>
              <a:off x="2934010" y="1583052"/>
              <a:ext cx="47432" cy="623982"/>
            </a:xfrm>
            <a:custGeom>
              <a:avLst/>
              <a:gdLst/>
              <a:ahLst/>
              <a:cxnLst/>
              <a:rect l="l" t="t" r="r" b="b"/>
              <a:pathLst>
                <a:path w="47432" h="623982" extrusionOk="0">
                  <a:moveTo>
                    <a:pt x="0" y="0"/>
                  </a:moveTo>
                  <a:lnTo>
                    <a:pt x="47433" y="0"/>
                  </a:lnTo>
                  <a:lnTo>
                    <a:pt x="47433" y="623983"/>
                  </a:lnTo>
                  <a:lnTo>
                    <a:pt x="0" y="623983"/>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1157" name="Google Shape;1157;p11"/>
            <p:cNvGrpSpPr/>
            <p:nvPr/>
          </p:nvGrpSpPr>
          <p:grpSpPr>
            <a:xfrm>
              <a:off x="4031993" y="117216"/>
              <a:ext cx="2889297" cy="3901793"/>
              <a:chOff x="5533368" y="1047716"/>
              <a:chExt cx="2889297" cy="3901793"/>
            </a:xfrm>
          </p:grpSpPr>
          <p:sp>
            <p:nvSpPr>
              <p:cNvPr id="1158" name="Google Shape;1158;p11"/>
              <p:cNvSpPr/>
              <p:nvPr/>
            </p:nvSpPr>
            <p:spPr>
              <a:xfrm>
                <a:off x="6153722" y="4072604"/>
                <a:ext cx="1090544" cy="630910"/>
              </a:xfrm>
              <a:custGeom>
                <a:avLst/>
                <a:gdLst/>
                <a:ahLst/>
                <a:cxnLst/>
                <a:rect l="l" t="t" r="r" b="b"/>
                <a:pathLst>
                  <a:path w="1090544" h="630910" extrusionOk="0">
                    <a:moveTo>
                      <a:pt x="578197" y="615410"/>
                    </a:moveTo>
                    <a:lnTo>
                      <a:pt x="26877" y="296418"/>
                    </a:lnTo>
                    <a:cubicBezTo>
                      <a:pt x="-12951" y="273367"/>
                      <a:pt x="-7913" y="233172"/>
                      <a:pt x="37998" y="206597"/>
                    </a:cubicBezTo>
                    <a:lnTo>
                      <a:pt x="395216" y="0"/>
                    </a:lnTo>
                    <a:lnTo>
                      <a:pt x="1090545" y="402241"/>
                    </a:lnTo>
                    <a:lnTo>
                      <a:pt x="733327" y="608933"/>
                    </a:lnTo>
                    <a:cubicBezTo>
                      <a:pt x="687320" y="635508"/>
                      <a:pt x="617930" y="638365"/>
                      <a:pt x="578197" y="61541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9" name="Google Shape;1159;p11"/>
              <p:cNvSpPr/>
              <p:nvPr/>
            </p:nvSpPr>
            <p:spPr>
              <a:xfrm>
                <a:off x="6193969" y="4048886"/>
                <a:ext cx="1090601" cy="630901"/>
              </a:xfrm>
              <a:custGeom>
                <a:avLst/>
                <a:gdLst/>
                <a:ahLst/>
                <a:cxnLst/>
                <a:rect l="l" t="t" r="r" b="b"/>
                <a:pathLst>
                  <a:path w="1090601" h="630901" extrusionOk="0">
                    <a:moveTo>
                      <a:pt x="578158" y="615410"/>
                    </a:moveTo>
                    <a:lnTo>
                      <a:pt x="26838" y="296323"/>
                    </a:lnTo>
                    <a:cubicBezTo>
                      <a:pt x="-12895" y="273368"/>
                      <a:pt x="-7952" y="233172"/>
                      <a:pt x="37960" y="206597"/>
                    </a:cubicBezTo>
                    <a:lnTo>
                      <a:pt x="395272" y="0"/>
                    </a:lnTo>
                    <a:lnTo>
                      <a:pt x="1090601" y="402241"/>
                    </a:lnTo>
                    <a:lnTo>
                      <a:pt x="733764" y="608838"/>
                    </a:lnTo>
                    <a:cubicBezTo>
                      <a:pt x="687377" y="635508"/>
                      <a:pt x="617891" y="638366"/>
                      <a:pt x="578158" y="6154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0" name="Google Shape;1160;p11"/>
              <p:cNvSpPr/>
              <p:nvPr/>
            </p:nvSpPr>
            <p:spPr>
              <a:xfrm>
                <a:off x="7252346" y="4430077"/>
                <a:ext cx="32128" cy="21050"/>
              </a:xfrm>
              <a:custGeom>
                <a:avLst/>
                <a:gdLst/>
                <a:ahLst/>
                <a:cxnLst/>
                <a:rect l="l" t="t" r="r" b="b"/>
                <a:pathLst>
                  <a:path w="32128" h="21050" extrusionOk="0">
                    <a:moveTo>
                      <a:pt x="32129" y="21050"/>
                    </a:moveTo>
                    <a:lnTo>
                      <a:pt x="32129" y="0"/>
                    </a:lnTo>
                    <a:lnTo>
                      <a:pt x="0" y="18574"/>
                    </a:lnTo>
                    <a:lnTo>
                      <a:pt x="32129" y="21050"/>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1" name="Google Shape;1161;p11"/>
              <p:cNvSpPr/>
              <p:nvPr/>
            </p:nvSpPr>
            <p:spPr>
              <a:xfrm>
                <a:off x="6193906" y="4285773"/>
                <a:ext cx="32984" cy="21431"/>
              </a:xfrm>
              <a:custGeom>
                <a:avLst/>
                <a:gdLst/>
                <a:ahLst/>
                <a:cxnLst/>
                <a:rect l="l" t="t" r="r" b="b"/>
                <a:pathLst>
                  <a:path w="32984" h="21431" extrusionOk="0">
                    <a:moveTo>
                      <a:pt x="0" y="21431"/>
                    </a:moveTo>
                    <a:lnTo>
                      <a:pt x="0" y="0"/>
                    </a:lnTo>
                    <a:lnTo>
                      <a:pt x="32984" y="13716"/>
                    </a:lnTo>
                    <a:lnTo>
                      <a:pt x="0" y="21431"/>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2" name="Google Shape;1162;p11"/>
              <p:cNvSpPr/>
              <p:nvPr/>
            </p:nvSpPr>
            <p:spPr>
              <a:xfrm>
                <a:off x="6193969" y="4027741"/>
                <a:ext cx="1090601" cy="630949"/>
              </a:xfrm>
              <a:custGeom>
                <a:avLst/>
                <a:gdLst/>
                <a:ahLst/>
                <a:cxnLst/>
                <a:rect l="l" t="t" r="r" b="b"/>
                <a:pathLst>
                  <a:path w="1090601" h="630949" extrusionOk="0">
                    <a:moveTo>
                      <a:pt x="578158" y="615410"/>
                    </a:moveTo>
                    <a:lnTo>
                      <a:pt x="26838" y="296418"/>
                    </a:lnTo>
                    <a:cubicBezTo>
                      <a:pt x="-12895" y="273368"/>
                      <a:pt x="-7952" y="233267"/>
                      <a:pt x="37960" y="206693"/>
                    </a:cubicBezTo>
                    <a:lnTo>
                      <a:pt x="395272" y="0"/>
                    </a:lnTo>
                    <a:lnTo>
                      <a:pt x="1090601" y="402336"/>
                    </a:lnTo>
                    <a:lnTo>
                      <a:pt x="733764" y="608934"/>
                    </a:lnTo>
                    <a:cubicBezTo>
                      <a:pt x="687377" y="635508"/>
                      <a:pt x="617891" y="638461"/>
                      <a:pt x="578158" y="615410"/>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3" name="Google Shape;1163;p11"/>
              <p:cNvSpPr/>
              <p:nvPr/>
            </p:nvSpPr>
            <p:spPr>
              <a:xfrm>
                <a:off x="6504927" y="3742563"/>
                <a:ext cx="779547" cy="687514"/>
              </a:xfrm>
              <a:custGeom>
                <a:avLst/>
                <a:gdLst/>
                <a:ahLst/>
                <a:cxnLst/>
                <a:rect l="l" t="t" r="r" b="b"/>
                <a:pathLst>
                  <a:path w="779547" h="687514" extrusionOk="0">
                    <a:moveTo>
                      <a:pt x="86025" y="286131"/>
                    </a:moveTo>
                    <a:lnTo>
                      <a:pt x="0" y="0"/>
                    </a:lnTo>
                    <a:lnTo>
                      <a:pt x="702933" y="404050"/>
                    </a:lnTo>
                    <a:lnTo>
                      <a:pt x="779548" y="687514"/>
                    </a:lnTo>
                    <a:lnTo>
                      <a:pt x="86025" y="286131"/>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4" name="Google Shape;1164;p11"/>
              <p:cNvSpPr/>
              <p:nvPr/>
            </p:nvSpPr>
            <p:spPr>
              <a:xfrm>
                <a:off x="7254152" y="4405788"/>
                <a:ext cx="30322" cy="36004"/>
              </a:xfrm>
              <a:custGeom>
                <a:avLst/>
                <a:gdLst/>
                <a:ahLst/>
                <a:cxnLst/>
                <a:rect l="l" t="t" r="r" b="b"/>
                <a:pathLst>
                  <a:path w="30322" h="36004" extrusionOk="0">
                    <a:moveTo>
                      <a:pt x="9981" y="36004"/>
                    </a:moveTo>
                    <a:lnTo>
                      <a:pt x="30323" y="24289"/>
                    </a:lnTo>
                    <a:lnTo>
                      <a:pt x="0" y="0"/>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5" name="Google Shape;1165;p11"/>
              <p:cNvSpPr/>
              <p:nvPr/>
            </p:nvSpPr>
            <p:spPr>
              <a:xfrm>
                <a:off x="6482779" y="3753326"/>
                <a:ext cx="781258" cy="688466"/>
              </a:xfrm>
              <a:custGeom>
                <a:avLst/>
                <a:gdLst/>
                <a:ahLst/>
                <a:cxnLst/>
                <a:rect l="l" t="t" r="r" b="b"/>
                <a:pathLst>
                  <a:path w="781258" h="688466" extrusionOk="0">
                    <a:moveTo>
                      <a:pt x="86025" y="286131"/>
                    </a:moveTo>
                    <a:lnTo>
                      <a:pt x="0" y="0"/>
                    </a:lnTo>
                    <a:lnTo>
                      <a:pt x="702933" y="404051"/>
                    </a:lnTo>
                    <a:lnTo>
                      <a:pt x="781259" y="688467"/>
                    </a:lnTo>
                    <a:lnTo>
                      <a:pt x="86025" y="286131"/>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6" name="Google Shape;1166;p11"/>
              <p:cNvSpPr/>
              <p:nvPr/>
            </p:nvSpPr>
            <p:spPr>
              <a:xfrm>
                <a:off x="5563120" y="1047716"/>
                <a:ext cx="2859545" cy="3884751"/>
              </a:xfrm>
              <a:custGeom>
                <a:avLst/>
                <a:gdLst/>
                <a:ahLst/>
                <a:cxnLst/>
                <a:rect l="l" t="t" r="r" b="b"/>
                <a:pathLst>
                  <a:path w="2859545" h="3884751" extrusionOk="0">
                    <a:moveTo>
                      <a:pt x="2790441" y="3876709"/>
                    </a:moveTo>
                    <a:lnTo>
                      <a:pt x="69105" y="2302131"/>
                    </a:lnTo>
                    <a:cubicBezTo>
                      <a:pt x="31083" y="2280033"/>
                      <a:pt x="0" y="2220787"/>
                      <a:pt x="0" y="2169829"/>
                    </a:cubicBezTo>
                    <a:lnTo>
                      <a:pt x="0" y="60708"/>
                    </a:lnTo>
                    <a:cubicBezTo>
                      <a:pt x="0" y="9654"/>
                      <a:pt x="30988" y="-13778"/>
                      <a:pt x="69105" y="8320"/>
                    </a:cubicBezTo>
                    <a:lnTo>
                      <a:pt x="2790441" y="1582517"/>
                    </a:lnTo>
                    <a:cubicBezTo>
                      <a:pt x="2828463" y="1604615"/>
                      <a:pt x="2859546" y="1663861"/>
                      <a:pt x="2859546" y="1714819"/>
                    </a:cubicBezTo>
                    <a:lnTo>
                      <a:pt x="2859546" y="3823940"/>
                    </a:lnTo>
                    <a:cubicBezTo>
                      <a:pt x="2859261" y="3874899"/>
                      <a:pt x="2828463" y="3898330"/>
                      <a:pt x="2790441" y="3876709"/>
                    </a:cubicBezTo>
                    <a:close/>
                  </a:path>
                </a:pathLst>
              </a:custGeom>
              <a:solidFill>
                <a:srgbClr val="C4C7D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7" name="Google Shape;1167;p11"/>
              <p:cNvSpPr/>
              <p:nvPr/>
            </p:nvSpPr>
            <p:spPr>
              <a:xfrm>
                <a:off x="8367249" y="4838795"/>
                <a:ext cx="30132" cy="106965"/>
              </a:xfrm>
              <a:custGeom>
                <a:avLst/>
                <a:gdLst/>
                <a:ahLst/>
                <a:cxnLst/>
                <a:rect l="l" t="t" r="r" b="b"/>
                <a:pathLst>
                  <a:path w="30132" h="106965" extrusionOk="0">
                    <a:moveTo>
                      <a:pt x="0" y="106966"/>
                    </a:moveTo>
                    <a:lnTo>
                      <a:pt x="30132" y="89535"/>
                    </a:lnTo>
                    <a:lnTo>
                      <a:pt x="17110" y="0"/>
                    </a:lnTo>
                    <a:lnTo>
                      <a:pt x="0" y="106966"/>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8" name="Google Shape;1168;p11"/>
              <p:cNvSpPr/>
              <p:nvPr/>
            </p:nvSpPr>
            <p:spPr>
              <a:xfrm>
                <a:off x="5558272" y="1051845"/>
                <a:ext cx="72337" cy="31155"/>
              </a:xfrm>
              <a:custGeom>
                <a:avLst/>
                <a:gdLst/>
                <a:ahLst/>
                <a:cxnLst/>
                <a:rect l="l" t="t" r="r" b="b"/>
                <a:pathLst>
                  <a:path w="72337" h="31155" extrusionOk="0">
                    <a:moveTo>
                      <a:pt x="0" y="17240"/>
                    </a:moveTo>
                    <a:lnTo>
                      <a:pt x="29657" y="0"/>
                    </a:lnTo>
                    <a:lnTo>
                      <a:pt x="72337" y="24479"/>
                    </a:lnTo>
                    <a:cubicBezTo>
                      <a:pt x="72337" y="24479"/>
                      <a:pt x="26901" y="31433"/>
                      <a:pt x="25760" y="31147"/>
                    </a:cubicBezTo>
                    <a:cubicBezTo>
                      <a:pt x="24619" y="30861"/>
                      <a:pt x="0" y="17240"/>
                      <a:pt x="0" y="1724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9" name="Google Shape;1169;p11"/>
              <p:cNvSpPr/>
              <p:nvPr/>
            </p:nvSpPr>
            <p:spPr>
              <a:xfrm>
                <a:off x="5538216" y="1062192"/>
                <a:ext cx="2859165" cy="3884558"/>
              </a:xfrm>
              <a:custGeom>
                <a:avLst/>
                <a:gdLst/>
                <a:ahLst/>
                <a:cxnLst/>
                <a:rect l="l" t="t" r="r" b="b"/>
                <a:pathLst>
                  <a:path w="2859165" h="3884558" extrusionOk="0">
                    <a:moveTo>
                      <a:pt x="2790061" y="3876234"/>
                    </a:moveTo>
                    <a:lnTo>
                      <a:pt x="69105" y="2302037"/>
                    </a:lnTo>
                    <a:cubicBezTo>
                      <a:pt x="31083" y="2279939"/>
                      <a:pt x="0" y="2220789"/>
                      <a:pt x="0" y="2169735"/>
                    </a:cubicBezTo>
                    <a:lnTo>
                      <a:pt x="0" y="60614"/>
                    </a:lnTo>
                    <a:cubicBezTo>
                      <a:pt x="0" y="9655"/>
                      <a:pt x="30893" y="-13776"/>
                      <a:pt x="69105" y="8322"/>
                    </a:cubicBezTo>
                    <a:lnTo>
                      <a:pt x="2790061" y="1582519"/>
                    </a:lnTo>
                    <a:cubicBezTo>
                      <a:pt x="2828083" y="1604617"/>
                      <a:pt x="2859166" y="1663862"/>
                      <a:pt x="2859166" y="1714821"/>
                    </a:cubicBezTo>
                    <a:lnTo>
                      <a:pt x="2859166" y="3824132"/>
                    </a:lnTo>
                    <a:cubicBezTo>
                      <a:pt x="2859166" y="3874900"/>
                      <a:pt x="2828273" y="3898332"/>
                      <a:pt x="2790061" y="3876234"/>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0" name="Google Shape;1170;p11"/>
              <p:cNvSpPr/>
              <p:nvPr/>
            </p:nvSpPr>
            <p:spPr>
              <a:xfrm>
                <a:off x="5533368" y="1064955"/>
                <a:ext cx="2859260" cy="3884554"/>
              </a:xfrm>
              <a:custGeom>
                <a:avLst/>
                <a:gdLst/>
                <a:ahLst/>
                <a:cxnLst/>
                <a:rect l="l" t="t" r="r" b="b"/>
                <a:pathLst>
                  <a:path w="2859260" h="3884554" extrusionOk="0">
                    <a:moveTo>
                      <a:pt x="2790156" y="3876234"/>
                    </a:moveTo>
                    <a:lnTo>
                      <a:pt x="69105" y="2302037"/>
                    </a:lnTo>
                    <a:cubicBezTo>
                      <a:pt x="31083" y="2279939"/>
                      <a:pt x="0" y="2220694"/>
                      <a:pt x="0" y="2169735"/>
                    </a:cubicBezTo>
                    <a:lnTo>
                      <a:pt x="0" y="60614"/>
                    </a:lnTo>
                    <a:cubicBezTo>
                      <a:pt x="0" y="9655"/>
                      <a:pt x="30988" y="-13776"/>
                      <a:pt x="69105" y="8322"/>
                    </a:cubicBezTo>
                    <a:lnTo>
                      <a:pt x="2790156" y="1582995"/>
                    </a:lnTo>
                    <a:cubicBezTo>
                      <a:pt x="2828178" y="1604998"/>
                      <a:pt x="2859261" y="1664243"/>
                      <a:pt x="2859261" y="1715297"/>
                    </a:cubicBezTo>
                    <a:lnTo>
                      <a:pt x="2859261" y="3823847"/>
                    </a:lnTo>
                    <a:cubicBezTo>
                      <a:pt x="2859261" y="3874900"/>
                      <a:pt x="2828273" y="3898332"/>
                      <a:pt x="2790156" y="3876234"/>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1" name="Google Shape;1171;p11"/>
              <p:cNvSpPr/>
              <p:nvPr/>
            </p:nvSpPr>
            <p:spPr>
              <a:xfrm>
                <a:off x="5568443" y="1110406"/>
                <a:ext cx="2788159" cy="3702480"/>
              </a:xfrm>
              <a:custGeom>
                <a:avLst/>
                <a:gdLst/>
                <a:ahLst/>
                <a:cxnLst/>
                <a:rect l="l" t="t" r="r" b="b"/>
                <a:pathLst>
                  <a:path w="2788159" h="3702480" extrusionOk="0">
                    <a:moveTo>
                      <a:pt x="2786734" y="3702481"/>
                    </a:moveTo>
                    <a:lnTo>
                      <a:pt x="0" y="2089993"/>
                    </a:lnTo>
                    <a:lnTo>
                      <a:pt x="951" y="23640"/>
                    </a:lnTo>
                    <a:cubicBezTo>
                      <a:pt x="951" y="2494"/>
                      <a:pt x="15779" y="-6078"/>
                      <a:pt x="34030" y="4590"/>
                    </a:cubicBezTo>
                    <a:lnTo>
                      <a:pt x="2755080" y="1578691"/>
                    </a:lnTo>
                    <a:cubicBezTo>
                      <a:pt x="2774529" y="1591407"/>
                      <a:pt x="2786800" y="1612610"/>
                      <a:pt x="2788160" y="163584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2" name="Google Shape;1172;p11"/>
              <p:cNvSpPr/>
              <p:nvPr/>
            </p:nvSpPr>
            <p:spPr>
              <a:xfrm>
                <a:off x="5762166" y="1403396"/>
                <a:ext cx="919754" cy="618313"/>
              </a:xfrm>
              <a:custGeom>
                <a:avLst/>
                <a:gdLst/>
                <a:ahLst/>
                <a:cxnLst/>
                <a:rect l="l" t="t" r="r" b="b"/>
                <a:pathLst>
                  <a:path w="919754" h="618313" extrusionOk="0">
                    <a:moveTo>
                      <a:pt x="906256" y="616665"/>
                    </a:moveTo>
                    <a:lnTo>
                      <a:pt x="13498" y="100220"/>
                    </a:lnTo>
                    <a:cubicBezTo>
                      <a:pt x="5142" y="94185"/>
                      <a:pt x="133" y="84538"/>
                      <a:pt x="0" y="74217"/>
                    </a:cubicBezTo>
                    <a:lnTo>
                      <a:pt x="0" y="11828"/>
                    </a:lnTo>
                    <a:cubicBezTo>
                      <a:pt x="0" y="2303"/>
                      <a:pt x="5988" y="-2745"/>
                      <a:pt x="13498" y="1541"/>
                    </a:cubicBezTo>
                    <a:lnTo>
                      <a:pt x="906256" y="517986"/>
                    </a:lnTo>
                    <a:cubicBezTo>
                      <a:pt x="914574" y="524052"/>
                      <a:pt x="919574" y="533680"/>
                      <a:pt x="919754" y="543990"/>
                    </a:cubicBezTo>
                    <a:lnTo>
                      <a:pt x="919754" y="606378"/>
                    </a:lnTo>
                    <a:cubicBezTo>
                      <a:pt x="919754" y="616380"/>
                      <a:pt x="913671" y="621047"/>
                      <a:pt x="906256" y="616665"/>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3" name="Google Shape;1173;p11"/>
              <p:cNvSpPr/>
              <p:nvPr/>
            </p:nvSpPr>
            <p:spPr>
              <a:xfrm>
                <a:off x="5766158" y="1584712"/>
                <a:ext cx="686298" cy="451951"/>
              </a:xfrm>
              <a:custGeom>
                <a:avLst/>
                <a:gdLst/>
                <a:ahLst/>
                <a:cxnLst/>
                <a:rect l="l" t="t" r="r" b="b"/>
                <a:pathLst>
                  <a:path w="686298" h="451951" extrusionOk="0">
                    <a:moveTo>
                      <a:pt x="672991" y="450304"/>
                    </a:moveTo>
                    <a:lnTo>
                      <a:pt x="13593" y="68827"/>
                    </a:lnTo>
                    <a:cubicBezTo>
                      <a:pt x="5199" y="62853"/>
                      <a:pt x="152" y="53231"/>
                      <a:pt x="0" y="42919"/>
                    </a:cubicBezTo>
                    <a:lnTo>
                      <a:pt x="0" y="11868"/>
                    </a:lnTo>
                    <a:cubicBezTo>
                      <a:pt x="0" y="2343"/>
                      <a:pt x="6084" y="-2801"/>
                      <a:pt x="13593" y="1581"/>
                    </a:cubicBezTo>
                    <a:lnTo>
                      <a:pt x="672991" y="383057"/>
                    </a:lnTo>
                    <a:cubicBezTo>
                      <a:pt x="681261" y="389103"/>
                      <a:pt x="686194" y="398708"/>
                      <a:pt x="686299" y="408965"/>
                    </a:cubicBezTo>
                    <a:lnTo>
                      <a:pt x="686299" y="440017"/>
                    </a:lnTo>
                    <a:cubicBezTo>
                      <a:pt x="686299" y="450018"/>
                      <a:pt x="680405" y="454685"/>
                      <a:pt x="672991" y="45030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4" name="Google Shape;1174;p11"/>
              <p:cNvSpPr/>
              <p:nvPr/>
            </p:nvSpPr>
            <p:spPr>
              <a:xfrm>
                <a:off x="5766158" y="1702632"/>
                <a:ext cx="686488" cy="451759"/>
              </a:xfrm>
              <a:custGeom>
                <a:avLst/>
                <a:gdLst/>
                <a:ahLst/>
                <a:cxnLst/>
                <a:rect l="l" t="t" r="r" b="b"/>
                <a:pathLst>
                  <a:path w="686488" h="451759" extrusionOk="0">
                    <a:moveTo>
                      <a:pt x="672991" y="450018"/>
                    </a:moveTo>
                    <a:lnTo>
                      <a:pt x="13593" y="69018"/>
                    </a:lnTo>
                    <a:cubicBezTo>
                      <a:pt x="5199" y="63044"/>
                      <a:pt x="152" y="53422"/>
                      <a:pt x="0" y="43110"/>
                    </a:cubicBezTo>
                    <a:lnTo>
                      <a:pt x="0" y="11868"/>
                    </a:lnTo>
                    <a:cubicBezTo>
                      <a:pt x="0" y="2343"/>
                      <a:pt x="6084" y="-2801"/>
                      <a:pt x="13593" y="1581"/>
                    </a:cubicBezTo>
                    <a:lnTo>
                      <a:pt x="672991" y="383343"/>
                    </a:lnTo>
                    <a:cubicBezTo>
                      <a:pt x="681337" y="389344"/>
                      <a:pt x="686337" y="398964"/>
                      <a:pt x="686489" y="409251"/>
                    </a:cubicBezTo>
                    <a:lnTo>
                      <a:pt x="686489" y="440302"/>
                    </a:lnTo>
                    <a:cubicBezTo>
                      <a:pt x="686299" y="450018"/>
                      <a:pt x="680405" y="454495"/>
                      <a:pt x="672991" y="45001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5" name="Google Shape;1175;p11"/>
              <p:cNvSpPr/>
              <p:nvPr/>
            </p:nvSpPr>
            <p:spPr>
              <a:xfrm>
                <a:off x="5766158" y="1820170"/>
                <a:ext cx="562156" cy="379997"/>
              </a:xfrm>
              <a:custGeom>
                <a:avLst/>
                <a:gdLst/>
                <a:ahLst/>
                <a:cxnLst/>
                <a:rect l="l" t="t" r="r" b="b"/>
                <a:pathLst>
                  <a:path w="562156" h="379997" extrusionOk="0">
                    <a:moveTo>
                      <a:pt x="548564" y="378390"/>
                    </a:moveTo>
                    <a:lnTo>
                      <a:pt x="13593" y="68827"/>
                    </a:lnTo>
                    <a:cubicBezTo>
                      <a:pt x="5199" y="62853"/>
                      <a:pt x="152" y="53231"/>
                      <a:pt x="0" y="42919"/>
                    </a:cubicBezTo>
                    <a:lnTo>
                      <a:pt x="0" y="11868"/>
                    </a:lnTo>
                    <a:cubicBezTo>
                      <a:pt x="0" y="2343"/>
                      <a:pt x="6084" y="-2801"/>
                      <a:pt x="13593" y="1581"/>
                    </a:cubicBezTo>
                    <a:lnTo>
                      <a:pt x="548564" y="311048"/>
                    </a:lnTo>
                    <a:cubicBezTo>
                      <a:pt x="556948" y="317077"/>
                      <a:pt x="561985" y="326717"/>
                      <a:pt x="562157" y="337051"/>
                    </a:cubicBezTo>
                    <a:lnTo>
                      <a:pt x="562157" y="368103"/>
                    </a:lnTo>
                    <a:cubicBezTo>
                      <a:pt x="562157" y="378104"/>
                      <a:pt x="556073" y="382676"/>
                      <a:pt x="548564" y="37839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6" name="Google Shape;1176;p11"/>
              <p:cNvSpPr/>
              <p:nvPr/>
            </p:nvSpPr>
            <p:spPr>
              <a:xfrm>
                <a:off x="5762166" y="2639293"/>
                <a:ext cx="919754" cy="618340"/>
              </a:xfrm>
              <a:custGeom>
                <a:avLst/>
                <a:gdLst/>
                <a:ahLst/>
                <a:cxnLst/>
                <a:rect l="l" t="t" r="r" b="b"/>
                <a:pathLst>
                  <a:path w="919754" h="618340" extrusionOk="0">
                    <a:moveTo>
                      <a:pt x="906256" y="616732"/>
                    </a:moveTo>
                    <a:lnTo>
                      <a:pt x="13498" y="100287"/>
                    </a:lnTo>
                    <a:cubicBezTo>
                      <a:pt x="5142" y="94248"/>
                      <a:pt x="133" y="84609"/>
                      <a:pt x="0" y="74284"/>
                    </a:cubicBezTo>
                    <a:lnTo>
                      <a:pt x="0" y="11895"/>
                    </a:lnTo>
                    <a:cubicBezTo>
                      <a:pt x="0" y="1894"/>
                      <a:pt x="5988" y="-2678"/>
                      <a:pt x="13498" y="1608"/>
                    </a:cubicBezTo>
                    <a:lnTo>
                      <a:pt x="906256" y="518053"/>
                    </a:lnTo>
                    <a:cubicBezTo>
                      <a:pt x="914574" y="524121"/>
                      <a:pt x="919574" y="533751"/>
                      <a:pt x="919754" y="544057"/>
                    </a:cubicBezTo>
                    <a:lnTo>
                      <a:pt x="919754" y="606445"/>
                    </a:lnTo>
                    <a:cubicBezTo>
                      <a:pt x="919754" y="616447"/>
                      <a:pt x="913671" y="621019"/>
                      <a:pt x="906256" y="61673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7" name="Google Shape;1177;p11"/>
              <p:cNvSpPr/>
              <p:nvPr/>
            </p:nvSpPr>
            <p:spPr>
              <a:xfrm>
                <a:off x="5766158" y="2821069"/>
                <a:ext cx="686488" cy="451519"/>
              </a:xfrm>
              <a:custGeom>
                <a:avLst/>
                <a:gdLst/>
                <a:ahLst/>
                <a:cxnLst/>
                <a:rect l="l" t="t" r="r" b="b"/>
                <a:pathLst>
                  <a:path w="686488" h="451519" extrusionOk="0">
                    <a:moveTo>
                      <a:pt x="672991" y="449910"/>
                    </a:moveTo>
                    <a:lnTo>
                      <a:pt x="13593" y="68910"/>
                    </a:lnTo>
                    <a:cubicBezTo>
                      <a:pt x="5209" y="62881"/>
                      <a:pt x="171" y="53242"/>
                      <a:pt x="0" y="42907"/>
                    </a:cubicBezTo>
                    <a:lnTo>
                      <a:pt x="0" y="11856"/>
                    </a:lnTo>
                    <a:cubicBezTo>
                      <a:pt x="0" y="1854"/>
                      <a:pt x="6084" y="-2718"/>
                      <a:pt x="13593" y="1664"/>
                    </a:cubicBezTo>
                    <a:lnTo>
                      <a:pt x="672991" y="382664"/>
                    </a:lnTo>
                    <a:cubicBezTo>
                      <a:pt x="681308" y="388731"/>
                      <a:pt x="686308" y="398361"/>
                      <a:pt x="686489" y="408667"/>
                    </a:cubicBezTo>
                    <a:lnTo>
                      <a:pt x="686489" y="439719"/>
                    </a:lnTo>
                    <a:cubicBezTo>
                      <a:pt x="686299" y="449625"/>
                      <a:pt x="680405" y="454197"/>
                      <a:pt x="672991" y="44991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8" name="Google Shape;1178;p11"/>
              <p:cNvSpPr/>
              <p:nvPr/>
            </p:nvSpPr>
            <p:spPr>
              <a:xfrm>
                <a:off x="5766158" y="2938486"/>
                <a:ext cx="686488" cy="451826"/>
              </a:xfrm>
              <a:custGeom>
                <a:avLst/>
                <a:gdLst/>
                <a:ahLst/>
                <a:cxnLst/>
                <a:rect l="l" t="t" r="r" b="b"/>
                <a:pathLst>
                  <a:path w="686488" h="451826" extrusionOk="0">
                    <a:moveTo>
                      <a:pt x="672991" y="450223"/>
                    </a:moveTo>
                    <a:lnTo>
                      <a:pt x="13593" y="68747"/>
                    </a:lnTo>
                    <a:cubicBezTo>
                      <a:pt x="5228" y="62756"/>
                      <a:pt x="190" y="53145"/>
                      <a:pt x="0" y="42839"/>
                    </a:cubicBezTo>
                    <a:lnTo>
                      <a:pt x="0" y="11787"/>
                    </a:lnTo>
                    <a:cubicBezTo>
                      <a:pt x="0" y="2262"/>
                      <a:pt x="6084" y="-2786"/>
                      <a:pt x="13593" y="1595"/>
                    </a:cubicBezTo>
                    <a:lnTo>
                      <a:pt x="672991" y="382595"/>
                    </a:lnTo>
                    <a:cubicBezTo>
                      <a:pt x="681308" y="388663"/>
                      <a:pt x="686308" y="398293"/>
                      <a:pt x="686489" y="408599"/>
                    </a:cubicBezTo>
                    <a:lnTo>
                      <a:pt x="686489" y="439650"/>
                    </a:lnTo>
                    <a:cubicBezTo>
                      <a:pt x="686299" y="449937"/>
                      <a:pt x="680405" y="454509"/>
                      <a:pt x="672991" y="450223"/>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9" name="Google Shape;1179;p11"/>
              <p:cNvSpPr/>
              <p:nvPr/>
            </p:nvSpPr>
            <p:spPr>
              <a:xfrm>
                <a:off x="5766158" y="3056051"/>
                <a:ext cx="562156" cy="379920"/>
              </a:xfrm>
              <a:custGeom>
                <a:avLst/>
                <a:gdLst/>
                <a:ahLst/>
                <a:cxnLst/>
                <a:rect l="l" t="t" r="r" b="b"/>
                <a:pathLst>
                  <a:path w="562156" h="379920" extrusionOk="0">
                    <a:moveTo>
                      <a:pt x="548564" y="378378"/>
                    </a:moveTo>
                    <a:lnTo>
                      <a:pt x="13593" y="68910"/>
                    </a:lnTo>
                    <a:cubicBezTo>
                      <a:pt x="5199" y="62900"/>
                      <a:pt x="152" y="53242"/>
                      <a:pt x="0" y="42907"/>
                    </a:cubicBezTo>
                    <a:lnTo>
                      <a:pt x="0" y="11856"/>
                    </a:lnTo>
                    <a:cubicBezTo>
                      <a:pt x="0" y="1854"/>
                      <a:pt x="6084" y="-2718"/>
                      <a:pt x="13593" y="1664"/>
                    </a:cubicBezTo>
                    <a:lnTo>
                      <a:pt x="548564" y="311131"/>
                    </a:lnTo>
                    <a:cubicBezTo>
                      <a:pt x="556948" y="317161"/>
                      <a:pt x="561985" y="326800"/>
                      <a:pt x="562157" y="337134"/>
                    </a:cubicBezTo>
                    <a:lnTo>
                      <a:pt x="562157" y="368186"/>
                    </a:lnTo>
                    <a:cubicBezTo>
                      <a:pt x="562157" y="378187"/>
                      <a:pt x="556073" y="382473"/>
                      <a:pt x="548564" y="37837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0" name="Google Shape;1180;p11"/>
              <p:cNvSpPr/>
              <p:nvPr/>
            </p:nvSpPr>
            <p:spPr>
              <a:xfrm>
                <a:off x="6897600" y="3332192"/>
                <a:ext cx="1250451" cy="1162368"/>
              </a:xfrm>
              <a:custGeom>
                <a:avLst/>
                <a:gdLst/>
                <a:ahLst/>
                <a:cxnLst/>
                <a:rect l="l" t="t" r="r" b="b"/>
                <a:pathLst>
                  <a:path w="1250451" h="1162368" extrusionOk="0">
                    <a:moveTo>
                      <a:pt x="9696" y="77186"/>
                    </a:moveTo>
                    <a:cubicBezTo>
                      <a:pt x="9696" y="77186"/>
                      <a:pt x="108173" y="160053"/>
                      <a:pt x="250376" y="46896"/>
                    </a:cubicBezTo>
                    <a:cubicBezTo>
                      <a:pt x="351895" y="-36543"/>
                      <a:pt x="442672" y="11082"/>
                      <a:pt x="493242" y="39657"/>
                    </a:cubicBezTo>
                    <a:cubicBezTo>
                      <a:pt x="543811" y="68232"/>
                      <a:pt x="616813" y="85758"/>
                      <a:pt x="755879" y="337409"/>
                    </a:cubicBezTo>
                    <a:cubicBezTo>
                      <a:pt x="755879" y="337409"/>
                      <a:pt x="801125" y="416276"/>
                      <a:pt x="875839" y="459519"/>
                    </a:cubicBezTo>
                    <a:cubicBezTo>
                      <a:pt x="950552" y="502763"/>
                      <a:pt x="986483" y="481617"/>
                      <a:pt x="1045227" y="392844"/>
                    </a:cubicBezTo>
                    <a:cubicBezTo>
                      <a:pt x="1103971" y="304071"/>
                      <a:pt x="1142469" y="205773"/>
                      <a:pt x="1250452" y="269972"/>
                    </a:cubicBezTo>
                    <a:lnTo>
                      <a:pt x="1250452" y="1162369"/>
                    </a:lnTo>
                    <a:lnTo>
                      <a:pt x="0" y="439707"/>
                    </a:lnTo>
                    <a:lnTo>
                      <a:pt x="0" y="71375"/>
                    </a:lnTo>
                    <a:close/>
                  </a:path>
                </a:pathLst>
              </a:custGeom>
              <a:solidFill>
                <a:srgbClr val="F5F6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1" name="Google Shape;1181;p11"/>
              <p:cNvSpPr/>
              <p:nvPr/>
            </p:nvSpPr>
            <p:spPr>
              <a:xfrm>
                <a:off x="5766443" y="2003281"/>
                <a:ext cx="882682" cy="1029375"/>
              </a:xfrm>
              <a:custGeom>
                <a:avLst/>
                <a:gdLst/>
                <a:ahLst/>
                <a:cxnLst/>
                <a:rect l="l" t="t" r="r" b="b"/>
                <a:pathLst>
                  <a:path w="882682" h="1029375" extrusionOk="0">
                    <a:moveTo>
                      <a:pt x="869090" y="1027764"/>
                    </a:moveTo>
                    <a:lnTo>
                      <a:pt x="13593" y="532464"/>
                    </a:lnTo>
                    <a:cubicBezTo>
                      <a:pt x="5209" y="526435"/>
                      <a:pt x="171" y="516796"/>
                      <a:pt x="0" y="506461"/>
                    </a:cubicBezTo>
                    <a:lnTo>
                      <a:pt x="0" y="11828"/>
                    </a:lnTo>
                    <a:cubicBezTo>
                      <a:pt x="0" y="2303"/>
                      <a:pt x="6084" y="-2745"/>
                      <a:pt x="13593" y="1541"/>
                    </a:cubicBezTo>
                    <a:lnTo>
                      <a:pt x="869090" y="496841"/>
                    </a:lnTo>
                    <a:cubicBezTo>
                      <a:pt x="877474" y="502870"/>
                      <a:pt x="882512" y="512510"/>
                      <a:pt x="882683" y="522844"/>
                    </a:cubicBezTo>
                    <a:lnTo>
                      <a:pt x="882683" y="1017668"/>
                    </a:lnTo>
                    <a:cubicBezTo>
                      <a:pt x="882683" y="1027479"/>
                      <a:pt x="876599" y="1032051"/>
                      <a:pt x="869090" y="102776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2" name="Google Shape;1182;p11"/>
              <p:cNvSpPr/>
              <p:nvPr/>
            </p:nvSpPr>
            <p:spPr>
              <a:xfrm>
                <a:off x="6897600" y="3388613"/>
                <a:ext cx="1250451" cy="1106424"/>
              </a:xfrm>
              <a:custGeom>
                <a:avLst/>
                <a:gdLst/>
                <a:ahLst/>
                <a:cxnLst/>
                <a:rect l="l" t="t" r="r" b="b"/>
                <a:pathLst>
                  <a:path w="1250451" h="1106424" extrusionOk="0">
                    <a:moveTo>
                      <a:pt x="0" y="0"/>
                    </a:moveTo>
                    <a:lnTo>
                      <a:pt x="0" y="383096"/>
                    </a:lnTo>
                    <a:lnTo>
                      <a:pt x="1250452" y="1106424"/>
                    </a:lnTo>
                    <a:lnTo>
                      <a:pt x="1250452" y="214027"/>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3" name="Google Shape;1183;p11"/>
              <p:cNvSpPr/>
              <p:nvPr/>
            </p:nvSpPr>
            <p:spPr>
              <a:xfrm>
                <a:off x="7389036" y="3376326"/>
                <a:ext cx="9505" cy="678751"/>
              </a:xfrm>
              <a:custGeom>
                <a:avLst/>
                <a:gdLst/>
                <a:ahLst/>
                <a:cxnLst/>
                <a:rect l="l" t="t" r="r" b="b"/>
                <a:pathLst>
                  <a:path w="9505" h="678751" extrusionOk="0">
                    <a:moveTo>
                      <a:pt x="0" y="0"/>
                    </a:moveTo>
                    <a:lnTo>
                      <a:pt x="0" y="678752"/>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4" name="Google Shape;1184;p11"/>
              <p:cNvSpPr/>
              <p:nvPr/>
            </p:nvSpPr>
            <p:spPr>
              <a:xfrm>
                <a:off x="7771633" y="3805618"/>
                <a:ext cx="9505" cy="470725"/>
              </a:xfrm>
              <a:custGeom>
                <a:avLst/>
                <a:gdLst/>
                <a:ahLst/>
                <a:cxnLst/>
                <a:rect l="l" t="t" r="r" b="b"/>
                <a:pathLst>
                  <a:path w="9505" h="470725" extrusionOk="0">
                    <a:moveTo>
                      <a:pt x="0" y="0"/>
                    </a:moveTo>
                    <a:lnTo>
                      <a:pt x="0" y="470725"/>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5" name="Google Shape;1185;p11"/>
              <p:cNvSpPr/>
              <p:nvPr/>
            </p:nvSpPr>
            <p:spPr>
              <a:xfrm>
                <a:off x="6897600" y="3332663"/>
                <a:ext cx="1250451" cy="479359"/>
              </a:xfrm>
              <a:custGeom>
                <a:avLst/>
                <a:gdLst/>
                <a:ahLst/>
                <a:cxnLst/>
                <a:rect l="l" t="t" r="r" b="b"/>
                <a:pathLst>
                  <a:path w="1250451" h="479359" extrusionOk="0">
                    <a:moveTo>
                      <a:pt x="0" y="70905"/>
                    </a:moveTo>
                    <a:cubicBezTo>
                      <a:pt x="221859" y="208732"/>
                      <a:pt x="253227" y="-102831"/>
                      <a:pt x="494953" y="36996"/>
                    </a:cubicBezTo>
                    <a:cubicBezTo>
                      <a:pt x="736678" y="176823"/>
                      <a:pt x="703314" y="359036"/>
                      <a:pt x="881732" y="462288"/>
                    </a:cubicBezTo>
                    <a:cubicBezTo>
                      <a:pt x="1060151" y="565538"/>
                      <a:pt x="1064333" y="162250"/>
                      <a:pt x="1250452" y="269978"/>
                    </a:cubicBezTo>
                  </a:path>
                </a:pathLst>
              </a:custGeom>
              <a:noFill/>
              <a:ln w="14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6" name="Google Shape;1186;p11"/>
              <p:cNvSpPr/>
              <p:nvPr/>
            </p:nvSpPr>
            <p:spPr>
              <a:xfrm rot="-1801764">
                <a:off x="7364922" y="3334621"/>
                <a:ext cx="48054" cy="83555"/>
              </a:xfrm>
              <a:custGeom>
                <a:avLst/>
                <a:gdLst/>
                <a:ahLst/>
                <a:cxnLst/>
                <a:rect l="l" t="t" r="r" b="b"/>
                <a:pathLst>
                  <a:path w="48097" h="83629" extrusionOk="0">
                    <a:moveTo>
                      <a:pt x="48098" y="41815"/>
                    </a:moveTo>
                    <a:cubicBezTo>
                      <a:pt x="48098" y="64908"/>
                      <a:pt x="37331" y="83629"/>
                      <a:pt x="24049" y="83629"/>
                    </a:cubicBezTo>
                    <a:cubicBezTo>
                      <a:pt x="10767" y="83629"/>
                      <a:pt x="0" y="64908"/>
                      <a:pt x="0" y="41815"/>
                    </a:cubicBezTo>
                    <a:cubicBezTo>
                      <a:pt x="0" y="18721"/>
                      <a:pt x="10767" y="0"/>
                      <a:pt x="24049" y="0"/>
                    </a:cubicBezTo>
                    <a:cubicBezTo>
                      <a:pt x="37331" y="0"/>
                      <a:pt x="48098" y="18721"/>
                      <a:pt x="48098" y="4181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7" name="Google Shape;1187;p11"/>
              <p:cNvSpPr/>
              <p:nvPr/>
            </p:nvSpPr>
            <p:spPr>
              <a:xfrm rot="-1790023">
                <a:off x="8141346" y="3571007"/>
                <a:ext cx="48265" cy="83920"/>
              </a:xfrm>
              <a:custGeom>
                <a:avLst/>
                <a:gdLst/>
                <a:ahLst/>
                <a:cxnLst/>
                <a:rect l="l" t="t" r="r" b="b"/>
                <a:pathLst>
                  <a:path w="48263" h="83917" extrusionOk="0">
                    <a:moveTo>
                      <a:pt x="48265" y="41960"/>
                    </a:moveTo>
                    <a:cubicBezTo>
                      <a:pt x="48265" y="65133"/>
                      <a:pt x="37461" y="83919"/>
                      <a:pt x="24134" y="83919"/>
                    </a:cubicBezTo>
                    <a:cubicBezTo>
                      <a:pt x="10806" y="83919"/>
                      <a:pt x="2" y="65133"/>
                      <a:pt x="2" y="41960"/>
                    </a:cubicBezTo>
                    <a:cubicBezTo>
                      <a:pt x="2" y="18787"/>
                      <a:pt x="10806" y="1"/>
                      <a:pt x="24134" y="1"/>
                    </a:cubicBezTo>
                    <a:cubicBezTo>
                      <a:pt x="37461" y="1"/>
                      <a:pt x="48265" y="18787"/>
                      <a:pt x="48265" y="4196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8" name="Google Shape;1188;p11"/>
              <p:cNvSpPr/>
              <p:nvPr/>
            </p:nvSpPr>
            <p:spPr>
              <a:xfrm rot="-1790023">
                <a:off x="7763340" y="3766404"/>
                <a:ext cx="48265" cy="83920"/>
              </a:xfrm>
              <a:custGeom>
                <a:avLst/>
                <a:gdLst/>
                <a:ahLst/>
                <a:cxnLst/>
                <a:rect l="l" t="t" r="r" b="b"/>
                <a:pathLst>
                  <a:path w="48263" h="83917" extrusionOk="0">
                    <a:moveTo>
                      <a:pt x="48265" y="41960"/>
                    </a:moveTo>
                    <a:cubicBezTo>
                      <a:pt x="48265" y="65133"/>
                      <a:pt x="37461" y="83919"/>
                      <a:pt x="24133" y="83919"/>
                    </a:cubicBezTo>
                    <a:cubicBezTo>
                      <a:pt x="10806" y="83919"/>
                      <a:pt x="2" y="65133"/>
                      <a:pt x="2" y="41960"/>
                    </a:cubicBezTo>
                    <a:cubicBezTo>
                      <a:pt x="2" y="18787"/>
                      <a:pt x="10806" y="1"/>
                      <a:pt x="24133" y="1"/>
                    </a:cubicBezTo>
                    <a:cubicBezTo>
                      <a:pt x="37461" y="1"/>
                      <a:pt x="48265" y="18787"/>
                      <a:pt x="48265" y="4196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9" name="Google Shape;1189;p11"/>
              <p:cNvSpPr/>
              <p:nvPr/>
            </p:nvSpPr>
            <p:spPr>
              <a:xfrm rot="-1801764">
                <a:off x="6873548" y="3361832"/>
                <a:ext cx="48054" cy="83555"/>
              </a:xfrm>
              <a:custGeom>
                <a:avLst/>
                <a:gdLst/>
                <a:ahLst/>
                <a:cxnLst/>
                <a:rect l="l" t="t" r="r" b="b"/>
                <a:pathLst>
                  <a:path w="48097" h="83629" extrusionOk="0">
                    <a:moveTo>
                      <a:pt x="48098" y="41815"/>
                    </a:moveTo>
                    <a:cubicBezTo>
                      <a:pt x="48098" y="64908"/>
                      <a:pt x="37331" y="83629"/>
                      <a:pt x="24049" y="83629"/>
                    </a:cubicBezTo>
                    <a:cubicBezTo>
                      <a:pt x="10767" y="83629"/>
                      <a:pt x="0" y="64908"/>
                      <a:pt x="0" y="41815"/>
                    </a:cubicBezTo>
                    <a:cubicBezTo>
                      <a:pt x="0" y="18721"/>
                      <a:pt x="10767" y="0"/>
                      <a:pt x="24049" y="0"/>
                    </a:cubicBezTo>
                    <a:cubicBezTo>
                      <a:pt x="37331" y="0"/>
                      <a:pt x="48098" y="18721"/>
                      <a:pt x="48098" y="4181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0" name="Google Shape;1190;p11"/>
              <p:cNvSpPr/>
              <p:nvPr/>
            </p:nvSpPr>
            <p:spPr>
              <a:xfrm>
                <a:off x="6868038" y="2430219"/>
                <a:ext cx="78705" cy="316778"/>
              </a:xfrm>
              <a:custGeom>
                <a:avLst/>
                <a:gdLst/>
                <a:ahLst/>
                <a:cxnLst/>
                <a:rect l="l" t="t" r="r" b="b"/>
                <a:pathLst>
                  <a:path w="78705" h="316778" extrusionOk="0">
                    <a:moveTo>
                      <a:pt x="64828" y="315171"/>
                    </a:moveTo>
                    <a:lnTo>
                      <a:pt x="13593" y="285548"/>
                    </a:lnTo>
                    <a:cubicBezTo>
                      <a:pt x="5209" y="279519"/>
                      <a:pt x="171" y="269880"/>
                      <a:pt x="0" y="259545"/>
                    </a:cubicBezTo>
                    <a:lnTo>
                      <a:pt x="0" y="11895"/>
                    </a:lnTo>
                    <a:cubicBezTo>
                      <a:pt x="0" y="1894"/>
                      <a:pt x="6083" y="-2678"/>
                      <a:pt x="13593" y="1608"/>
                    </a:cubicBezTo>
                    <a:lnTo>
                      <a:pt x="64828" y="31326"/>
                    </a:lnTo>
                    <a:cubicBezTo>
                      <a:pt x="73193" y="37136"/>
                      <a:pt x="78335" y="46566"/>
                      <a:pt x="78706" y="56758"/>
                    </a:cubicBezTo>
                    <a:lnTo>
                      <a:pt x="78706" y="304884"/>
                    </a:lnTo>
                    <a:cubicBezTo>
                      <a:pt x="78706" y="314885"/>
                      <a:pt x="72337" y="319457"/>
                      <a:pt x="64828" y="315171"/>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1" name="Google Shape;1191;p11"/>
              <p:cNvSpPr/>
              <p:nvPr/>
            </p:nvSpPr>
            <p:spPr>
              <a:xfrm>
                <a:off x="6986477" y="2241366"/>
                <a:ext cx="78420" cy="573928"/>
              </a:xfrm>
              <a:custGeom>
                <a:avLst/>
                <a:gdLst/>
                <a:ahLst/>
                <a:cxnLst/>
                <a:rect l="l" t="t" r="r" b="b"/>
                <a:pathLst>
                  <a:path w="78420" h="573928" extrusionOk="0">
                    <a:moveTo>
                      <a:pt x="64828" y="572319"/>
                    </a:moveTo>
                    <a:lnTo>
                      <a:pt x="13593" y="542601"/>
                    </a:lnTo>
                    <a:cubicBezTo>
                      <a:pt x="5199" y="536629"/>
                      <a:pt x="152" y="527009"/>
                      <a:pt x="0" y="516693"/>
                    </a:cubicBezTo>
                    <a:lnTo>
                      <a:pt x="0" y="11868"/>
                    </a:lnTo>
                    <a:cubicBezTo>
                      <a:pt x="0" y="2343"/>
                      <a:pt x="6084" y="-2801"/>
                      <a:pt x="13593" y="1581"/>
                    </a:cubicBezTo>
                    <a:lnTo>
                      <a:pt x="64828" y="31299"/>
                    </a:lnTo>
                    <a:cubicBezTo>
                      <a:pt x="73211" y="37328"/>
                      <a:pt x="78249" y="46967"/>
                      <a:pt x="78421" y="57302"/>
                    </a:cubicBezTo>
                    <a:lnTo>
                      <a:pt x="78421" y="562127"/>
                    </a:lnTo>
                    <a:cubicBezTo>
                      <a:pt x="78041" y="572033"/>
                      <a:pt x="71957" y="576605"/>
                      <a:pt x="64828" y="57231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2" name="Google Shape;1192;p11"/>
              <p:cNvSpPr/>
              <p:nvPr/>
            </p:nvSpPr>
            <p:spPr>
              <a:xfrm>
                <a:off x="7222119" y="2426981"/>
                <a:ext cx="78420" cy="524860"/>
              </a:xfrm>
              <a:custGeom>
                <a:avLst/>
                <a:gdLst/>
                <a:ahLst/>
                <a:cxnLst/>
                <a:rect l="l" t="t" r="r" b="b"/>
                <a:pathLst>
                  <a:path w="78420" h="524860" extrusionOk="0">
                    <a:moveTo>
                      <a:pt x="64828" y="523197"/>
                    </a:moveTo>
                    <a:lnTo>
                      <a:pt x="13593" y="493574"/>
                    </a:lnTo>
                    <a:cubicBezTo>
                      <a:pt x="5181" y="487583"/>
                      <a:pt x="124" y="477915"/>
                      <a:pt x="0" y="467571"/>
                    </a:cubicBezTo>
                    <a:lnTo>
                      <a:pt x="0" y="11895"/>
                    </a:lnTo>
                    <a:cubicBezTo>
                      <a:pt x="0" y="1894"/>
                      <a:pt x="6083" y="-2678"/>
                      <a:pt x="13593" y="1608"/>
                    </a:cubicBezTo>
                    <a:lnTo>
                      <a:pt x="64828" y="31231"/>
                    </a:lnTo>
                    <a:cubicBezTo>
                      <a:pt x="73211" y="37260"/>
                      <a:pt x="78249" y="46899"/>
                      <a:pt x="78421" y="57234"/>
                    </a:cubicBezTo>
                    <a:lnTo>
                      <a:pt x="78421" y="513005"/>
                    </a:lnTo>
                    <a:cubicBezTo>
                      <a:pt x="78421" y="523006"/>
                      <a:pt x="72337" y="527578"/>
                      <a:pt x="64828" y="523197"/>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3" name="Google Shape;1193;p11"/>
              <p:cNvSpPr/>
              <p:nvPr/>
            </p:nvSpPr>
            <p:spPr>
              <a:xfrm>
                <a:off x="7340177" y="2573447"/>
                <a:ext cx="78420" cy="446687"/>
              </a:xfrm>
              <a:custGeom>
                <a:avLst/>
                <a:gdLst/>
                <a:ahLst/>
                <a:cxnLst/>
                <a:rect l="l" t="t" r="r" b="b"/>
                <a:pathLst>
                  <a:path w="78420" h="446687" extrusionOk="0">
                    <a:moveTo>
                      <a:pt x="64827" y="445025"/>
                    </a:moveTo>
                    <a:lnTo>
                      <a:pt x="13593" y="415402"/>
                    </a:lnTo>
                    <a:cubicBezTo>
                      <a:pt x="5209" y="409373"/>
                      <a:pt x="171" y="399734"/>
                      <a:pt x="0" y="389399"/>
                    </a:cubicBezTo>
                    <a:lnTo>
                      <a:pt x="0" y="11828"/>
                    </a:lnTo>
                    <a:cubicBezTo>
                      <a:pt x="0" y="2303"/>
                      <a:pt x="6083" y="-2745"/>
                      <a:pt x="13593" y="1541"/>
                    </a:cubicBezTo>
                    <a:lnTo>
                      <a:pt x="64827" y="31259"/>
                    </a:lnTo>
                    <a:cubicBezTo>
                      <a:pt x="73221" y="37231"/>
                      <a:pt x="78268" y="46851"/>
                      <a:pt x="78421" y="57167"/>
                    </a:cubicBezTo>
                    <a:lnTo>
                      <a:pt x="78421" y="434738"/>
                    </a:lnTo>
                    <a:cubicBezTo>
                      <a:pt x="78421" y="444835"/>
                      <a:pt x="72337" y="449406"/>
                      <a:pt x="64827" y="44502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4" name="Google Shape;1194;p11"/>
              <p:cNvSpPr/>
              <p:nvPr/>
            </p:nvSpPr>
            <p:spPr>
              <a:xfrm>
                <a:off x="7575249" y="2900319"/>
                <a:ext cx="78325" cy="255777"/>
              </a:xfrm>
              <a:custGeom>
                <a:avLst/>
                <a:gdLst/>
                <a:ahLst/>
                <a:cxnLst/>
                <a:rect l="l" t="t" r="r" b="b"/>
                <a:pathLst>
                  <a:path w="78325" h="255777" extrusionOk="0">
                    <a:moveTo>
                      <a:pt x="64828" y="254170"/>
                    </a:moveTo>
                    <a:lnTo>
                      <a:pt x="13498" y="224547"/>
                    </a:lnTo>
                    <a:cubicBezTo>
                      <a:pt x="5143" y="218508"/>
                      <a:pt x="133" y="208869"/>
                      <a:pt x="0" y="198544"/>
                    </a:cubicBezTo>
                    <a:lnTo>
                      <a:pt x="0" y="11949"/>
                    </a:lnTo>
                    <a:cubicBezTo>
                      <a:pt x="0" y="1853"/>
                      <a:pt x="5989" y="-2719"/>
                      <a:pt x="13498" y="1662"/>
                    </a:cubicBezTo>
                    <a:lnTo>
                      <a:pt x="64828" y="31285"/>
                    </a:lnTo>
                    <a:cubicBezTo>
                      <a:pt x="73145" y="37352"/>
                      <a:pt x="78145" y="46982"/>
                      <a:pt x="78325" y="57288"/>
                    </a:cubicBezTo>
                    <a:lnTo>
                      <a:pt x="78325" y="243883"/>
                    </a:lnTo>
                    <a:cubicBezTo>
                      <a:pt x="78325" y="253884"/>
                      <a:pt x="72242" y="258456"/>
                      <a:pt x="64828" y="25417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5" name="Google Shape;1195;p11"/>
              <p:cNvSpPr/>
              <p:nvPr/>
            </p:nvSpPr>
            <p:spPr>
              <a:xfrm>
                <a:off x="7693593" y="2520557"/>
                <a:ext cx="78420" cy="703833"/>
              </a:xfrm>
              <a:custGeom>
                <a:avLst/>
                <a:gdLst/>
                <a:ahLst/>
                <a:cxnLst/>
                <a:rect l="l" t="t" r="r" b="b"/>
                <a:pathLst>
                  <a:path w="78420" h="703833" extrusionOk="0">
                    <a:moveTo>
                      <a:pt x="64447" y="702226"/>
                    </a:moveTo>
                    <a:lnTo>
                      <a:pt x="13593" y="672508"/>
                    </a:lnTo>
                    <a:cubicBezTo>
                      <a:pt x="5199" y="666536"/>
                      <a:pt x="152" y="656916"/>
                      <a:pt x="0" y="646600"/>
                    </a:cubicBezTo>
                    <a:lnTo>
                      <a:pt x="0" y="11949"/>
                    </a:lnTo>
                    <a:cubicBezTo>
                      <a:pt x="0" y="1853"/>
                      <a:pt x="6083" y="-2719"/>
                      <a:pt x="13593" y="1662"/>
                    </a:cubicBezTo>
                    <a:lnTo>
                      <a:pt x="64828" y="31285"/>
                    </a:lnTo>
                    <a:cubicBezTo>
                      <a:pt x="73221" y="37305"/>
                      <a:pt x="78268" y="46954"/>
                      <a:pt x="78421" y="57288"/>
                    </a:cubicBezTo>
                    <a:lnTo>
                      <a:pt x="78421" y="691939"/>
                    </a:lnTo>
                    <a:cubicBezTo>
                      <a:pt x="78040" y="701940"/>
                      <a:pt x="71957" y="706512"/>
                      <a:pt x="64447" y="70222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6" name="Google Shape;1196;p11"/>
              <p:cNvSpPr/>
              <p:nvPr/>
            </p:nvSpPr>
            <p:spPr>
              <a:xfrm>
                <a:off x="7981135" y="3135165"/>
                <a:ext cx="78420" cy="255818"/>
              </a:xfrm>
              <a:custGeom>
                <a:avLst/>
                <a:gdLst/>
                <a:ahLst/>
                <a:cxnLst/>
                <a:rect l="l" t="t" r="r" b="b"/>
                <a:pathLst>
                  <a:path w="78420" h="255818" extrusionOk="0">
                    <a:moveTo>
                      <a:pt x="64828" y="254211"/>
                    </a:moveTo>
                    <a:lnTo>
                      <a:pt x="13593" y="224493"/>
                    </a:lnTo>
                    <a:cubicBezTo>
                      <a:pt x="5199" y="218521"/>
                      <a:pt x="152" y="208900"/>
                      <a:pt x="0" y="198585"/>
                    </a:cubicBezTo>
                    <a:lnTo>
                      <a:pt x="0" y="11895"/>
                    </a:lnTo>
                    <a:cubicBezTo>
                      <a:pt x="0" y="1894"/>
                      <a:pt x="6083" y="-2678"/>
                      <a:pt x="13593" y="1608"/>
                    </a:cubicBezTo>
                    <a:lnTo>
                      <a:pt x="64828" y="31326"/>
                    </a:lnTo>
                    <a:cubicBezTo>
                      <a:pt x="73240" y="37317"/>
                      <a:pt x="78297" y="46985"/>
                      <a:pt x="78421" y="57329"/>
                    </a:cubicBezTo>
                    <a:lnTo>
                      <a:pt x="78421" y="243924"/>
                    </a:lnTo>
                    <a:cubicBezTo>
                      <a:pt x="78421" y="253925"/>
                      <a:pt x="72337" y="258497"/>
                      <a:pt x="64828" y="254211"/>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7" name="Google Shape;1197;p11"/>
              <p:cNvSpPr/>
              <p:nvPr/>
            </p:nvSpPr>
            <p:spPr>
              <a:xfrm>
                <a:off x="8099193" y="3142308"/>
                <a:ext cx="78420" cy="316963"/>
              </a:xfrm>
              <a:custGeom>
                <a:avLst/>
                <a:gdLst/>
                <a:ahLst/>
                <a:cxnLst/>
                <a:rect l="l" t="t" r="r" b="b"/>
                <a:pathLst>
                  <a:path w="78420" h="316963" extrusionOk="0">
                    <a:moveTo>
                      <a:pt x="64828" y="315266"/>
                    </a:moveTo>
                    <a:lnTo>
                      <a:pt x="13593" y="285548"/>
                    </a:lnTo>
                    <a:cubicBezTo>
                      <a:pt x="5181" y="279557"/>
                      <a:pt x="124" y="269889"/>
                      <a:pt x="0" y="259545"/>
                    </a:cubicBezTo>
                    <a:lnTo>
                      <a:pt x="0" y="11895"/>
                    </a:lnTo>
                    <a:cubicBezTo>
                      <a:pt x="0" y="1894"/>
                      <a:pt x="6084" y="-2678"/>
                      <a:pt x="13593" y="1608"/>
                    </a:cubicBezTo>
                    <a:lnTo>
                      <a:pt x="64828" y="31230"/>
                    </a:lnTo>
                    <a:cubicBezTo>
                      <a:pt x="73211" y="37260"/>
                      <a:pt x="78249" y="46899"/>
                      <a:pt x="78421" y="57234"/>
                    </a:cubicBezTo>
                    <a:lnTo>
                      <a:pt x="78421" y="305360"/>
                    </a:lnTo>
                    <a:cubicBezTo>
                      <a:pt x="78421" y="315266"/>
                      <a:pt x="72337" y="319648"/>
                      <a:pt x="64828" y="31526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198" name="Google Shape;1198;p11"/>
            <p:cNvSpPr/>
            <p:nvPr/>
          </p:nvSpPr>
          <p:spPr>
            <a:xfrm>
              <a:off x="2810939" y="4355647"/>
              <a:ext cx="905825" cy="524291"/>
            </a:xfrm>
            <a:custGeom>
              <a:avLst/>
              <a:gdLst/>
              <a:ahLst/>
              <a:cxnLst/>
              <a:rect l="l" t="t" r="r" b="b"/>
              <a:pathLst>
                <a:path w="905825" h="524291" extrusionOk="0">
                  <a:moveTo>
                    <a:pt x="456810" y="505052"/>
                  </a:moveTo>
                  <a:lnTo>
                    <a:pt x="32483" y="259879"/>
                  </a:lnTo>
                  <a:cubicBezTo>
                    <a:pt x="-15615" y="231970"/>
                    <a:pt x="-9626" y="183679"/>
                    <a:pt x="45981" y="151294"/>
                  </a:cubicBezTo>
                  <a:lnTo>
                    <a:pt x="261376" y="26611"/>
                  </a:lnTo>
                  <a:cubicBezTo>
                    <a:pt x="316889" y="-5488"/>
                    <a:pt x="400632" y="-9298"/>
                    <a:pt x="449015" y="19277"/>
                  </a:cubicBezTo>
                  <a:lnTo>
                    <a:pt x="873342" y="264832"/>
                  </a:lnTo>
                  <a:cubicBezTo>
                    <a:pt x="921440" y="292645"/>
                    <a:pt x="915451" y="341032"/>
                    <a:pt x="859844" y="373322"/>
                  </a:cubicBezTo>
                  <a:lnTo>
                    <a:pt x="644449" y="498004"/>
                  </a:lnTo>
                  <a:cubicBezTo>
                    <a:pt x="588937" y="529627"/>
                    <a:pt x="505193" y="533627"/>
                    <a:pt x="456810" y="505052"/>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9" name="Google Shape;1199;p11"/>
            <p:cNvSpPr/>
            <p:nvPr/>
          </p:nvSpPr>
          <p:spPr>
            <a:xfrm>
              <a:off x="2999385" y="3858955"/>
              <a:ext cx="906089" cy="910207"/>
            </a:xfrm>
            <a:custGeom>
              <a:avLst/>
              <a:gdLst/>
              <a:ahLst/>
              <a:cxnLst/>
              <a:rect l="l" t="t" r="r" b="b"/>
              <a:pathLst>
                <a:path w="906089" h="910207" extrusionOk="0">
                  <a:moveTo>
                    <a:pt x="906089" y="695706"/>
                  </a:moveTo>
                  <a:lnTo>
                    <a:pt x="906089" y="102203"/>
                  </a:lnTo>
                  <a:lnTo>
                    <a:pt x="23" y="0"/>
                  </a:lnTo>
                  <a:lnTo>
                    <a:pt x="23" y="597218"/>
                  </a:lnTo>
                  <a:lnTo>
                    <a:pt x="23" y="597218"/>
                  </a:lnTo>
                  <a:cubicBezTo>
                    <a:pt x="-547" y="615506"/>
                    <a:pt x="9528" y="632936"/>
                    <a:pt x="32342" y="645891"/>
                  </a:cubicBezTo>
                  <a:lnTo>
                    <a:pt x="456668" y="891445"/>
                  </a:lnTo>
                  <a:cubicBezTo>
                    <a:pt x="504766" y="919258"/>
                    <a:pt x="588795" y="915734"/>
                    <a:pt x="644307" y="883634"/>
                  </a:cubicBezTo>
                  <a:lnTo>
                    <a:pt x="859702" y="758952"/>
                  </a:lnTo>
                  <a:cubicBezTo>
                    <a:pt x="890975" y="740855"/>
                    <a:pt x="906565" y="717518"/>
                    <a:pt x="905614" y="695706"/>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0" name="Google Shape;1200;p11"/>
            <p:cNvSpPr/>
            <p:nvPr/>
          </p:nvSpPr>
          <p:spPr>
            <a:xfrm>
              <a:off x="2999385" y="3718383"/>
              <a:ext cx="905566" cy="524522"/>
            </a:xfrm>
            <a:custGeom>
              <a:avLst/>
              <a:gdLst/>
              <a:ahLst/>
              <a:cxnLst/>
              <a:rect l="l" t="t" r="r" b="b"/>
              <a:pathLst>
                <a:path w="905566" h="524522" extrusionOk="0">
                  <a:moveTo>
                    <a:pt x="905519" y="307545"/>
                  </a:moveTo>
                  <a:lnTo>
                    <a:pt x="905519" y="242775"/>
                  </a:lnTo>
                  <a:lnTo>
                    <a:pt x="835843" y="242775"/>
                  </a:lnTo>
                  <a:lnTo>
                    <a:pt x="448874" y="18842"/>
                  </a:lnTo>
                  <a:cubicBezTo>
                    <a:pt x="400776" y="-9066"/>
                    <a:pt x="316747" y="-5542"/>
                    <a:pt x="261235" y="26557"/>
                  </a:cubicBezTo>
                  <a:lnTo>
                    <a:pt x="45839" y="151716"/>
                  </a:lnTo>
                  <a:cubicBezTo>
                    <a:pt x="42009" y="153897"/>
                    <a:pt x="38296" y="156279"/>
                    <a:pt x="34718" y="158860"/>
                  </a:cubicBezTo>
                  <a:lnTo>
                    <a:pt x="23" y="141048"/>
                  </a:lnTo>
                  <a:cubicBezTo>
                    <a:pt x="23" y="141048"/>
                    <a:pt x="23" y="209533"/>
                    <a:pt x="23" y="211819"/>
                  </a:cubicBezTo>
                  <a:lnTo>
                    <a:pt x="23" y="211819"/>
                  </a:lnTo>
                  <a:cubicBezTo>
                    <a:pt x="-547" y="229916"/>
                    <a:pt x="9528" y="247347"/>
                    <a:pt x="32342" y="260301"/>
                  </a:cubicBezTo>
                  <a:lnTo>
                    <a:pt x="456668" y="505760"/>
                  </a:lnTo>
                  <a:cubicBezTo>
                    <a:pt x="504766" y="533573"/>
                    <a:pt x="588795" y="530049"/>
                    <a:pt x="644307" y="497950"/>
                  </a:cubicBezTo>
                  <a:lnTo>
                    <a:pt x="859702" y="373363"/>
                  </a:lnTo>
                  <a:cubicBezTo>
                    <a:pt x="891926" y="354313"/>
                    <a:pt x="907230" y="330500"/>
                    <a:pt x="905424" y="308021"/>
                  </a:cubicBezTo>
                  <a:close/>
                </a:path>
              </a:pathLst>
            </a:custGeom>
            <a:solidFill>
              <a:srgbClr val="EDF0F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1" name="Google Shape;1201;p11"/>
            <p:cNvSpPr/>
            <p:nvPr/>
          </p:nvSpPr>
          <p:spPr>
            <a:xfrm>
              <a:off x="2999243" y="3647851"/>
              <a:ext cx="905825" cy="524031"/>
            </a:xfrm>
            <a:custGeom>
              <a:avLst/>
              <a:gdLst/>
              <a:ahLst/>
              <a:cxnLst/>
              <a:rect l="l" t="t" r="r" b="b"/>
              <a:pathLst>
                <a:path w="905825" h="524031" extrusionOk="0">
                  <a:moveTo>
                    <a:pt x="456810" y="505236"/>
                  </a:moveTo>
                  <a:lnTo>
                    <a:pt x="32483" y="259777"/>
                  </a:lnTo>
                  <a:cubicBezTo>
                    <a:pt x="-15615" y="231964"/>
                    <a:pt x="-9626" y="183577"/>
                    <a:pt x="45981" y="151192"/>
                  </a:cubicBezTo>
                  <a:lnTo>
                    <a:pt x="261376" y="26605"/>
                  </a:lnTo>
                  <a:cubicBezTo>
                    <a:pt x="316889" y="-5589"/>
                    <a:pt x="400917" y="-9018"/>
                    <a:pt x="449015" y="18795"/>
                  </a:cubicBezTo>
                  <a:lnTo>
                    <a:pt x="873342" y="264254"/>
                  </a:lnTo>
                  <a:cubicBezTo>
                    <a:pt x="921440" y="292067"/>
                    <a:pt x="915451" y="340454"/>
                    <a:pt x="859844" y="372839"/>
                  </a:cubicBezTo>
                  <a:lnTo>
                    <a:pt x="644449" y="497426"/>
                  </a:lnTo>
                  <a:cubicBezTo>
                    <a:pt x="588937" y="529620"/>
                    <a:pt x="504908" y="533050"/>
                    <a:pt x="456810" y="505236"/>
                  </a:cubicBezTo>
                  <a:close/>
                </a:path>
              </a:pathLst>
            </a:custGeom>
            <a:solidFill>
              <a:srgbClr val="E2E5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2" name="Google Shape;1202;p11"/>
            <p:cNvSpPr/>
            <p:nvPr/>
          </p:nvSpPr>
          <p:spPr>
            <a:xfrm>
              <a:off x="3230772" y="3780524"/>
              <a:ext cx="129655" cy="75042"/>
            </a:xfrm>
            <a:custGeom>
              <a:avLst/>
              <a:gdLst/>
              <a:ahLst/>
              <a:cxnLst/>
              <a:rect l="l" t="t" r="r" b="b"/>
              <a:pathLst>
                <a:path w="129655" h="75042" extrusionOk="0">
                  <a:moveTo>
                    <a:pt x="129655" y="37474"/>
                  </a:moveTo>
                  <a:lnTo>
                    <a:pt x="129655" y="13852"/>
                  </a:lnTo>
                  <a:lnTo>
                    <a:pt x="115207" y="13852"/>
                  </a:lnTo>
                  <a:lnTo>
                    <a:pt x="110739" y="10994"/>
                  </a:lnTo>
                  <a:cubicBezTo>
                    <a:pt x="81909" y="-3665"/>
                    <a:pt x="47841" y="-3665"/>
                    <a:pt x="19011" y="10994"/>
                  </a:cubicBezTo>
                  <a:cubicBezTo>
                    <a:pt x="16293" y="12575"/>
                    <a:pt x="13716" y="14395"/>
                    <a:pt x="11312" y="16424"/>
                  </a:cubicBezTo>
                  <a:lnTo>
                    <a:pt x="0" y="13852"/>
                  </a:lnTo>
                  <a:lnTo>
                    <a:pt x="0" y="37474"/>
                  </a:lnTo>
                  <a:cubicBezTo>
                    <a:pt x="1084" y="49123"/>
                    <a:pt x="8346" y="59286"/>
                    <a:pt x="19011" y="64049"/>
                  </a:cubicBezTo>
                  <a:cubicBezTo>
                    <a:pt x="47841" y="78708"/>
                    <a:pt x="81909" y="78708"/>
                    <a:pt x="110739" y="64049"/>
                  </a:cubicBezTo>
                  <a:cubicBezTo>
                    <a:pt x="121405" y="59305"/>
                    <a:pt x="128648" y="49123"/>
                    <a:pt x="129655" y="3747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3" name="Google Shape;1203;p11"/>
            <p:cNvSpPr/>
            <p:nvPr/>
          </p:nvSpPr>
          <p:spPr>
            <a:xfrm>
              <a:off x="3230772" y="3756847"/>
              <a:ext cx="129655" cy="75056"/>
            </a:xfrm>
            <a:custGeom>
              <a:avLst/>
              <a:gdLst/>
              <a:ahLst/>
              <a:cxnLst/>
              <a:rect l="l" t="t" r="r" b="b"/>
              <a:pathLst>
                <a:path w="129655" h="75056" extrusionOk="0">
                  <a:moveTo>
                    <a:pt x="129655" y="37528"/>
                  </a:moveTo>
                  <a:cubicBezTo>
                    <a:pt x="129655" y="58255"/>
                    <a:pt x="100631" y="75057"/>
                    <a:pt x="64828" y="75057"/>
                  </a:cubicBezTo>
                  <a:cubicBezTo>
                    <a:pt x="29024" y="75057"/>
                    <a:pt x="0" y="58255"/>
                    <a:pt x="0" y="37528"/>
                  </a:cubicBezTo>
                  <a:cubicBezTo>
                    <a:pt x="0" y="16802"/>
                    <a:pt x="29024" y="0"/>
                    <a:pt x="64828" y="0"/>
                  </a:cubicBezTo>
                  <a:cubicBezTo>
                    <a:pt x="100631" y="0"/>
                    <a:pt x="129655" y="16802"/>
                    <a:pt x="129655" y="3752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4" name="Google Shape;1204;p11"/>
            <p:cNvSpPr/>
            <p:nvPr/>
          </p:nvSpPr>
          <p:spPr>
            <a:xfrm>
              <a:off x="3393243" y="3872036"/>
              <a:ext cx="129623" cy="74995"/>
            </a:xfrm>
            <a:custGeom>
              <a:avLst/>
              <a:gdLst/>
              <a:ahLst/>
              <a:cxnLst/>
              <a:rect l="l" t="t" r="r" b="b"/>
              <a:pathLst>
                <a:path w="129623" h="74995" extrusionOk="0">
                  <a:moveTo>
                    <a:pt x="128018" y="45689"/>
                  </a:moveTo>
                  <a:cubicBezTo>
                    <a:pt x="124482" y="53623"/>
                    <a:pt x="118341" y="60110"/>
                    <a:pt x="110623" y="64072"/>
                  </a:cubicBezTo>
                  <a:cubicBezTo>
                    <a:pt x="81812" y="78636"/>
                    <a:pt x="47801" y="78636"/>
                    <a:pt x="18990" y="64072"/>
                  </a:cubicBezTo>
                  <a:cubicBezTo>
                    <a:pt x="11271" y="60110"/>
                    <a:pt x="5131" y="53623"/>
                    <a:pt x="1595" y="45689"/>
                  </a:cubicBezTo>
                  <a:cubicBezTo>
                    <a:pt x="-3158" y="33497"/>
                    <a:pt x="2735" y="20448"/>
                    <a:pt x="18990" y="10923"/>
                  </a:cubicBezTo>
                  <a:cubicBezTo>
                    <a:pt x="47801" y="-3641"/>
                    <a:pt x="81812" y="-3641"/>
                    <a:pt x="110623" y="10923"/>
                  </a:cubicBezTo>
                  <a:cubicBezTo>
                    <a:pt x="126972" y="19971"/>
                    <a:pt x="132771" y="33021"/>
                    <a:pt x="128018" y="456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5" name="Google Shape;1205;p11"/>
            <p:cNvSpPr/>
            <p:nvPr/>
          </p:nvSpPr>
          <p:spPr>
            <a:xfrm>
              <a:off x="3395112" y="3888323"/>
              <a:ext cx="126148" cy="58707"/>
            </a:xfrm>
            <a:custGeom>
              <a:avLst/>
              <a:gdLst/>
              <a:ahLst/>
              <a:cxnLst/>
              <a:rect l="l" t="t" r="r" b="b"/>
              <a:pathLst>
                <a:path w="126148" h="58707" extrusionOk="0">
                  <a:moveTo>
                    <a:pt x="126149" y="29401"/>
                  </a:moveTo>
                  <a:cubicBezTo>
                    <a:pt x="122613" y="37336"/>
                    <a:pt x="116472" y="43822"/>
                    <a:pt x="108754" y="47784"/>
                  </a:cubicBezTo>
                  <a:cubicBezTo>
                    <a:pt x="79942" y="62348"/>
                    <a:pt x="45932" y="62348"/>
                    <a:pt x="17120" y="47784"/>
                  </a:cubicBezTo>
                  <a:cubicBezTo>
                    <a:pt x="6959" y="47051"/>
                    <a:pt x="-683" y="38202"/>
                    <a:pt x="48" y="28030"/>
                  </a:cubicBezTo>
                  <a:cubicBezTo>
                    <a:pt x="704" y="18867"/>
                    <a:pt x="7976" y="11580"/>
                    <a:pt x="17120" y="10923"/>
                  </a:cubicBezTo>
                  <a:cubicBezTo>
                    <a:pt x="45932" y="-3641"/>
                    <a:pt x="79942" y="-3641"/>
                    <a:pt x="108754" y="10923"/>
                  </a:cubicBezTo>
                  <a:cubicBezTo>
                    <a:pt x="116491" y="14904"/>
                    <a:pt x="122632" y="21429"/>
                    <a:pt x="126149" y="2940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6" name="Google Shape;1206;p11"/>
            <p:cNvSpPr/>
            <p:nvPr/>
          </p:nvSpPr>
          <p:spPr>
            <a:xfrm>
              <a:off x="3543979" y="3964737"/>
              <a:ext cx="129655" cy="75042"/>
            </a:xfrm>
            <a:custGeom>
              <a:avLst/>
              <a:gdLst/>
              <a:ahLst/>
              <a:cxnLst/>
              <a:rect l="l" t="t" r="r" b="b"/>
              <a:pathLst>
                <a:path w="129655" h="75042" extrusionOk="0">
                  <a:moveTo>
                    <a:pt x="129655" y="37474"/>
                  </a:moveTo>
                  <a:lnTo>
                    <a:pt x="129655" y="13852"/>
                  </a:lnTo>
                  <a:lnTo>
                    <a:pt x="115207" y="13852"/>
                  </a:lnTo>
                  <a:lnTo>
                    <a:pt x="110739" y="10994"/>
                  </a:lnTo>
                  <a:cubicBezTo>
                    <a:pt x="81909" y="-3665"/>
                    <a:pt x="47841" y="-3665"/>
                    <a:pt x="19011" y="10994"/>
                  </a:cubicBezTo>
                  <a:cubicBezTo>
                    <a:pt x="16321" y="12585"/>
                    <a:pt x="13745" y="14366"/>
                    <a:pt x="11312" y="16328"/>
                  </a:cubicBezTo>
                  <a:lnTo>
                    <a:pt x="0" y="13852"/>
                  </a:lnTo>
                  <a:lnTo>
                    <a:pt x="0" y="37474"/>
                  </a:lnTo>
                  <a:cubicBezTo>
                    <a:pt x="1084" y="49123"/>
                    <a:pt x="8346" y="59286"/>
                    <a:pt x="19011" y="64049"/>
                  </a:cubicBezTo>
                  <a:cubicBezTo>
                    <a:pt x="47841" y="78708"/>
                    <a:pt x="81909" y="78708"/>
                    <a:pt x="110739" y="64049"/>
                  </a:cubicBezTo>
                  <a:cubicBezTo>
                    <a:pt x="121405" y="59305"/>
                    <a:pt x="128648" y="49123"/>
                    <a:pt x="129655" y="3747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7" name="Google Shape;1207;p11"/>
            <p:cNvSpPr/>
            <p:nvPr/>
          </p:nvSpPr>
          <p:spPr>
            <a:xfrm>
              <a:off x="3543979" y="3941061"/>
              <a:ext cx="129655" cy="75056"/>
            </a:xfrm>
            <a:custGeom>
              <a:avLst/>
              <a:gdLst/>
              <a:ahLst/>
              <a:cxnLst/>
              <a:rect l="l" t="t" r="r" b="b"/>
              <a:pathLst>
                <a:path w="129655" h="75056" extrusionOk="0">
                  <a:moveTo>
                    <a:pt x="129655" y="37529"/>
                  </a:moveTo>
                  <a:cubicBezTo>
                    <a:pt x="129655" y="58255"/>
                    <a:pt x="100631" y="75057"/>
                    <a:pt x="64828" y="75057"/>
                  </a:cubicBezTo>
                  <a:cubicBezTo>
                    <a:pt x="29024" y="75057"/>
                    <a:pt x="0" y="58255"/>
                    <a:pt x="0" y="37529"/>
                  </a:cubicBezTo>
                  <a:cubicBezTo>
                    <a:pt x="0" y="16802"/>
                    <a:pt x="29024" y="0"/>
                    <a:pt x="64828" y="0"/>
                  </a:cubicBezTo>
                  <a:cubicBezTo>
                    <a:pt x="100631" y="0"/>
                    <a:pt x="129655" y="16802"/>
                    <a:pt x="129655" y="3752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8" name="Google Shape;1208;p11"/>
            <p:cNvSpPr/>
            <p:nvPr/>
          </p:nvSpPr>
          <p:spPr>
            <a:xfrm>
              <a:off x="5673026" y="4464079"/>
              <a:ext cx="468241" cy="270891"/>
            </a:xfrm>
            <a:custGeom>
              <a:avLst/>
              <a:gdLst/>
              <a:ahLst/>
              <a:cxnLst/>
              <a:rect l="l" t="t" r="r" b="b"/>
              <a:pathLst>
                <a:path w="468241" h="270891" extrusionOk="0">
                  <a:moveTo>
                    <a:pt x="468242" y="135445"/>
                  </a:moveTo>
                  <a:cubicBezTo>
                    <a:pt x="468242" y="210250"/>
                    <a:pt x="363422" y="270891"/>
                    <a:pt x="234121" y="270891"/>
                  </a:cubicBezTo>
                  <a:cubicBezTo>
                    <a:pt x="104819" y="270891"/>
                    <a:pt x="0" y="210250"/>
                    <a:pt x="0" y="135445"/>
                  </a:cubicBezTo>
                  <a:cubicBezTo>
                    <a:pt x="0" y="60641"/>
                    <a:pt x="104819" y="0"/>
                    <a:pt x="234121" y="0"/>
                  </a:cubicBezTo>
                  <a:cubicBezTo>
                    <a:pt x="363422" y="0"/>
                    <a:pt x="468242" y="60641"/>
                    <a:pt x="468242" y="135445"/>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09" name="Google Shape;1209;p11"/>
            <p:cNvSpPr/>
            <p:nvPr/>
          </p:nvSpPr>
          <p:spPr>
            <a:xfrm>
              <a:off x="5819482" y="3280817"/>
              <a:ext cx="243195" cy="356577"/>
            </a:xfrm>
            <a:custGeom>
              <a:avLst/>
              <a:gdLst/>
              <a:ahLst/>
              <a:cxnLst/>
              <a:rect l="l" t="t" r="r" b="b"/>
              <a:pathLst>
                <a:path w="243195" h="356577" extrusionOk="0">
                  <a:moveTo>
                    <a:pt x="85669" y="11781"/>
                  </a:moveTo>
                  <a:cubicBezTo>
                    <a:pt x="95174" y="-3744"/>
                    <a:pt x="169318" y="-14031"/>
                    <a:pt x="193652" y="48738"/>
                  </a:cubicBezTo>
                  <a:cubicBezTo>
                    <a:pt x="203157" y="72551"/>
                    <a:pt x="201446" y="133416"/>
                    <a:pt x="209145" y="171611"/>
                  </a:cubicBezTo>
                  <a:cubicBezTo>
                    <a:pt x="216845" y="209806"/>
                    <a:pt x="235000" y="231523"/>
                    <a:pt x="241559" y="262479"/>
                  </a:cubicBezTo>
                  <a:cubicBezTo>
                    <a:pt x="248118" y="293436"/>
                    <a:pt x="237472" y="345442"/>
                    <a:pt x="162854" y="354681"/>
                  </a:cubicBezTo>
                  <a:cubicBezTo>
                    <a:pt x="88236" y="363921"/>
                    <a:pt x="30917" y="337632"/>
                    <a:pt x="13332" y="313819"/>
                  </a:cubicBezTo>
                  <a:cubicBezTo>
                    <a:pt x="-4253" y="290007"/>
                    <a:pt x="-4634" y="239334"/>
                    <a:pt x="13332" y="212092"/>
                  </a:cubicBezTo>
                  <a:cubicBezTo>
                    <a:pt x="31297" y="184851"/>
                    <a:pt x="45556" y="162848"/>
                    <a:pt x="45080" y="127415"/>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0" name="Google Shape;1210;p11"/>
            <p:cNvSpPr/>
            <p:nvPr/>
          </p:nvSpPr>
          <p:spPr>
            <a:xfrm>
              <a:off x="5837923" y="3277536"/>
              <a:ext cx="116085" cy="143945"/>
            </a:xfrm>
            <a:custGeom>
              <a:avLst/>
              <a:gdLst/>
              <a:ahLst/>
              <a:cxnLst/>
              <a:rect l="l" t="t" r="r" b="b"/>
              <a:pathLst>
                <a:path w="116085" h="143945" extrusionOk="0">
                  <a:moveTo>
                    <a:pt x="116086" y="4300"/>
                  </a:moveTo>
                  <a:cubicBezTo>
                    <a:pt x="116086" y="4300"/>
                    <a:pt x="60383" y="-11798"/>
                    <a:pt x="26639" y="18301"/>
                  </a:cubicBezTo>
                  <a:cubicBezTo>
                    <a:pt x="3978" y="39285"/>
                    <a:pt x="-5176" y="71137"/>
                    <a:pt x="2875" y="100979"/>
                  </a:cubicBezTo>
                  <a:cubicBezTo>
                    <a:pt x="7343" y="118600"/>
                    <a:pt x="16373" y="142603"/>
                    <a:pt x="30346" y="143936"/>
                  </a:cubicBezTo>
                  <a:cubicBezTo>
                    <a:pt x="44319" y="145270"/>
                    <a:pt x="116086" y="4300"/>
                    <a:pt x="116086" y="4300"/>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1" name="Google Shape;1211;p11"/>
            <p:cNvSpPr/>
            <p:nvPr/>
          </p:nvSpPr>
          <p:spPr>
            <a:xfrm>
              <a:off x="5860663" y="3433950"/>
              <a:ext cx="143677" cy="161015"/>
            </a:xfrm>
            <a:custGeom>
              <a:avLst/>
              <a:gdLst/>
              <a:ahLst/>
              <a:cxnLst/>
              <a:rect l="l" t="t" r="r" b="b"/>
              <a:pathLst>
                <a:path w="143677" h="161015" extrusionOk="0">
                  <a:moveTo>
                    <a:pt x="114638" y="0"/>
                  </a:moveTo>
                  <a:cubicBezTo>
                    <a:pt x="114638" y="0"/>
                    <a:pt x="110931" y="62103"/>
                    <a:pt x="112072" y="66675"/>
                  </a:cubicBezTo>
                  <a:cubicBezTo>
                    <a:pt x="113212" y="71247"/>
                    <a:pt x="136406" y="76200"/>
                    <a:pt x="142965" y="81153"/>
                  </a:cubicBezTo>
                  <a:cubicBezTo>
                    <a:pt x="149524" y="86106"/>
                    <a:pt x="109220" y="149638"/>
                    <a:pt x="88783" y="158972"/>
                  </a:cubicBezTo>
                  <a:cubicBezTo>
                    <a:pt x="68346" y="168307"/>
                    <a:pt x="4944" y="144399"/>
                    <a:pt x="477" y="112871"/>
                  </a:cubicBezTo>
                  <a:cubicBezTo>
                    <a:pt x="-3515" y="83725"/>
                    <a:pt x="18632" y="61151"/>
                    <a:pt x="27187" y="53245"/>
                  </a:cubicBezTo>
                  <a:cubicBezTo>
                    <a:pt x="32995" y="52692"/>
                    <a:pt x="38841" y="52531"/>
                    <a:pt x="44678" y="52769"/>
                  </a:cubicBezTo>
                  <a:lnTo>
                    <a:pt x="46579" y="22670"/>
                  </a:lnTo>
                  <a:cubicBezTo>
                    <a:pt x="74335" y="13811"/>
                    <a:pt x="114638" y="0"/>
                    <a:pt x="114638"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2" name="Google Shape;1212;p11"/>
            <p:cNvSpPr/>
            <p:nvPr/>
          </p:nvSpPr>
          <p:spPr>
            <a:xfrm>
              <a:off x="5729287" y="3551002"/>
              <a:ext cx="121787" cy="284211"/>
            </a:xfrm>
            <a:custGeom>
              <a:avLst/>
              <a:gdLst/>
              <a:ahLst/>
              <a:cxnLst/>
              <a:rect l="l" t="t" r="r" b="b"/>
              <a:pathLst>
                <a:path w="121787" h="284211" extrusionOk="0">
                  <a:moveTo>
                    <a:pt x="96303" y="391"/>
                  </a:moveTo>
                  <a:cubicBezTo>
                    <a:pt x="96303" y="-1418"/>
                    <a:pt x="86797" y="3630"/>
                    <a:pt x="86797" y="3725"/>
                  </a:cubicBezTo>
                  <a:cubicBezTo>
                    <a:pt x="86797" y="3820"/>
                    <a:pt x="82330" y="163269"/>
                    <a:pt x="74535" y="177747"/>
                  </a:cubicBezTo>
                  <a:lnTo>
                    <a:pt x="74535" y="177747"/>
                  </a:lnTo>
                  <a:cubicBezTo>
                    <a:pt x="54669" y="211560"/>
                    <a:pt x="2103" y="268901"/>
                    <a:pt x="772" y="275283"/>
                  </a:cubicBezTo>
                  <a:cubicBezTo>
                    <a:pt x="-3125" y="294333"/>
                    <a:pt x="8092" y="277283"/>
                    <a:pt x="26152" y="275283"/>
                  </a:cubicBezTo>
                  <a:cubicBezTo>
                    <a:pt x="36323" y="274044"/>
                    <a:pt x="96113" y="213466"/>
                    <a:pt x="109516" y="199654"/>
                  </a:cubicBezTo>
                  <a:lnTo>
                    <a:pt x="110371" y="200131"/>
                  </a:lnTo>
                  <a:lnTo>
                    <a:pt x="110371" y="198607"/>
                  </a:lnTo>
                  <a:lnTo>
                    <a:pt x="112082" y="196797"/>
                  </a:lnTo>
                  <a:cubicBezTo>
                    <a:pt x="112424" y="192482"/>
                    <a:pt x="112424" y="188158"/>
                    <a:pt x="112082" y="183843"/>
                  </a:cubicBezTo>
                  <a:cubicBezTo>
                    <a:pt x="137272" y="10583"/>
                    <a:pt x="106664" y="-942"/>
                    <a:pt x="96303" y="39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3" name="Google Shape;1213;p11"/>
            <p:cNvSpPr/>
            <p:nvPr/>
          </p:nvSpPr>
          <p:spPr>
            <a:xfrm>
              <a:off x="5818929" y="3486611"/>
              <a:ext cx="209320" cy="241045"/>
            </a:xfrm>
            <a:custGeom>
              <a:avLst/>
              <a:gdLst/>
              <a:ahLst/>
              <a:cxnLst/>
              <a:rect l="l" t="t" r="r" b="b"/>
              <a:pathLst>
                <a:path w="209320" h="241045" extrusionOk="0">
                  <a:moveTo>
                    <a:pt x="164832" y="20110"/>
                  </a:moveTo>
                  <a:cubicBezTo>
                    <a:pt x="182322" y="22777"/>
                    <a:pt x="202189" y="32111"/>
                    <a:pt x="204945" y="41636"/>
                  </a:cubicBezTo>
                  <a:cubicBezTo>
                    <a:pt x="212141" y="76098"/>
                    <a:pt x="210439" y="111835"/>
                    <a:pt x="200002" y="145459"/>
                  </a:cubicBezTo>
                  <a:cubicBezTo>
                    <a:pt x="184889" y="185464"/>
                    <a:pt x="174718" y="210895"/>
                    <a:pt x="165973" y="228136"/>
                  </a:cubicBezTo>
                  <a:cubicBezTo>
                    <a:pt x="165973" y="228136"/>
                    <a:pt x="90594" y="260521"/>
                    <a:pt x="29758" y="222706"/>
                  </a:cubicBezTo>
                  <a:cubicBezTo>
                    <a:pt x="29758" y="222706"/>
                    <a:pt x="25576" y="179844"/>
                    <a:pt x="25291" y="156889"/>
                  </a:cubicBezTo>
                  <a:cubicBezTo>
                    <a:pt x="-30792" y="107835"/>
                    <a:pt x="17211" y="47351"/>
                    <a:pt x="64739" y="393"/>
                  </a:cubicBezTo>
                  <a:cubicBezTo>
                    <a:pt x="70433" y="-131"/>
                    <a:pt x="76155" y="-131"/>
                    <a:pt x="81849" y="393"/>
                  </a:cubicBezTo>
                  <a:cubicBezTo>
                    <a:pt x="81849" y="393"/>
                    <a:pt x="39454" y="50685"/>
                    <a:pt x="68921" y="79260"/>
                  </a:cubicBezTo>
                  <a:cubicBezTo>
                    <a:pt x="132133" y="59638"/>
                    <a:pt x="144680" y="31063"/>
                    <a:pt x="164832" y="20110"/>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4" name="Google Shape;1214;p11"/>
            <p:cNvSpPr/>
            <p:nvPr/>
          </p:nvSpPr>
          <p:spPr>
            <a:xfrm>
              <a:off x="5856166" y="3289038"/>
              <a:ext cx="154042" cy="190250"/>
            </a:xfrm>
            <a:custGeom>
              <a:avLst/>
              <a:gdLst/>
              <a:ahLst/>
              <a:cxnLst/>
              <a:rect l="l" t="t" r="r" b="b"/>
              <a:pathLst>
                <a:path w="154042" h="190250" extrusionOk="0">
                  <a:moveTo>
                    <a:pt x="3263" y="67854"/>
                  </a:moveTo>
                  <a:lnTo>
                    <a:pt x="3263" y="67854"/>
                  </a:lnTo>
                  <a:cubicBezTo>
                    <a:pt x="9442" y="27945"/>
                    <a:pt x="38244" y="-2250"/>
                    <a:pt x="79308" y="132"/>
                  </a:cubicBezTo>
                  <a:cubicBezTo>
                    <a:pt x="122872" y="2484"/>
                    <a:pt x="156274" y="39784"/>
                    <a:pt x="153926" y="83437"/>
                  </a:cubicBezTo>
                  <a:cubicBezTo>
                    <a:pt x="152586" y="108288"/>
                    <a:pt x="139668" y="131053"/>
                    <a:pt x="119041" y="144912"/>
                  </a:cubicBezTo>
                  <a:cubicBezTo>
                    <a:pt x="117624" y="150960"/>
                    <a:pt x="115486" y="156808"/>
                    <a:pt x="112672" y="162342"/>
                  </a:cubicBezTo>
                  <a:cubicBezTo>
                    <a:pt x="98129" y="179297"/>
                    <a:pt x="59441" y="190060"/>
                    <a:pt x="46704" y="190251"/>
                  </a:cubicBezTo>
                  <a:cubicBezTo>
                    <a:pt x="35677" y="190251"/>
                    <a:pt x="26172" y="180059"/>
                    <a:pt x="15811" y="162914"/>
                  </a:cubicBezTo>
                  <a:cubicBezTo>
                    <a:pt x="-5672" y="127195"/>
                    <a:pt x="-158" y="87571"/>
                    <a:pt x="3263" y="67854"/>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5" name="Google Shape;1215;p11"/>
            <p:cNvSpPr/>
            <p:nvPr/>
          </p:nvSpPr>
          <p:spPr>
            <a:xfrm>
              <a:off x="5862376" y="3287995"/>
              <a:ext cx="154704" cy="145954"/>
            </a:xfrm>
            <a:custGeom>
              <a:avLst/>
              <a:gdLst/>
              <a:ahLst/>
              <a:cxnLst/>
              <a:rect l="l" t="t" r="r" b="b"/>
              <a:pathLst>
                <a:path w="154704" h="145954" extrusionOk="0">
                  <a:moveTo>
                    <a:pt x="85930" y="1937"/>
                  </a:moveTo>
                  <a:cubicBezTo>
                    <a:pt x="114447" y="7557"/>
                    <a:pt x="138400" y="15748"/>
                    <a:pt x="146290" y="44038"/>
                  </a:cubicBezTo>
                  <a:cubicBezTo>
                    <a:pt x="151613" y="63659"/>
                    <a:pt x="158647" y="101188"/>
                    <a:pt x="151993" y="116523"/>
                  </a:cubicBezTo>
                  <a:lnTo>
                    <a:pt x="147811" y="127857"/>
                  </a:lnTo>
                  <a:lnTo>
                    <a:pt x="112926" y="145955"/>
                  </a:lnTo>
                  <a:cubicBezTo>
                    <a:pt x="112926" y="145955"/>
                    <a:pt x="96576" y="132334"/>
                    <a:pt x="101709" y="92424"/>
                  </a:cubicBezTo>
                  <a:cubicBezTo>
                    <a:pt x="101510" y="87043"/>
                    <a:pt x="99798" y="81823"/>
                    <a:pt x="96766" y="77375"/>
                  </a:cubicBezTo>
                  <a:cubicBezTo>
                    <a:pt x="94580" y="73594"/>
                    <a:pt x="92954" y="69517"/>
                    <a:pt x="91919" y="65278"/>
                  </a:cubicBezTo>
                  <a:cubicBezTo>
                    <a:pt x="87774" y="54496"/>
                    <a:pt x="79685" y="45704"/>
                    <a:pt x="69295" y="40704"/>
                  </a:cubicBezTo>
                  <a:cubicBezTo>
                    <a:pt x="43345" y="26130"/>
                    <a:pt x="5323" y="38704"/>
                    <a:pt x="0" y="44038"/>
                  </a:cubicBezTo>
                  <a:cubicBezTo>
                    <a:pt x="15142" y="11452"/>
                    <a:pt x="50959" y="-6102"/>
                    <a:pt x="85930" y="193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6" name="Google Shape;1216;p11"/>
            <p:cNvSpPr/>
            <p:nvPr/>
          </p:nvSpPr>
          <p:spPr>
            <a:xfrm>
              <a:off x="5888298" y="4552945"/>
              <a:ext cx="121626" cy="93085"/>
            </a:xfrm>
            <a:custGeom>
              <a:avLst/>
              <a:gdLst/>
              <a:ahLst/>
              <a:cxnLst/>
              <a:rect l="l" t="t" r="r" b="b"/>
              <a:pathLst>
                <a:path w="121626" h="93085" extrusionOk="0">
                  <a:moveTo>
                    <a:pt x="112478" y="2"/>
                  </a:moveTo>
                  <a:cubicBezTo>
                    <a:pt x="97840" y="11908"/>
                    <a:pt x="75121" y="3717"/>
                    <a:pt x="74456" y="4765"/>
                  </a:cubicBezTo>
                  <a:cubicBezTo>
                    <a:pt x="57422" y="19395"/>
                    <a:pt x="39590" y="33073"/>
                    <a:pt x="21035" y="45722"/>
                  </a:cubicBezTo>
                  <a:cubicBezTo>
                    <a:pt x="11529" y="52866"/>
                    <a:pt x="-2254" y="62486"/>
                    <a:pt x="313" y="76202"/>
                  </a:cubicBezTo>
                  <a:cubicBezTo>
                    <a:pt x="4875" y="100872"/>
                    <a:pt x="44228" y="93347"/>
                    <a:pt x="59057" y="85727"/>
                  </a:cubicBezTo>
                  <a:cubicBezTo>
                    <a:pt x="73886" y="78107"/>
                    <a:pt x="86053" y="65725"/>
                    <a:pt x="100121" y="57152"/>
                  </a:cubicBezTo>
                  <a:cubicBezTo>
                    <a:pt x="110102" y="50961"/>
                    <a:pt x="119987" y="47627"/>
                    <a:pt x="121604" y="35054"/>
                  </a:cubicBezTo>
                  <a:cubicBezTo>
                    <a:pt x="122079" y="27149"/>
                    <a:pt x="115045" y="-284"/>
                    <a:pt x="112478"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7" name="Google Shape;1217;p11"/>
            <p:cNvSpPr/>
            <p:nvPr/>
          </p:nvSpPr>
          <p:spPr>
            <a:xfrm>
              <a:off x="5888421" y="4582665"/>
              <a:ext cx="121131" cy="63346"/>
            </a:xfrm>
            <a:custGeom>
              <a:avLst/>
              <a:gdLst/>
              <a:ahLst/>
              <a:cxnLst/>
              <a:rect l="l" t="t" r="r" b="b"/>
              <a:pathLst>
                <a:path w="121131" h="63346" extrusionOk="0">
                  <a:moveTo>
                    <a:pt x="120910" y="0"/>
                  </a:moveTo>
                  <a:cubicBezTo>
                    <a:pt x="118914" y="12192"/>
                    <a:pt x="109219" y="15526"/>
                    <a:pt x="99238" y="21717"/>
                  </a:cubicBezTo>
                  <a:cubicBezTo>
                    <a:pt x="84979" y="30575"/>
                    <a:pt x="72432" y="43434"/>
                    <a:pt x="57604" y="50959"/>
                  </a:cubicBezTo>
                  <a:cubicBezTo>
                    <a:pt x="42775" y="58484"/>
                    <a:pt x="9601" y="64770"/>
                    <a:pt x="0" y="47244"/>
                  </a:cubicBezTo>
                  <a:cubicBezTo>
                    <a:pt x="5228" y="70961"/>
                    <a:pt x="43916" y="63532"/>
                    <a:pt x="58554" y="56007"/>
                  </a:cubicBezTo>
                  <a:cubicBezTo>
                    <a:pt x="73193" y="48482"/>
                    <a:pt x="85550" y="36004"/>
                    <a:pt x="99618" y="27432"/>
                  </a:cubicBezTo>
                  <a:cubicBezTo>
                    <a:pt x="109599" y="21241"/>
                    <a:pt x="119484" y="17907"/>
                    <a:pt x="121101" y="5334"/>
                  </a:cubicBezTo>
                  <a:cubicBezTo>
                    <a:pt x="121177" y="3553"/>
                    <a:pt x="121110" y="1772"/>
                    <a:pt x="120910"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8" name="Google Shape;1218;p11"/>
            <p:cNvSpPr/>
            <p:nvPr/>
          </p:nvSpPr>
          <p:spPr>
            <a:xfrm>
              <a:off x="5795742" y="4532466"/>
              <a:ext cx="111395" cy="86487"/>
            </a:xfrm>
            <a:custGeom>
              <a:avLst/>
              <a:gdLst/>
              <a:ahLst/>
              <a:cxnLst/>
              <a:rect l="l" t="t" r="r" b="b"/>
              <a:pathLst>
                <a:path w="111395" h="86487" extrusionOk="0">
                  <a:moveTo>
                    <a:pt x="102659" y="2"/>
                  </a:moveTo>
                  <a:cubicBezTo>
                    <a:pt x="89257" y="10956"/>
                    <a:pt x="69105" y="4765"/>
                    <a:pt x="68154" y="5812"/>
                  </a:cubicBezTo>
                  <a:cubicBezTo>
                    <a:pt x="52537" y="19109"/>
                    <a:pt x="36225" y="31578"/>
                    <a:pt x="19296" y="43151"/>
                  </a:cubicBezTo>
                  <a:cubicBezTo>
                    <a:pt x="10931" y="49723"/>
                    <a:pt x="-2091" y="58486"/>
                    <a:pt x="285" y="71059"/>
                  </a:cubicBezTo>
                  <a:cubicBezTo>
                    <a:pt x="4467" y="93633"/>
                    <a:pt x="40493" y="86680"/>
                    <a:pt x="54181" y="79822"/>
                  </a:cubicBezTo>
                  <a:cubicBezTo>
                    <a:pt x="67869" y="72964"/>
                    <a:pt x="78800" y="61438"/>
                    <a:pt x="91728" y="53437"/>
                  </a:cubicBezTo>
                  <a:cubicBezTo>
                    <a:pt x="101234" y="47722"/>
                    <a:pt x="109884" y="44770"/>
                    <a:pt x="111309" y="33149"/>
                  </a:cubicBezTo>
                  <a:cubicBezTo>
                    <a:pt x="112260" y="26101"/>
                    <a:pt x="105036" y="-283"/>
                    <a:pt x="102659"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9" name="Google Shape;1219;p11"/>
            <p:cNvSpPr/>
            <p:nvPr/>
          </p:nvSpPr>
          <p:spPr>
            <a:xfrm>
              <a:off x="5796313" y="4560948"/>
              <a:ext cx="110894" cy="58013"/>
            </a:xfrm>
            <a:custGeom>
              <a:avLst/>
              <a:gdLst/>
              <a:ahLst/>
              <a:cxnLst/>
              <a:rect l="l" t="t" r="r" b="b"/>
              <a:pathLst>
                <a:path w="110894" h="58013" extrusionOk="0">
                  <a:moveTo>
                    <a:pt x="110644" y="0"/>
                  </a:moveTo>
                  <a:cubicBezTo>
                    <a:pt x="108838" y="11144"/>
                    <a:pt x="99903" y="14192"/>
                    <a:pt x="90778" y="19812"/>
                  </a:cubicBezTo>
                  <a:cubicBezTo>
                    <a:pt x="77755" y="28004"/>
                    <a:pt x="66254" y="39719"/>
                    <a:pt x="52756" y="46672"/>
                  </a:cubicBezTo>
                  <a:cubicBezTo>
                    <a:pt x="39258" y="53626"/>
                    <a:pt x="8840" y="59341"/>
                    <a:pt x="0" y="43244"/>
                  </a:cubicBezTo>
                  <a:cubicBezTo>
                    <a:pt x="4753" y="64961"/>
                    <a:pt x="40208" y="58198"/>
                    <a:pt x="53706" y="51340"/>
                  </a:cubicBezTo>
                  <a:cubicBezTo>
                    <a:pt x="67204" y="44482"/>
                    <a:pt x="78325" y="32956"/>
                    <a:pt x="91253" y="24955"/>
                  </a:cubicBezTo>
                  <a:cubicBezTo>
                    <a:pt x="100758" y="19240"/>
                    <a:pt x="109408" y="16288"/>
                    <a:pt x="110834" y="4667"/>
                  </a:cubicBezTo>
                  <a:cubicBezTo>
                    <a:pt x="110958" y="3105"/>
                    <a:pt x="110891" y="1543"/>
                    <a:pt x="110644"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20" name="Google Shape;1220;p11"/>
            <p:cNvSpPr/>
            <p:nvPr/>
          </p:nvSpPr>
          <p:spPr>
            <a:xfrm>
              <a:off x="5813683" y="3728558"/>
              <a:ext cx="237954" cy="833275"/>
            </a:xfrm>
            <a:custGeom>
              <a:avLst/>
              <a:gdLst/>
              <a:ahLst/>
              <a:cxnLst/>
              <a:rect l="l" t="t" r="r" b="b"/>
              <a:pathLst>
                <a:path w="237954" h="833275" extrusionOk="0">
                  <a:moveTo>
                    <a:pt x="6013" y="123825"/>
                  </a:moveTo>
                  <a:cubicBezTo>
                    <a:pt x="12477" y="73342"/>
                    <a:pt x="31013" y="0"/>
                    <a:pt x="31013" y="0"/>
                  </a:cubicBezTo>
                  <a:cubicBezTo>
                    <a:pt x="48541" y="8201"/>
                    <a:pt x="67495" y="12897"/>
                    <a:pt x="86810" y="13811"/>
                  </a:cubicBezTo>
                  <a:cubicBezTo>
                    <a:pt x="115136" y="13716"/>
                    <a:pt x="143396" y="10973"/>
                    <a:pt x="171219" y="5620"/>
                  </a:cubicBezTo>
                  <a:cubicBezTo>
                    <a:pt x="180287" y="21517"/>
                    <a:pt x="190220" y="36909"/>
                    <a:pt x="200971" y="51721"/>
                  </a:cubicBezTo>
                  <a:cubicBezTo>
                    <a:pt x="215515" y="71914"/>
                    <a:pt x="243746" y="116109"/>
                    <a:pt x="236902" y="193357"/>
                  </a:cubicBezTo>
                  <a:cubicBezTo>
                    <a:pt x="232435" y="243840"/>
                    <a:pt x="204203" y="458248"/>
                    <a:pt x="204203" y="458248"/>
                  </a:cubicBezTo>
                  <a:cubicBezTo>
                    <a:pt x="215201" y="494290"/>
                    <a:pt x="221056" y="531714"/>
                    <a:pt x="221598" y="569405"/>
                  </a:cubicBezTo>
                  <a:cubicBezTo>
                    <a:pt x="218937" y="614229"/>
                    <a:pt x="213024" y="658796"/>
                    <a:pt x="203918" y="702755"/>
                  </a:cubicBezTo>
                  <a:lnTo>
                    <a:pt x="187093" y="824389"/>
                  </a:lnTo>
                  <a:cubicBezTo>
                    <a:pt x="187093" y="824389"/>
                    <a:pt x="164660" y="840676"/>
                    <a:pt x="149071" y="829151"/>
                  </a:cubicBezTo>
                  <a:lnTo>
                    <a:pt x="151067" y="710089"/>
                  </a:lnTo>
                  <a:cubicBezTo>
                    <a:pt x="149166" y="680942"/>
                    <a:pt x="146219" y="637984"/>
                    <a:pt x="144413" y="610552"/>
                  </a:cubicBezTo>
                  <a:cubicBezTo>
                    <a:pt x="141371" y="565785"/>
                    <a:pt x="133387" y="494824"/>
                    <a:pt x="131106" y="477202"/>
                  </a:cubicBezTo>
                  <a:cubicBezTo>
                    <a:pt x="128824" y="459581"/>
                    <a:pt x="123121" y="428434"/>
                    <a:pt x="120364" y="393763"/>
                  </a:cubicBezTo>
                  <a:cubicBezTo>
                    <a:pt x="117608" y="359092"/>
                    <a:pt x="104680" y="182594"/>
                    <a:pt x="104680" y="182594"/>
                  </a:cubicBezTo>
                  <a:lnTo>
                    <a:pt x="102874" y="215646"/>
                  </a:lnTo>
                  <a:cubicBezTo>
                    <a:pt x="102874" y="215646"/>
                    <a:pt x="101068" y="269272"/>
                    <a:pt x="93369" y="335470"/>
                  </a:cubicBezTo>
                  <a:cubicBezTo>
                    <a:pt x="85669" y="401669"/>
                    <a:pt x="83008" y="430720"/>
                    <a:pt x="83008" y="430720"/>
                  </a:cubicBezTo>
                  <a:cubicBezTo>
                    <a:pt x="90308" y="444074"/>
                    <a:pt x="95412" y="458514"/>
                    <a:pt x="98121" y="473488"/>
                  </a:cubicBezTo>
                  <a:cubicBezTo>
                    <a:pt x="99452" y="487775"/>
                    <a:pt x="115707" y="600932"/>
                    <a:pt x="106011" y="658463"/>
                  </a:cubicBezTo>
                  <a:lnTo>
                    <a:pt x="85954" y="804863"/>
                  </a:lnTo>
                  <a:cubicBezTo>
                    <a:pt x="75869" y="811882"/>
                    <a:pt x="63018" y="813587"/>
                    <a:pt x="51449" y="809434"/>
                  </a:cubicBezTo>
                  <a:lnTo>
                    <a:pt x="39663" y="661892"/>
                  </a:lnTo>
                  <a:cubicBezTo>
                    <a:pt x="31773" y="605790"/>
                    <a:pt x="15043" y="486823"/>
                    <a:pt x="12477" y="471392"/>
                  </a:cubicBezTo>
                  <a:cubicBezTo>
                    <a:pt x="6773" y="440226"/>
                    <a:pt x="3408" y="408670"/>
                    <a:pt x="2401" y="376999"/>
                  </a:cubicBezTo>
                  <a:cubicBezTo>
                    <a:pt x="-1782" y="312991"/>
                    <a:pt x="-451" y="174212"/>
                    <a:pt x="6013" y="12382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21" name="Google Shape;1221;p11"/>
            <p:cNvSpPr/>
            <p:nvPr/>
          </p:nvSpPr>
          <p:spPr>
            <a:xfrm>
              <a:off x="5803516" y="3708175"/>
              <a:ext cx="253612" cy="553963"/>
            </a:xfrm>
            <a:custGeom>
              <a:avLst/>
              <a:gdLst/>
              <a:ahLst/>
              <a:cxnLst/>
              <a:rect l="l" t="t" r="r" b="b"/>
              <a:pathLst>
                <a:path w="253612" h="553963" extrusionOk="0">
                  <a:moveTo>
                    <a:pt x="181386" y="6572"/>
                  </a:moveTo>
                  <a:lnTo>
                    <a:pt x="224731" y="93726"/>
                  </a:lnTo>
                  <a:cubicBezTo>
                    <a:pt x="224731" y="93726"/>
                    <a:pt x="291270" y="190690"/>
                    <a:pt x="222355" y="439960"/>
                  </a:cubicBezTo>
                  <a:lnTo>
                    <a:pt x="235187" y="516922"/>
                  </a:lnTo>
                  <a:cubicBezTo>
                    <a:pt x="235187" y="516922"/>
                    <a:pt x="105532" y="600265"/>
                    <a:pt x="18746" y="516922"/>
                  </a:cubicBezTo>
                  <a:cubicBezTo>
                    <a:pt x="18746" y="516922"/>
                    <a:pt x="-11291" y="286512"/>
                    <a:pt x="4678" y="180308"/>
                  </a:cubicBezTo>
                  <a:cubicBezTo>
                    <a:pt x="13613" y="119272"/>
                    <a:pt x="27121" y="59007"/>
                    <a:pt x="45077" y="0"/>
                  </a:cubicBezTo>
                  <a:cubicBezTo>
                    <a:pt x="45077" y="0"/>
                    <a:pt x="66369" y="23527"/>
                    <a:pt x="175683" y="8001"/>
                  </a:cubicBezTo>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22" name="Google Shape;1222;p11"/>
            <p:cNvSpPr/>
            <p:nvPr/>
          </p:nvSpPr>
          <p:spPr>
            <a:xfrm>
              <a:off x="5812662" y="3486508"/>
              <a:ext cx="71005" cy="74600"/>
            </a:xfrm>
            <a:custGeom>
              <a:avLst/>
              <a:gdLst/>
              <a:ahLst/>
              <a:cxnLst/>
              <a:rect l="l" t="t" r="r" b="b"/>
              <a:pathLst>
                <a:path w="71005" h="74600" extrusionOk="0">
                  <a:moveTo>
                    <a:pt x="71006" y="496"/>
                  </a:moveTo>
                  <a:cubicBezTo>
                    <a:pt x="71006" y="496"/>
                    <a:pt x="36596" y="-10077"/>
                    <a:pt x="0" y="66409"/>
                  </a:cubicBezTo>
                  <a:lnTo>
                    <a:pt x="13688" y="74600"/>
                  </a:lnTo>
                  <a:cubicBezTo>
                    <a:pt x="13688" y="74600"/>
                    <a:pt x="49714" y="20117"/>
                    <a:pt x="71006" y="49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23" name="Google Shape;1223;p11"/>
            <p:cNvSpPr/>
            <p:nvPr/>
          </p:nvSpPr>
          <p:spPr>
            <a:xfrm>
              <a:off x="5614947" y="3815235"/>
              <a:ext cx="254367" cy="147732"/>
            </a:xfrm>
            <a:custGeom>
              <a:avLst/>
              <a:gdLst/>
              <a:ahLst/>
              <a:cxnLst/>
              <a:rect l="l" t="t" r="r" b="b"/>
              <a:pathLst>
                <a:path w="254367" h="147732" extrusionOk="0">
                  <a:moveTo>
                    <a:pt x="0" y="86201"/>
                  </a:moveTo>
                  <a:lnTo>
                    <a:pt x="148096" y="0"/>
                  </a:lnTo>
                  <a:lnTo>
                    <a:pt x="254368" y="61436"/>
                  </a:lnTo>
                  <a:lnTo>
                    <a:pt x="106272" y="147733"/>
                  </a:lnTo>
                  <a:lnTo>
                    <a:pt x="0" y="862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24" name="Google Shape;1224;p11"/>
            <p:cNvSpPr/>
            <p:nvPr/>
          </p:nvSpPr>
          <p:spPr>
            <a:xfrm>
              <a:off x="5694413" y="3821487"/>
              <a:ext cx="53706" cy="44771"/>
            </a:xfrm>
            <a:custGeom>
              <a:avLst/>
              <a:gdLst/>
              <a:ahLst/>
              <a:cxnLst/>
              <a:rect l="l" t="t" r="r" b="b"/>
              <a:pathLst>
                <a:path w="53706" h="44771" extrusionOk="0">
                  <a:moveTo>
                    <a:pt x="49524" y="35"/>
                  </a:moveTo>
                  <a:cubicBezTo>
                    <a:pt x="40237" y="968"/>
                    <a:pt x="31254" y="3892"/>
                    <a:pt x="23194" y="8607"/>
                  </a:cubicBezTo>
                  <a:cubicBezTo>
                    <a:pt x="20228" y="11198"/>
                    <a:pt x="17053" y="13522"/>
                    <a:pt x="13688" y="15561"/>
                  </a:cubicBezTo>
                  <a:cubicBezTo>
                    <a:pt x="12262" y="16227"/>
                    <a:pt x="10836" y="17180"/>
                    <a:pt x="9315" y="17846"/>
                  </a:cubicBezTo>
                  <a:cubicBezTo>
                    <a:pt x="7053" y="18675"/>
                    <a:pt x="5000" y="20009"/>
                    <a:pt x="3327" y="21752"/>
                  </a:cubicBezTo>
                  <a:cubicBezTo>
                    <a:pt x="1673" y="24200"/>
                    <a:pt x="780" y="27086"/>
                    <a:pt x="760" y="30038"/>
                  </a:cubicBezTo>
                  <a:cubicBezTo>
                    <a:pt x="0" y="33572"/>
                    <a:pt x="-190" y="37211"/>
                    <a:pt x="190" y="40802"/>
                  </a:cubicBezTo>
                  <a:cubicBezTo>
                    <a:pt x="1521" y="46136"/>
                    <a:pt x="7034" y="45660"/>
                    <a:pt x="9696" y="41945"/>
                  </a:cubicBezTo>
                  <a:cubicBezTo>
                    <a:pt x="11141" y="40088"/>
                    <a:pt x="11968" y="37821"/>
                    <a:pt x="12072" y="35468"/>
                  </a:cubicBezTo>
                  <a:cubicBezTo>
                    <a:pt x="12234" y="30905"/>
                    <a:pt x="14562" y="26686"/>
                    <a:pt x="18346" y="24133"/>
                  </a:cubicBezTo>
                  <a:lnTo>
                    <a:pt x="53706" y="2130"/>
                  </a:lnTo>
                  <a:cubicBezTo>
                    <a:pt x="52870" y="644"/>
                    <a:pt x="51216" y="-184"/>
                    <a:pt x="49524" y="3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25" name="Google Shape;1225;p11"/>
            <p:cNvSpPr/>
            <p:nvPr/>
          </p:nvSpPr>
          <p:spPr>
            <a:xfrm>
              <a:off x="5775008" y="3530248"/>
              <a:ext cx="253611" cy="322722"/>
            </a:xfrm>
            <a:custGeom>
              <a:avLst/>
              <a:gdLst/>
              <a:ahLst/>
              <a:cxnLst/>
              <a:rect l="l" t="t" r="r" b="b"/>
              <a:pathLst>
                <a:path w="253611" h="322722" extrusionOk="0">
                  <a:moveTo>
                    <a:pt x="250673" y="25527"/>
                  </a:moveTo>
                  <a:cubicBezTo>
                    <a:pt x="245826" y="5334"/>
                    <a:pt x="230046" y="11811"/>
                    <a:pt x="216453" y="0"/>
                  </a:cubicBezTo>
                  <a:cubicBezTo>
                    <a:pt x="184990" y="44672"/>
                    <a:pt x="205902" y="165449"/>
                    <a:pt x="210180" y="178308"/>
                  </a:cubicBezTo>
                  <a:lnTo>
                    <a:pt x="89270" y="255556"/>
                  </a:lnTo>
                  <a:lnTo>
                    <a:pt x="89270" y="255556"/>
                  </a:lnTo>
                  <a:lnTo>
                    <a:pt x="81095" y="260604"/>
                  </a:lnTo>
                  <a:cubicBezTo>
                    <a:pt x="67331" y="269662"/>
                    <a:pt x="52131" y="276301"/>
                    <a:pt x="36134" y="280225"/>
                  </a:cubicBezTo>
                  <a:cubicBezTo>
                    <a:pt x="24062" y="281654"/>
                    <a:pt x="17788" y="298704"/>
                    <a:pt x="4860" y="300228"/>
                  </a:cubicBezTo>
                  <a:cubicBezTo>
                    <a:pt x="2075" y="300333"/>
                    <a:pt x="-92" y="302666"/>
                    <a:pt x="3" y="305457"/>
                  </a:cubicBezTo>
                  <a:cubicBezTo>
                    <a:pt x="51" y="306753"/>
                    <a:pt x="602" y="307991"/>
                    <a:pt x="1533" y="308896"/>
                  </a:cubicBezTo>
                  <a:cubicBezTo>
                    <a:pt x="6667" y="313849"/>
                    <a:pt x="20545" y="309753"/>
                    <a:pt x="30050" y="298704"/>
                  </a:cubicBezTo>
                  <a:cubicBezTo>
                    <a:pt x="30002" y="298952"/>
                    <a:pt x="30002" y="299218"/>
                    <a:pt x="30050" y="299466"/>
                  </a:cubicBezTo>
                  <a:cubicBezTo>
                    <a:pt x="30202" y="303057"/>
                    <a:pt x="32227" y="306314"/>
                    <a:pt x="35373" y="308038"/>
                  </a:cubicBezTo>
                  <a:cubicBezTo>
                    <a:pt x="36067" y="308458"/>
                    <a:pt x="36846" y="308724"/>
                    <a:pt x="37655" y="308800"/>
                  </a:cubicBezTo>
                  <a:cubicBezTo>
                    <a:pt x="37655" y="309610"/>
                    <a:pt x="37883" y="310401"/>
                    <a:pt x="38320" y="311087"/>
                  </a:cubicBezTo>
                  <a:cubicBezTo>
                    <a:pt x="39708" y="313925"/>
                    <a:pt x="42417" y="315887"/>
                    <a:pt x="45544" y="316325"/>
                  </a:cubicBezTo>
                  <a:lnTo>
                    <a:pt x="45544" y="316325"/>
                  </a:lnTo>
                  <a:cubicBezTo>
                    <a:pt x="46941" y="320335"/>
                    <a:pt x="50820" y="322945"/>
                    <a:pt x="55050" y="322707"/>
                  </a:cubicBezTo>
                  <a:cubicBezTo>
                    <a:pt x="57825" y="322564"/>
                    <a:pt x="60439" y="321373"/>
                    <a:pt x="62369" y="319373"/>
                  </a:cubicBezTo>
                  <a:cubicBezTo>
                    <a:pt x="72682" y="315430"/>
                    <a:pt x="81789" y="308867"/>
                    <a:pt x="88794" y="300323"/>
                  </a:cubicBezTo>
                  <a:cubicBezTo>
                    <a:pt x="94982" y="293875"/>
                    <a:pt x="101522" y="287769"/>
                    <a:pt x="108375" y="282035"/>
                  </a:cubicBezTo>
                  <a:cubicBezTo>
                    <a:pt x="141170" y="267843"/>
                    <a:pt x="239552" y="225742"/>
                    <a:pt x="243924" y="219742"/>
                  </a:cubicBezTo>
                  <a:cubicBezTo>
                    <a:pt x="250768" y="210693"/>
                    <a:pt x="257707" y="54102"/>
                    <a:pt x="250673" y="25527"/>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26" name="Google Shape;1226;p11"/>
            <p:cNvSpPr/>
            <p:nvPr/>
          </p:nvSpPr>
          <p:spPr>
            <a:xfrm>
              <a:off x="5965891" y="3514431"/>
              <a:ext cx="72720" cy="103595"/>
            </a:xfrm>
            <a:custGeom>
              <a:avLst/>
              <a:gdLst/>
              <a:ahLst/>
              <a:cxnLst/>
              <a:rect l="l" t="t" r="r" b="b"/>
              <a:pathLst>
                <a:path w="72720" h="103595" extrusionOk="0">
                  <a:moveTo>
                    <a:pt x="70816" y="95541"/>
                  </a:moveTo>
                  <a:cubicBezTo>
                    <a:pt x="70816" y="95541"/>
                    <a:pt x="32129" y="112876"/>
                    <a:pt x="0" y="96684"/>
                  </a:cubicBezTo>
                  <a:lnTo>
                    <a:pt x="4658" y="36009"/>
                  </a:lnTo>
                  <a:cubicBezTo>
                    <a:pt x="4658" y="36009"/>
                    <a:pt x="5133" y="3434"/>
                    <a:pt x="34125" y="195"/>
                  </a:cubicBezTo>
                  <a:cubicBezTo>
                    <a:pt x="63117" y="-3043"/>
                    <a:pt x="78325" y="34200"/>
                    <a:pt x="70816" y="95541"/>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1227" name="Google Shape;1227;p11"/>
            <p:cNvGrpSpPr/>
            <p:nvPr/>
          </p:nvGrpSpPr>
          <p:grpSpPr>
            <a:xfrm flipH="1">
              <a:off x="2865273" y="3434801"/>
              <a:ext cx="598186" cy="1340314"/>
              <a:chOff x="4210728" y="4525714"/>
              <a:chExt cx="546438" cy="1224366"/>
            </a:xfrm>
          </p:grpSpPr>
          <p:sp>
            <p:nvSpPr>
              <p:cNvPr id="1228" name="Google Shape;1228;p11"/>
              <p:cNvSpPr/>
              <p:nvPr/>
            </p:nvSpPr>
            <p:spPr>
              <a:xfrm>
                <a:off x="4672107" y="4726590"/>
                <a:ext cx="85002" cy="305847"/>
              </a:xfrm>
              <a:custGeom>
                <a:avLst/>
                <a:gdLst/>
                <a:ahLst/>
                <a:cxnLst/>
                <a:rect l="l" t="t" r="r" b="b"/>
                <a:pathLst>
                  <a:path w="85002" h="305847" extrusionOk="0">
                    <a:moveTo>
                      <a:pt x="18764" y="0"/>
                    </a:moveTo>
                    <a:cubicBezTo>
                      <a:pt x="37814" y="5429"/>
                      <a:pt x="48482" y="26289"/>
                      <a:pt x="65056" y="70961"/>
                    </a:cubicBezTo>
                    <a:cubicBezTo>
                      <a:pt x="78848" y="111490"/>
                      <a:pt x="85582" y="154076"/>
                      <a:pt x="84963" y="196882"/>
                    </a:cubicBezTo>
                    <a:cubicBezTo>
                      <a:pt x="79629" y="238982"/>
                      <a:pt x="62198" y="271748"/>
                      <a:pt x="20098" y="305848"/>
                    </a:cubicBezTo>
                    <a:lnTo>
                      <a:pt x="0" y="268986"/>
                    </a:lnTo>
                    <a:cubicBezTo>
                      <a:pt x="0" y="268986"/>
                      <a:pt x="41243" y="232600"/>
                      <a:pt x="45434" y="190500"/>
                    </a:cubicBezTo>
                    <a:cubicBezTo>
                      <a:pt x="47815" y="166878"/>
                      <a:pt x="20098" y="87249"/>
                      <a:pt x="20098" y="85058"/>
                    </a:cubicBezTo>
                    <a:cubicBezTo>
                      <a:pt x="20098" y="82867"/>
                      <a:pt x="18764" y="0"/>
                      <a:pt x="18764"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29" name="Google Shape;1229;p11"/>
              <p:cNvSpPr/>
              <p:nvPr/>
            </p:nvSpPr>
            <p:spPr>
              <a:xfrm>
                <a:off x="4408366" y="5679962"/>
                <a:ext cx="123900" cy="70118"/>
              </a:xfrm>
              <a:custGeom>
                <a:avLst/>
                <a:gdLst/>
                <a:ahLst/>
                <a:cxnLst/>
                <a:rect l="l" t="t" r="r" b="b"/>
                <a:pathLst>
                  <a:path w="123900" h="70118" extrusionOk="0">
                    <a:moveTo>
                      <a:pt x="117628" y="16845"/>
                    </a:moveTo>
                    <a:cubicBezTo>
                      <a:pt x="104783" y="20750"/>
                      <a:pt x="90877" y="18874"/>
                      <a:pt x="79528" y="11701"/>
                    </a:cubicBezTo>
                    <a:cubicBezTo>
                      <a:pt x="69241" y="11701"/>
                      <a:pt x="8757" y="-12016"/>
                      <a:pt x="1137" y="8082"/>
                    </a:cubicBezTo>
                    <a:cubicBezTo>
                      <a:pt x="-5531" y="25703"/>
                      <a:pt x="18758" y="42086"/>
                      <a:pt x="31617" y="45229"/>
                    </a:cubicBezTo>
                    <a:cubicBezTo>
                      <a:pt x="60192" y="51992"/>
                      <a:pt x="80766" y="66089"/>
                      <a:pt x="92196" y="68470"/>
                    </a:cubicBezTo>
                    <a:cubicBezTo>
                      <a:pt x="100966" y="71585"/>
                      <a:pt x="110703" y="70232"/>
                      <a:pt x="118294" y="64851"/>
                    </a:cubicBezTo>
                    <a:cubicBezTo>
                      <a:pt x="126200" y="56850"/>
                      <a:pt x="125533" y="27322"/>
                      <a:pt x="117628" y="1684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0" name="Google Shape;1230;p11"/>
              <p:cNvSpPr/>
              <p:nvPr/>
            </p:nvSpPr>
            <p:spPr>
              <a:xfrm>
                <a:off x="4408245" y="5691663"/>
                <a:ext cx="121939" cy="58416"/>
              </a:xfrm>
              <a:custGeom>
                <a:avLst/>
                <a:gdLst/>
                <a:ahLst/>
                <a:cxnLst/>
                <a:rect l="l" t="t" r="r" b="b"/>
                <a:pathLst>
                  <a:path w="121939" h="58416" extrusionOk="0">
                    <a:moveTo>
                      <a:pt x="92127" y="51911"/>
                    </a:moveTo>
                    <a:cubicBezTo>
                      <a:pt x="80697" y="49530"/>
                      <a:pt x="59837" y="35433"/>
                      <a:pt x="31548" y="28575"/>
                    </a:cubicBezTo>
                    <a:cubicBezTo>
                      <a:pt x="20784" y="26003"/>
                      <a:pt x="2020" y="14097"/>
                      <a:pt x="210" y="0"/>
                    </a:cubicBezTo>
                    <a:cubicBezTo>
                      <a:pt x="-2361" y="16193"/>
                      <a:pt x="19260" y="30575"/>
                      <a:pt x="31548" y="33528"/>
                    </a:cubicBezTo>
                    <a:cubicBezTo>
                      <a:pt x="60123" y="40291"/>
                      <a:pt x="80697" y="54388"/>
                      <a:pt x="92127" y="56769"/>
                    </a:cubicBezTo>
                    <a:cubicBezTo>
                      <a:pt x="100896" y="59884"/>
                      <a:pt x="110634" y="58531"/>
                      <a:pt x="118225" y="53150"/>
                    </a:cubicBezTo>
                    <a:cubicBezTo>
                      <a:pt x="119933" y="51188"/>
                      <a:pt x="121200" y="48882"/>
                      <a:pt x="121940" y="46387"/>
                    </a:cubicBezTo>
                    <a:cubicBezTo>
                      <a:pt x="113425" y="52816"/>
                      <a:pt x="102380" y="54864"/>
                      <a:pt x="92127" y="51911"/>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1" name="Google Shape;1231;p11"/>
              <p:cNvSpPr/>
              <p:nvPr/>
            </p:nvSpPr>
            <p:spPr>
              <a:xfrm>
                <a:off x="4566152" y="5600798"/>
                <a:ext cx="119416" cy="67472"/>
              </a:xfrm>
              <a:custGeom>
                <a:avLst/>
                <a:gdLst/>
                <a:ahLst/>
                <a:cxnLst/>
                <a:rect l="l" t="t" r="r" b="b"/>
                <a:pathLst>
                  <a:path w="119416" h="67472" extrusionOk="0">
                    <a:moveTo>
                      <a:pt x="113384" y="16189"/>
                    </a:moveTo>
                    <a:cubicBezTo>
                      <a:pt x="102146" y="20047"/>
                      <a:pt x="89728" y="18161"/>
                      <a:pt x="80142" y="11141"/>
                    </a:cubicBezTo>
                    <a:cubicBezTo>
                      <a:pt x="70617" y="11141"/>
                      <a:pt x="8419" y="-11529"/>
                      <a:pt x="1085" y="7807"/>
                    </a:cubicBezTo>
                    <a:cubicBezTo>
                      <a:pt x="-5297" y="24762"/>
                      <a:pt x="18039" y="40383"/>
                      <a:pt x="30422" y="43431"/>
                    </a:cubicBezTo>
                    <a:cubicBezTo>
                      <a:pt x="57663" y="50003"/>
                      <a:pt x="78047" y="63624"/>
                      <a:pt x="88715" y="65910"/>
                    </a:cubicBezTo>
                    <a:cubicBezTo>
                      <a:pt x="97172" y="68882"/>
                      <a:pt x="106547" y="67567"/>
                      <a:pt x="113861" y="62385"/>
                    </a:cubicBezTo>
                    <a:cubicBezTo>
                      <a:pt x="121671" y="54670"/>
                      <a:pt x="121004" y="26286"/>
                      <a:pt x="113384" y="16189"/>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2" name="Google Shape;1232;p11"/>
              <p:cNvSpPr/>
              <p:nvPr/>
            </p:nvSpPr>
            <p:spPr>
              <a:xfrm>
                <a:off x="4566197" y="5611939"/>
                <a:ext cx="117340" cy="56332"/>
              </a:xfrm>
              <a:custGeom>
                <a:avLst/>
                <a:gdLst/>
                <a:ahLst/>
                <a:cxnLst/>
                <a:rect l="l" t="t" r="r" b="b"/>
                <a:pathLst>
                  <a:path w="117340" h="56332" extrusionOk="0">
                    <a:moveTo>
                      <a:pt x="88670" y="50102"/>
                    </a:moveTo>
                    <a:cubicBezTo>
                      <a:pt x="77717" y="47720"/>
                      <a:pt x="57619" y="34195"/>
                      <a:pt x="30377" y="27622"/>
                    </a:cubicBezTo>
                    <a:cubicBezTo>
                      <a:pt x="19995" y="25051"/>
                      <a:pt x="1802" y="13621"/>
                      <a:pt x="183" y="0"/>
                    </a:cubicBezTo>
                    <a:cubicBezTo>
                      <a:pt x="-2198" y="15621"/>
                      <a:pt x="19233" y="29528"/>
                      <a:pt x="30377" y="32290"/>
                    </a:cubicBezTo>
                    <a:cubicBezTo>
                      <a:pt x="57619" y="38862"/>
                      <a:pt x="78002" y="52483"/>
                      <a:pt x="88670" y="54769"/>
                    </a:cubicBezTo>
                    <a:cubicBezTo>
                      <a:pt x="97128" y="57741"/>
                      <a:pt x="106503" y="56426"/>
                      <a:pt x="113816" y="51245"/>
                    </a:cubicBezTo>
                    <a:cubicBezTo>
                      <a:pt x="115496" y="49368"/>
                      <a:pt x="116703" y="47111"/>
                      <a:pt x="117341" y="44672"/>
                    </a:cubicBezTo>
                    <a:cubicBezTo>
                      <a:pt x="109187" y="50930"/>
                      <a:pt x="98547" y="52940"/>
                      <a:pt x="88670" y="50102"/>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3" name="Google Shape;1233;p11"/>
              <p:cNvSpPr/>
              <p:nvPr/>
            </p:nvSpPr>
            <p:spPr>
              <a:xfrm>
                <a:off x="4483409" y="4968525"/>
                <a:ext cx="238054" cy="732926"/>
              </a:xfrm>
              <a:custGeom>
                <a:avLst/>
                <a:gdLst/>
                <a:ahLst/>
                <a:cxnLst/>
                <a:rect l="l" t="t" r="r" b="b"/>
                <a:pathLst>
                  <a:path w="238054" h="732926" extrusionOk="0">
                    <a:moveTo>
                      <a:pt x="216416" y="495014"/>
                    </a:moveTo>
                    <a:cubicBezTo>
                      <a:pt x="216443" y="471802"/>
                      <a:pt x="212447" y="448761"/>
                      <a:pt x="204605" y="426911"/>
                    </a:cubicBezTo>
                    <a:cubicBezTo>
                      <a:pt x="204605" y="426911"/>
                      <a:pt x="212415" y="333661"/>
                      <a:pt x="218416" y="272415"/>
                    </a:cubicBezTo>
                    <a:cubicBezTo>
                      <a:pt x="227179" y="182118"/>
                      <a:pt x="241086" y="173164"/>
                      <a:pt x="237466" y="118300"/>
                    </a:cubicBezTo>
                    <a:cubicBezTo>
                      <a:pt x="233847" y="67437"/>
                      <a:pt x="204891" y="34480"/>
                      <a:pt x="197366" y="0"/>
                    </a:cubicBezTo>
                    <a:lnTo>
                      <a:pt x="50014" y="11621"/>
                    </a:lnTo>
                    <a:cubicBezTo>
                      <a:pt x="50014" y="11621"/>
                      <a:pt x="37155" y="53435"/>
                      <a:pt x="20582" y="136684"/>
                    </a:cubicBezTo>
                    <a:cubicBezTo>
                      <a:pt x="4008" y="219932"/>
                      <a:pt x="2865" y="318897"/>
                      <a:pt x="4199" y="449961"/>
                    </a:cubicBezTo>
                    <a:cubicBezTo>
                      <a:pt x="4199" y="483775"/>
                      <a:pt x="-1516" y="513112"/>
                      <a:pt x="389" y="597313"/>
                    </a:cubicBezTo>
                    <a:cubicBezTo>
                      <a:pt x="1722" y="653891"/>
                      <a:pt x="4961" y="723233"/>
                      <a:pt x="4961" y="723233"/>
                    </a:cubicBezTo>
                    <a:cubicBezTo>
                      <a:pt x="26487" y="741712"/>
                      <a:pt x="41442" y="728091"/>
                      <a:pt x="41442" y="728091"/>
                    </a:cubicBezTo>
                    <a:cubicBezTo>
                      <a:pt x="41442" y="728091"/>
                      <a:pt x="79542" y="560451"/>
                      <a:pt x="84780" y="521970"/>
                    </a:cubicBezTo>
                    <a:cubicBezTo>
                      <a:pt x="88780" y="500682"/>
                      <a:pt x="87003" y="478707"/>
                      <a:pt x="79637" y="458343"/>
                    </a:cubicBezTo>
                    <a:cubicBezTo>
                      <a:pt x="79637" y="458343"/>
                      <a:pt x="90686" y="405670"/>
                      <a:pt x="98687" y="364236"/>
                    </a:cubicBezTo>
                    <a:cubicBezTo>
                      <a:pt x="108212" y="313658"/>
                      <a:pt x="133453" y="204502"/>
                      <a:pt x="133453" y="204502"/>
                    </a:cubicBezTo>
                    <a:cubicBezTo>
                      <a:pt x="133453" y="204502"/>
                      <a:pt x="129167" y="372237"/>
                      <a:pt x="136501" y="405289"/>
                    </a:cubicBezTo>
                    <a:cubicBezTo>
                      <a:pt x="143835" y="438340"/>
                      <a:pt x="145074" y="467106"/>
                      <a:pt x="151360" y="512064"/>
                    </a:cubicBezTo>
                    <a:cubicBezTo>
                      <a:pt x="158885" y="566356"/>
                      <a:pt x="162314" y="645890"/>
                      <a:pt x="162314" y="645890"/>
                    </a:cubicBezTo>
                    <a:cubicBezTo>
                      <a:pt x="184793" y="660178"/>
                      <a:pt x="194794" y="649224"/>
                      <a:pt x="194794" y="649224"/>
                    </a:cubicBezTo>
                    <a:cubicBezTo>
                      <a:pt x="194794" y="649224"/>
                      <a:pt x="216416" y="542544"/>
                      <a:pt x="216416" y="49501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4" name="Google Shape;1234;p11"/>
              <p:cNvSpPr/>
              <p:nvPr/>
            </p:nvSpPr>
            <p:spPr>
              <a:xfrm>
                <a:off x="4484426" y="4968525"/>
                <a:ext cx="236925" cy="409866"/>
              </a:xfrm>
              <a:custGeom>
                <a:avLst/>
                <a:gdLst/>
                <a:ahLst/>
                <a:cxnLst/>
                <a:rect l="l" t="t" r="r" b="b"/>
                <a:pathLst>
                  <a:path w="236925" h="409866" extrusionOk="0">
                    <a:moveTo>
                      <a:pt x="195968" y="0"/>
                    </a:moveTo>
                    <a:cubicBezTo>
                      <a:pt x="211399" y="15812"/>
                      <a:pt x="236926" y="63913"/>
                      <a:pt x="236926" y="136684"/>
                    </a:cubicBezTo>
                    <a:cubicBezTo>
                      <a:pt x="236926" y="218599"/>
                      <a:pt x="225020" y="202025"/>
                      <a:pt x="219305" y="292227"/>
                    </a:cubicBezTo>
                    <a:lnTo>
                      <a:pt x="213590" y="382429"/>
                    </a:lnTo>
                    <a:cubicBezTo>
                      <a:pt x="213590" y="382429"/>
                      <a:pt x="90431" y="441198"/>
                      <a:pt x="2611" y="386715"/>
                    </a:cubicBezTo>
                    <a:cubicBezTo>
                      <a:pt x="-5200" y="369665"/>
                      <a:pt x="5564" y="179927"/>
                      <a:pt x="20994" y="112490"/>
                    </a:cubicBezTo>
                    <a:cubicBezTo>
                      <a:pt x="36425" y="45053"/>
                      <a:pt x="46997" y="12002"/>
                      <a:pt x="46997" y="12002"/>
                    </a:cubicBezTo>
                    <a:cubicBezTo>
                      <a:pt x="46997" y="12002"/>
                      <a:pt x="160250" y="42577"/>
                      <a:pt x="195968"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5" name="Google Shape;1235;p11"/>
              <p:cNvSpPr/>
              <p:nvPr/>
            </p:nvSpPr>
            <p:spPr>
              <a:xfrm>
                <a:off x="4531702" y="4525767"/>
                <a:ext cx="160521" cy="258577"/>
              </a:xfrm>
              <a:custGeom>
                <a:avLst/>
                <a:gdLst/>
                <a:ahLst/>
                <a:cxnLst/>
                <a:rect l="l" t="t" r="r" b="b"/>
                <a:pathLst>
                  <a:path w="160521" h="258577" extrusionOk="0">
                    <a:moveTo>
                      <a:pt x="150502" y="199966"/>
                    </a:moveTo>
                    <a:cubicBezTo>
                      <a:pt x="119070" y="198061"/>
                      <a:pt x="116022" y="203299"/>
                      <a:pt x="113545" y="192155"/>
                    </a:cubicBezTo>
                    <a:cubicBezTo>
                      <a:pt x="112688" y="188155"/>
                      <a:pt x="110878" y="160532"/>
                      <a:pt x="110878" y="160532"/>
                    </a:cubicBezTo>
                    <a:cubicBezTo>
                      <a:pt x="113780" y="156846"/>
                      <a:pt x="116422" y="152960"/>
                      <a:pt x="118784" y="148912"/>
                    </a:cubicBezTo>
                    <a:cubicBezTo>
                      <a:pt x="140167" y="136015"/>
                      <a:pt x="154268" y="113831"/>
                      <a:pt x="156884" y="88999"/>
                    </a:cubicBezTo>
                    <a:cubicBezTo>
                      <a:pt x="161490" y="44708"/>
                      <a:pt x="129348" y="5065"/>
                      <a:pt x="85065" y="417"/>
                    </a:cubicBezTo>
                    <a:cubicBezTo>
                      <a:pt x="43441" y="-3869"/>
                      <a:pt x="12771" y="25373"/>
                      <a:pt x="4579" y="65568"/>
                    </a:cubicBezTo>
                    <a:cubicBezTo>
                      <a:pt x="198" y="85380"/>
                      <a:pt x="-4374" y="125861"/>
                      <a:pt x="8008" y="158341"/>
                    </a:cubicBezTo>
                    <a:cubicBezTo>
                      <a:pt x="14961" y="176725"/>
                      <a:pt x="21438" y="189583"/>
                      <a:pt x="38012" y="188917"/>
                    </a:cubicBezTo>
                    <a:cubicBezTo>
                      <a:pt x="43543" y="188422"/>
                      <a:pt x="49023" y="187469"/>
                      <a:pt x="54395" y="186059"/>
                    </a:cubicBezTo>
                    <a:cubicBezTo>
                      <a:pt x="55283" y="193679"/>
                      <a:pt x="55602" y="201347"/>
                      <a:pt x="55347" y="209015"/>
                    </a:cubicBezTo>
                    <a:cubicBezTo>
                      <a:pt x="55347" y="217111"/>
                      <a:pt x="56300" y="221111"/>
                      <a:pt x="40488" y="230827"/>
                    </a:cubicBezTo>
                    <a:cubicBezTo>
                      <a:pt x="24677" y="240542"/>
                      <a:pt x="64301" y="260354"/>
                      <a:pt x="90114" y="258449"/>
                    </a:cubicBezTo>
                    <a:cubicBezTo>
                      <a:pt x="115927" y="256544"/>
                      <a:pt x="144883" y="240923"/>
                      <a:pt x="152883" y="224255"/>
                    </a:cubicBezTo>
                    <a:cubicBezTo>
                      <a:pt x="161646" y="205586"/>
                      <a:pt x="165266" y="200823"/>
                      <a:pt x="150502" y="199966"/>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6" name="Google Shape;1236;p11"/>
              <p:cNvSpPr/>
              <p:nvPr/>
            </p:nvSpPr>
            <p:spPr>
              <a:xfrm>
                <a:off x="4695825" y="4756088"/>
                <a:ext cx="61341" cy="108805"/>
              </a:xfrm>
              <a:custGeom>
                <a:avLst/>
                <a:gdLst/>
                <a:ahLst/>
                <a:cxnLst/>
                <a:rect l="l" t="t" r="r" b="b"/>
                <a:pathLst>
                  <a:path w="61341" h="108805" extrusionOk="0">
                    <a:moveTo>
                      <a:pt x="9525" y="108806"/>
                    </a:moveTo>
                    <a:cubicBezTo>
                      <a:pt x="9525" y="108806"/>
                      <a:pt x="45053" y="100805"/>
                      <a:pt x="61341" y="84993"/>
                    </a:cubicBezTo>
                    <a:cubicBezTo>
                      <a:pt x="61341" y="84993"/>
                      <a:pt x="40196" y="18318"/>
                      <a:pt x="26670" y="1745"/>
                    </a:cubicBezTo>
                    <a:cubicBezTo>
                      <a:pt x="13144" y="-14829"/>
                      <a:pt x="0" y="92137"/>
                      <a:pt x="0" y="921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7" name="Google Shape;1237;p11"/>
              <p:cNvSpPr/>
              <p:nvPr/>
            </p:nvSpPr>
            <p:spPr>
              <a:xfrm>
                <a:off x="4523612" y="4724507"/>
                <a:ext cx="191546" cy="273865"/>
              </a:xfrm>
              <a:custGeom>
                <a:avLst/>
                <a:gdLst/>
                <a:ahLst/>
                <a:cxnLst/>
                <a:rect l="l" t="t" r="r" b="b"/>
                <a:pathLst>
                  <a:path w="191546" h="273865" extrusionOk="0">
                    <a:moveTo>
                      <a:pt x="127349" y="560"/>
                    </a:moveTo>
                    <a:cubicBezTo>
                      <a:pt x="133160" y="7799"/>
                      <a:pt x="133826" y="16847"/>
                      <a:pt x="111443" y="22562"/>
                    </a:cubicBezTo>
                    <a:cubicBezTo>
                      <a:pt x="95161" y="27192"/>
                      <a:pt x="77760" y="25839"/>
                      <a:pt x="62389" y="18753"/>
                    </a:cubicBezTo>
                    <a:cubicBezTo>
                      <a:pt x="44747" y="26210"/>
                      <a:pt x="27792" y="35202"/>
                      <a:pt x="11716" y="45613"/>
                    </a:cubicBezTo>
                    <a:cubicBezTo>
                      <a:pt x="-7334" y="108478"/>
                      <a:pt x="8001" y="116574"/>
                      <a:pt x="0" y="161628"/>
                    </a:cubicBezTo>
                    <a:cubicBezTo>
                      <a:pt x="3143" y="184297"/>
                      <a:pt x="6858" y="242780"/>
                      <a:pt x="7810" y="256020"/>
                    </a:cubicBezTo>
                    <a:cubicBezTo>
                      <a:pt x="50578" y="285929"/>
                      <a:pt x="137350" y="275737"/>
                      <a:pt x="156781" y="244019"/>
                    </a:cubicBezTo>
                    <a:cubicBezTo>
                      <a:pt x="157130" y="233455"/>
                      <a:pt x="158116" y="222930"/>
                      <a:pt x="159734" y="212491"/>
                    </a:cubicBezTo>
                    <a:cubicBezTo>
                      <a:pt x="180118" y="136862"/>
                      <a:pt x="196025" y="117241"/>
                      <a:pt x="190405" y="60091"/>
                    </a:cubicBezTo>
                    <a:cubicBezTo>
                      <a:pt x="187166" y="27515"/>
                      <a:pt x="184595" y="11132"/>
                      <a:pt x="167259" y="2369"/>
                    </a:cubicBezTo>
                    <a:cubicBezTo>
                      <a:pt x="154092" y="26"/>
                      <a:pt x="140675" y="-583"/>
                      <a:pt x="127349" y="560"/>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8" name="Google Shape;1238;p11"/>
              <p:cNvSpPr/>
              <p:nvPr/>
            </p:nvSpPr>
            <p:spPr>
              <a:xfrm>
                <a:off x="4210728" y="4780936"/>
                <a:ext cx="368747" cy="265455"/>
              </a:xfrm>
              <a:custGeom>
                <a:avLst/>
                <a:gdLst/>
                <a:ahLst/>
                <a:cxnLst/>
                <a:rect l="l" t="t" r="r" b="b"/>
                <a:pathLst>
                  <a:path w="368747" h="265455" extrusionOk="0">
                    <a:moveTo>
                      <a:pt x="47613" y="190066"/>
                    </a:moveTo>
                    <a:cubicBezTo>
                      <a:pt x="57313" y="192152"/>
                      <a:pt x="66860" y="194885"/>
                      <a:pt x="76188" y="198257"/>
                    </a:cubicBezTo>
                    <a:cubicBezTo>
                      <a:pt x="84940" y="202858"/>
                      <a:pt x="94355" y="206077"/>
                      <a:pt x="104097" y="207782"/>
                    </a:cubicBezTo>
                    <a:cubicBezTo>
                      <a:pt x="114574" y="209402"/>
                      <a:pt x="130957" y="203972"/>
                      <a:pt x="159246" y="190637"/>
                    </a:cubicBezTo>
                    <a:cubicBezTo>
                      <a:pt x="190224" y="174759"/>
                      <a:pt x="218251" y="153690"/>
                      <a:pt x="242114" y="128344"/>
                    </a:cubicBezTo>
                    <a:cubicBezTo>
                      <a:pt x="269228" y="96083"/>
                      <a:pt x="293451" y="61507"/>
                      <a:pt x="314504" y="24998"/>
                    </a:cubicBezTo>
                    <a:cubicBezTo>
                      <a:pt x="326791" y="2614"/>
                      <a:pt x="342317" y="-3006"/>
                      <a:pt x="355842" y="1375"/>
                    </a:cubicBezTo>
                    <a:cubicBezTo>
                      <a:pt x="372035" y="6710"/>
                      <a:pt x="374035" y="22807"/>
                      <a:pt x="355842" y="52906"/>
                    </a:cubicBezTo>
                    <a:cubicBezTo>
                      <a:pt x="332617" y="92225"/>
                      <a:pt x="304799" y="128639"/>
                      <a:pt x="272975" y="161396"/>
                    </a:cubicBezTo>
                    <a:cubicBezTo>
                      <a:pt x="247871" y="186503"/>
                      <a:pt x="218651" y="207115"/>
                      <a:pt x="186583" y="222356"/>
                    </a:cubicBezTo>
                    <a:cubicBezTo>
                      <a:pt x="163712" y="234252"/>
                      <a:pt x="139230" y="242758"/>
                      <a:pt x="113907" y="247597"/>
                    </a:cubicBezTo>
                    <a:cubicBezTo>
                      <a:pt x="105049" y="249502"/>
                      <a:pt x="99048" y="253216"/>
                      <a:pt x="82665" y="258932"/>
                    </a:cubicBezTo>
                    <a:cubicBezTo>
                      <a:pt x="66375" y="264856"/>
                      <a:pt x="48897" y="266790"/>
                      <a:pt x="31707" y="264551"/>
                    </a:cubicBezTo>
                    <a:cubicBezTo>
                      <a:pt x="17514" y="261789"/>
                      <a:pt x="12657" y="258550"/>
                      <a:pt x="12085" y="255026"/>
                    </a:cubicBezTo>
                    <a:cubicBezTo>
                      <a:pt x="11514" y="251502"/>
                      <a:pt x="14371" y="249025"/>
                      <a:pt x="21039" y="249502"/>
                    </a:cubicBezTo>
                    <a:cubicBezTo>
                      <a:pt x="31538" y="251169"/>
                      <a:pt x="42255" y="250912"/>
                      <a:pt x="52662" y="248740"/>
                    </a:cubicBezTo>
                    <a:cubicBezTo>
                      <a:pt x="52662" y="248740"/>
                      <a:pt x="37993" y="248264"/>
                      <a:pt x="29325" y="247216"/>
                    </a:cubicBezTo>
                    <a:cubicBezTo>
                      <a:pt x="21541" y="246368"/>
                      <a:pt x="13911" y="244444"/>
                      <a:pt x="6656" y="241501"/>
                    </a:cubicBezTo>
                    <a:cubicBezTo>
                      <a:pt x="-297" y="238548"/>
                      <a:pt x="-2869" y="227594"/>
                      <a:pt x="4179" y="227975"/>
                    </a:cubicBezTo>
                    <a:cubicBezTo>
                      <a:pt x="11228" y="228356"/>
                      <a:pt x="15990" y="230452"/>
                      <a:pt x="28944" y="231785"/>
                    </a:cubicBezTo>
                    <a:cubicBezTo>
                      <a:pt x="35778" y="232614"/>
                      <a:pt x="42685" y="232614"/>
                      <a:pt x="49518" y="231785"/>
                    </a:cubicBezTo>
                    <a:cubicBezTo>
                      <a:pt x="40949" y="230376"/>
                      <a:pt x="32508" y="228271"/>
                      <a:pt x="24277" y="225499"/>
                    </a:cubicBezTo>
                    <a:cubicBezTo>
                      <a:pt x="17463" y="223689"/>
                      <a:pt x="11333" y="219917"/>
                      <a:pt x="6656" y="214640"/>
                    </a:cubicBezTo>
                    <a:cubicBezTo>
                      <a:pt x="4275" y="211878"/>
                      <a:pt x="4941" y="205115"/>
                      <a:pt x="13228" y="206830"/>
                    </a:cubicBezTo>
                    <a:cubicBezTo>
                      <a:pt x="23208" y="210307"/>
                      <a:pt x="33569" y="212583"/>
                      <a:pt x="44089" y="213592"/>
                    </a:cubicBezTo>
                    <a:cubicBezTo>
                      <a:pt x="54662" y="213592"/>
                      <a:pt x="62187" y="212735"/>
                      <a:pt x="60853" y="211116"/>
                    </a:cubicBezTo>
                    <a:cubicBezTo>
                      <a:pt x="59520" y="209497"/>
                      <a:pt x="53233" y="209687"/>
                      <a:pt x="45232" y="205211"/>
                    </a:cubicBezTo>
                    <a:cubicBezTo>
                      <a:pt x="37231" y="200734"/>
                      <a:pt x="32469" y="192066"/>
                      <a:pt x="35707" y="187875"/>
                    </a:cubicBezTo>
                    <a:cubicBezTo>
                      <a:pt x="38946" y="183684"/>
                      <a:pt x="38946" y="186827"/>
                      <a:pt x="47613" y="190066"/>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9" name="Google Shape;1239;p11"/>
              <p:cNvSpPr/>
              <p:nvPr/>
            </p:nvSpPr>
            <p:spPr>
              <a:xfrm>
                <a:off x="4484370" y="4765472"/>
                <a:ext cx="100785" cy="104755"/>
              </a:xfrm>
              <a:custGeom>
                <a:avLst/>
                <a:gdLst/>
                <a:ahLst/>
                <a:cxnLst/>
                <a:rect l="l" t="t" r="r" b="b"/>
                <a:pathLst>
                  <a:path w="100785" h="104755" extrusionOk="0">
                    <a:moveTo>
                      <a:pt x="65151" y="104756"/>
                    </a:moveTo>
                    <a:cubicBezTo>
                      <a:pt x="40403" y="101165"/>
                      <a:pt x="17516" y="89554"/>
                      <a:pt x="0" y="71704"/>
                    </a:cubicBezTo>
                    <a:lnTo>
                      <a:pt x="39433" y="17030"/>
                    </a:lnTo>
                    <a:cubicBezTo>
                      <a:pt x="39433" y="17030"/>
                      <a:pt x="61627" y="-10973"/>
                      <a:pt x="90964" y="4838"/>
                    </a:cubicBezTo>
                    <a:cubicBezTo>
                      <a:pt x="90964" y="4838"/>
                      <a:pt x="113062" y="7220"/>
                      <a:pt x="90964" y="53511"/>
                    </a:cubicBezTo>
                    <a:cubicBezTo>
                      <a:pt x="83445" y="71113"/>
                      <a:pt x="74824" y="88230"/>
                      <a:pt x="65151" y="10475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40" name="Google Shape;1240;p11"/>
              <p:cNvSpPr/>
              <p:nvPr/>
            </p:nvSpPr>
            <p:spPr>
              <a:xfrm>
                <a:off x="4524935" y="4525714"/>
                <a:ext cx="201012" cy="328692"/>
              </a:xfrm>
              <a:custGeom>
                <a:avLst/>
                <a:gdLst/>
                <a:ahLst/>
                <a:cxnLst/>
                <a:rect l="l" t="t" r="r" b="b"/>
                <a:pathLst>
                  <a:path w="201012" h="328692" extrusionOk="0">
                    <a:moveTo>
                      <a:pt x="3726" y="41904"/>
                    </a:moveTo>
                    <a:cubicBezTo>
                      <a:pt x="6992" y="22359"/>
                      <a:pt x="25260" y="8995"/>
                      <a:pt x="44874" y="11805"/>
                    </a:cubicBezTo>
                    <a:cubicBezTo>
                      <a:pt x="58646" y="2566"/>
                      <a:pt x="75264" y="-1454"/>
                      <a:pt x="91737" y="470"/>
                    </a:cubicBezTo>
                    <a:cubicBezTo>
                      <a:pt x="129170" y="4376"/>
                      <a:pt x="153649" y="29045"/>
                      <a:pt x="164984" y="66193"/>
                    </a:cubicBezTo>
                    <a:cubicBezTo>
                      <a:pt x="170544" y="84833"/>
                      <a:pt x="174245" y="103978"/>
                      <a:pt x="176033" y="123343"/>
                    </a:cubicBezTo>
                    <a:cubicBezTo>
                      <a:pt x="187272" y="206686"/>
                      <a:pt x="217562" y="272790"/>
                      <a:pt x="189273" y="297555"/>
                    </a:cubicBezTo>
                    <a:cubicBezTo>
                      <a:pt x="160983" y="322320"/>
                      <a:pt x="83450" y="338036"/>
                      <a:pt x="51065" y="322510"/>
                    </a:cubicBezTo>
                    <a:cubicBezTo>
                      <a:pt x="18680" y="306985"/>
                      <a:pt x="77735" y="163348"/>
                      <a:pt x="13632" y="83528"/>
                    </a:cubicBezTo>
                    <a:cubicBezTo>
                      <a:pt x="-1418" y="64574"/>
                      <a:pt x="-2847" y="51334"/>
                      <a:pt x="3726" y="4190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pPr algn="l"/>
            <a:r>
              <a:rPr lang="en-US" sz="2400" b="1" dirty="0" smtClean="0"/>
              <a:t>2021 </a:t>
            </a:r>
            <a:r>
              <a:rPr lang="en-US" sz="2400" b="1" dirty="0" err="1" smtClean="0"/>
              <a:t>Tulong</a:t>
            </a:r>
            <a:r>
              <a:rPr lang="en-US" sz="2400" b="1" dirty="0" smtClean="0"/>
              <a:t> </a:t>
            </a:r>
            <a:r>
              <a:rPr lang="en-US" sz="2400" b="1" dirty="0" err="1" smtClean="0"/>
              <a:t>Trabaho</a:t>
            </a:r>
            <a:r>
              <a:rPr lang="en-US" sz="2400" b="1" dirty="0" smtClean="0"/>
              <a:t> Scholarship Program</a:t>
            </a:r>
            <a:endParaRPr lang="en-US" sz="2400" b="1" dirty="0"/>
          </a:p>
        </p:txBody>
      </p:sp>
      <p:sp>
        <p:nvSpPr>
          <p:cNvPr id="6" name="Text Placeholder 3"/>
          <p:cNvSpPr>
            <a:spLocks noGrp="1"/>
          </p:cNvSpPr>
          <p:nvPr>
            <p:ph type="body" sz="half" idx="2"/>
          </p:nvPr>
        </p:nvSpPr>
        <p:spPr/>
        <p:txBody>
          <a:bodyPr>
            <a:normAutofit/>
          </a:bodyPr>
          <a:lstStyle/>
          <a:p>
            <a:r>
              <a:rPr lang="en-US" sz="1600" i="1" dirty="0" smtClean="0"/>
              <a:t>As of September 2021</a:t>
            </a:r>
            <a:endParaRPr lang="en-US" sz="1600" i="1" dirty="0"/>
          </a:p>
        </p:txBody>
      </p:sp>
      <p:graphicFrame>
        <p:nvGraphicFramePr>
          <p:cNvPr id="7" name="Table 6"/>
          <p:cNvGraphicFramePr>
            <a:graphicFrameLocks noGrp="1"/>
          </p:cNvGraphicFramePr>
          <p:nvPr>
            <p:extLst>
              <p:ext uri="{D42A27DB-BD31-4B8C-83A1-F6EECF244321}">
                <p14:modId xmlns:p14="http://schemas.microsoft.com/office/powerpoint/2010/main" val="1060053061"/>
              </p:ext>
            </p:extLst>
          </p:nvPr>
        </p:nvGraphicFramePr>
        <p:xfrm>
          <a:off x="1763688" y="2143125"/>
          <a:ext cx="5472608" cy="2439439"/>
        </p:xfrm>
        <a:graphic>
          <a:graphicData uri="http://schemas.openxmlformats.org/drawingml/2006/table">
            <a:tbl>
              <a:tblPr>
                <a:tableStyleId>{5940675A-B579-460E-94D1-54222C63F5DA}</a:tableStyleId>
              </a:tblPr>
              <a:tblGrid>
                <a:gridCol w="3312368"/>
                <a:gridCol w="2160240"/>
              </a:tblGrid>
              <a:tr h="458195">
                <a:tc>
                  <a:txBody>
                    <a:bodyPr/>
                    <a:lstStyle/>
                    <a:p>
                      <a:pPr algn="l" rtl="0" fontAlgn="b"/>
                      <a:r>
                        <a:rPr lang="en-US" sz="1700" u="none" strike="noStrike" dirty="0">
                          <a:effectLst/>
                        </a:rPr>
                        <a:t>Allocation</a:t>
                      </a:r>
                      <a:endParaRPr lang="en-US" sz="1700" b="0" i="0" u="none" strike="noStrike" dirty="0">
                        <a:solidFill>
                          <a:srgbClr val="3A3F50"/>
                        </a:solidFill>
                        <a:effectLst/>
                        <a:latin typeface="Microsoft Sans Serif" pitchFamily="34" charset="0"/>
                        <a:ea typeface="Microsoft Sans Serif" pitchFamily="34" charset="0"/>
                        <a:cs typeface="Microsoft Sans Serif" pitchFamily="34" charset="0"/>
                      </a:endParaRPr>
                    </a:p>
                  </a:txBody>
                  <a:tcPr marL="6350" marR="6350" marT="4763" marB="0" anchor="b"/>
                </a:tc>
                <a:tc>
                  <a:txBody>
                    <a:bodyPr/>
                    <a:lstStyle/>
                    <a:p>
                      <a:pPr algn="r" fontAlgn="b"/>
                      <a:r>
                        <a:rPr lang="en-US" sz="1700" u="none" strike="noStrike" dirty="0">
                          <a:effectLst/>
                        </a:rPr>
                        <a:t>19,593,000.00</a:t>
                      </a:r>
                      <a:endParaRPr lang="en-US" sz="1700" b="0" i="0" u="none" strike="noStrike" dirty="0">
                        <a:solidFill>
                          <a:srgbClr val="000000"/>
                        </a:solidFill>
                        <a:effectLst/>
                        <a:latin typeface="Microsoft Sans Serif" pitchFamily="34" charset="0"/>
                        <a:ea typeface="Microsoft Sans Serif" pitchFamily="34" charset="0"/>
                        <a:cs typeface="Microsoft Sans Serif" pitchFamily="34" charset="0"/>
                      </a:endParaRPr>
                    </a:p>
                  </a:txBody>
                  <a:tcPr marL="6350" marR="6350" marT="4763" marB="0" anchor="b"/>
                </a:tc>
              </a:tr>
              <a:tr h="507683">
                <a:tc>
                  <a:txBody>
                    <a:bodyPr/>
                    <a:lstStyle/>
                    <a:p>
                      <a:pPr algn="l" rtl="0" fontAlgn="b"/>
                      <a:r>
                        <a:rPr lang="en-US" sz="1700" u="none" strike="noStrike" dirty="0" smtClean="0">
                          <a:effectLst/>
                        </a:rPr>
                        <a:t>Less:  Admin</a:t>
                      </a:r>
                      <a:r>
                        <a:rPr lang="en-US" sz="1700" u="none" strike="noStrike" dirty="0">
                          <a:effectLst/>
                        </a:rPr>
                        <a:t>. Cost</a:t>
                      </a:r>
                      <a:endParaRPr lang="en-US" sz="1700" b="0" i="0" u="none" strike="noStrike" dirty="0">
                        <a:solidFill>
                          <a:srgbClr val="3A3F50"/>
                        </a:solidFill>
                        <a:effectLst/>
                        <a:latin typeface="Microsoft Sans Serif" pitchFamily="34" charset="0"/>
                        <a:ea typeface="Microsoft Sans Serif" pitchFamily="34" charset="0"/>
                        <a:cs typeface="Microsoft Sans Serif" pitchFamily="34" charset="0"/>
                      </a:endParaRPr>
                    </a:p>
                  </a:txBody>
                  <a:tcPr marL="6350" marR="6350" marT="4763" marB="0" anchor="b"/>
                </a:tc>
                <a:tc>
                  <a:txBody>
                    <a:bodyPr/>
                    <a:lstStyle/>
                    <a:p>
                      <a:pPr algn="r" fontAlgn="b"/>
                      <a:r>
                        <a:rPr lang="en-US" sz="1700" u="none" strike="noStrike" dirty="0">
                          <a:effectLst/>
                        </a:rPr>
                        <a:t>              587,790.00 </a:t>
                      </a:r>
                      <a:endParaRPr lang="en-US" sz="1700" b="0" i="0" u="none" strike="noStrike" dirty="0">
                        <a:solidFill>
                          <a:srgbClr val="000000"/>
                        </a:solidFill>
                        <a:effectLst/>
                        <a:latin typeface="Microsoft Sans Serif" pitchFamily="34" charset="0"/>
                        <a:ea typeface="Microsoft Sans Serif" pitchFamily="34" charset="0"/>
                        <a:cs typeface="Microsoft Sans Serif" pitchFamily="34" charset="0"/>
                      </a:endParaRPr>
                    </a:p>
                  </a:txBody>
                  <a:tcPr marL="6350" marR="6350" marT="4763" marB="0" anchor="b"/>
                </a:tc>
              </a:tr>
              <a:tr h="507683">
                <a:tc>
                  <a:txBody>
                    <a:bodyPr/>
                    <a:lstStyle/>
                    <a:p>
                      <a:pPr algn="l" rtl="0" fontAlgn="b"/>
                      <a:r>
                        <a:rPr lang="en-US" sz="1700" b="0" i="0" u="none" strike="noStrike" dirty="0" smtClean="0">
                          <a:solidFill>
                            <a:schemeClr val="tx1"/>
                          </a:solidFill>
                          <a:effectLst/>
                          <a:latin typeface="+mn-lt"/>
                          <a:ea typeface="+mn-ea"/>
                          <a:cs typeface="+mn-cs"/>
                        </a:rPr>
                        <a:t>Amount</a:t>
                      </a:r>
                      <a:r>
                        <a:rPr lang="en-US" sz="1700" b="0" i="0" u="none" strike="noStrike" baseline="0" dirty="0" smtClean="0">
                          <a:solidFill>
                            <a:schemeClr val="tx1"/>
                          </a:solidFill>
                          <a:effectLst/>
                          <a:latin typeface="+mn-lt"/>
                          <a:ea typeface="+mn-ea"/>
                          <a:cs typeface="+mn-cs"/>
                        </a:rPr>
                        <a:t> for QM</a:t>
                      </a:r>
                      <a:endParaRPr lang="en-US" sz="1700" b="0" i="0" u="none" strike="noStrike" dirty="0">
                        <a:solidFill>
                          <a:srgbClr val="3A3F50"/>
                        </a:solidFill>
                        <a:effectLst/>
                        <a:latin typeface="Microsoft Sans Serif" pitchFamily="34" charset="0"/>
                        <a:ea typeface="Microsoft Sans Serif" pitchFamily="34" charset="0"/>
                        <a:cs typeface="Microsoft Sans Serif" pitchFamily="34" charset="0"/>
                      </a:endParaRPr>
                    </a:p>
                  </a:txBody>
                  <a:tcPr marL="6350" marR="6350" marT="4763" marB="0" anchor="b"/>
                </a:tc>
                <a:tc>
                  <a:txBody>
                    <a:bodyPr/>
                    <a:lstStyle/>
                    <a:p>
                      <a:pPr algn="r" fontAlgn="b"/>
                      <a:r>
                        <a:rPr lang="en-US" sz="1700" u="none" strike="noStrike" dirty="0">
                          <a:solidFill>
                            <a:schemeClr val="tx1"/>
                          </a:solidFill>
                          <a:effectLst/>
                        </a:rPr>
                        <a:t>         19,005,210.00 </a:t>
                      </a:r>
                      <a:endParaRPr lang="en-US" sz="1700" b="0" i="0" u="none" strike="noStrike" dirty="0">
                        <a:solidFill>
                          <a:schemeClr val="tx1"/>
                        </a:solidFill>
                        <a:effectLst/>
                        <a:latin typeface="Microsoft Sans Serif" pitchFamily="34" charset="0"/>
                        <a:ea typeface="Microsoft Sans Serif" pitchFamily="34" charset="0"/>
                        <a:cs typeface="Microsoft Sans Serif" pitchFamily="34" charset="0"/>
                      </a:endParaRPr>
                    </a:p>
                  </a:txBody>
                  <a:tcPr marL="6350" marR="6350" marT="4763" marB="0" anchor="b"/>
                </a:tc>
              </a:tr>
              <a:tr h="458195">
                <a:tc>
                  <a:txBody>
                    <a:bodyPr/>
                    <a:lstStyle/>
                    <a:p>
                      <a:pPr algn="l" rtl="0" fontAlgn="b"/>
                      <a:r>
                        <a:rPr lang="en-US" sz="1700" b="0" i="0" u="none" strike="noStrike" dirty="0" smtClean="0">
                          <a:solidFill>
                            <a:schemeClr val="tx1"/>
                          </a:solidFill>
                          <a:effectLst/>
                          <a:latin typeface="Microsoft Sans Serif" pitchFamily="34" charset="0"/>
                          <a:ea typeface="Microsoft Sans Serif" pitchFamily="34" charset="0"/>
                          <a:cs typeface="Microsoft Sans Serif" pitchFamily="34" charset="0"/>
                        </a:rPr>
                        <a:t>QMs</a:t>
                      </a:r>
                      <a:r>
                        <a:rPr lang="en-US" sz="1700" b="0" i="0" u="none" strike="noStrike" baseline="0" dirty="0" smtClean="0">
                          <a:solidFill>
                            <a:schemeClr val="tx1"/>
                          </a:solidFill>
                          <a:effectLst/>
                          <a:latin typeface="Microsoft Sans Serif" pitchFamily="34" charset="0"/>
                          <a:ea typeface="Microsoft Sans Serif" pitchFamily="34" charset="0"/>
                          <a:cs typeface="Microsoft Sans Serif" pitchFamily="34" charset="0"/>
                        </a:rPr>
                        <a:t> submitted</a:t>
                      </a:r>
                      <a:endParaRPr lang="en-US" sz="1700" b="0" i="0" u="none" strike="noStrike" dirty="0">
                        <a:solidFill>
                          <a:schemeClr val="tx1"/>
                        </a:solidFill>
                        <a:effectLst/>
                        <a:latin typeface="Microsoft Sans Serif" pitchFamily="34" charset="0"/>
                        <a:ea typeface="Microsoft Sans Serif" pitchFamily="34" charset="0"/>
                        <a:cs typeface="Microsoft Sans Serif" pitchFamily="34" charset="0"/>
                      </a:endParaRPr>
                    </a:p>
                  </a:txBody>
                  <a:tcPr marL="6350" marR="6350" marT="4763" marB="0" anchor="b"/>
                </a:tc>
                <a:tc>
                  <a:txBody>
                    <a:bodyPr/>
                    <a:lstStyle/>
                    <a:p>
                      <a:pPr algn="r" fontAlgn="b"/>
                      <a:r>
                        <a:rPr lang="en-US" sz="1700" b="0" i="0" u="none" strike="noStrike" dirty="0" smtClean="0">
                          <a:solidFill>
                            <a:schemeClr val="tx1"/>
                          </a:solidFill>
                          <a:effectLst/>
                          <a:latin typeface="+mn-lt"/>
                          <a:ea typeface="Microsoft Sans Serif" pitchFamily="34" charset="0"/>
                          <a:cs typeface="Microsoft Sans Serif" pitchFamily="34" charset="0"/>
                        </a:rPr>
                        <a:t>19,002,188.00</a:t>
                      </a:r>
                      <a:endParaRPr lang="en-US" sz="1700" b="0" i="0" u="none" strike="noStrike" dirty="0">
                        <a:solidFill>
                          <a:schemeClr val="tx1"/>
                        </a:solidFill>
                        <a:effectLst/>
                        <a:latin typeface="+mn-lt"/>
                        <a:ea typeface="Microsoft Sans Serif" pitchFamily="34" charset="0"/>
                        <a:cs typeface="Microsoft Sans Serif" pitchFamily="34" charset="0"/>
                      </a:endParaRPr>
                    </a:p>
                  </a:txBody>
                  <a:tcPr marL="6350" marR="6350" marT="4763" marB="0" anchor="b"/>
                </a:tc>
              </a:tr>
              <a:tr h="507683">
                <a:tc>
                  <a:txBody>
                    <a:bodyPr/>
                    <a:lstStyle/>
                    <a:p>
                      <a:pPr algn="l" rtl="0" fontAlgn="b"/>
                      <a:r>
                        <a:rPr lang="en-US" sz="1700" u="none" strike="noStrike">
                          <a:effectLst/>
                        </a:rPr>
                        <a:t>Balance</a:t>
                      </a:r>
                      <a:endParaRPr lang="en-US" sz="1700" b="0" i="0" u="none" strike="noStrike">
                        <a:solidFill>
                          <a:srgbClr val="3A3F50"/>
                        </a:solidFill>
                        <a:effectLst/>
                        <a:latin typeface="Microsoft Sans Serif" pitchFamily="34" charset="0"/>
                        <a:ea typeface="Microsoft Sans Serif" pitchFamily="34" charset="0"/>
                        <a:cs typeface="Microsoft Sans Serif" pitchFamily="34" charset="0"/>
                      </a:endParaRPr>
                    </a:p>
                  </a:txBody>
                  <a:tcPr marL="6350" marR="6350" marT="4763" marB="0" anchor="b"/>
                </a:tc>
                <a:tc>
                  <a:txBody>
                    <a:bodyPr/>
                    <a:lstStyle/>
                    <a:p>
                      <a:pPr algn="r" fontAlgn="b"/>
                      <a:r>
                        <a:rPr lang="en-US" sz="1700" u="none" strike="noStrike" dirty="0">
                          <a:effectLst/>
                        </a:rPr>
                        <a:t>                  3,022.00 </a:t>
                      </a:r>
                      <a:endParaRPr lang="en-US" sz="1700" b="0" i="0" u="none" strike="noStrike" dirty="0">
                        <a:solidFill>
                          <a:srgbClr val="000000"/>
                        </a:solidFill>
                        <a:effectLst/>
                        <a:latin typeface="Microsoft Sans Serif" pitchFamily="34" charset="0"/>
                        <a:ea typeface="Microsoft Sans Serif" pitchFamily="34" charset="0"/>
                        <a:cs typeface="Microsoft Sans Serif" pitchFamily="34" charset="0"/>
                      </a:endParaRPr>
                    </a:p>
                  </a:txBody>
                  <a:tcPr marL="6350" marR="6350" marT="4763" marB="0" anchor="b"/>
                </a:tc>
              </a:tr>
            </a:tbl>
          </a:graphicData>
        </a:graphic>
      </p:graphicFrame>
    </p:spTree>
    <p:extLst>
      <p:ext uri="{BB962C8B-B14F-4D97-AF65-F5344CB8AC3E}">
        <p14:creationId xmlns:p14="http://schemas.microsoft.com/office/powerpoint/2010/main" val="3601288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Gaoler template">
  <a:themeElements>
    <a:clrScheme name="Custom 347">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007BB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585</Words>
  <Application>Microsoft Office PowerPoint</Application>
  <PresentationFormat>On-screen Show (16:9)</PresentationFormat>
  <Paragraphs>132</Paragraphs>
  <Slides>16</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Arial</vt:lpstr>
      <vt:lpstr>Arial Narrow</vt:lpstr>
      <vt:lpstr>Corben</vt:lpstr>
      <vt:lpstr>Oswald</vt:lpstr>
      <vt:lpstr>Microsoft Sans Serif</vt:lpstr>
      <vt:lpstr>Times New Roman</vt:lpstr>
      <vt:lpstr>Raleway</vt:lpstr>
      <vt:lpstr>Raleway Thin</vt:lpstr>
      <vt:lpstr>Barlow Light</vt:lpstr>
      <vt:lpstr>Calibri</vt:lpstr>
      <vt:lpstr>Barlow</vt:lpstr>
      <vt:lpstr>Gaoler template</vt:lpstr>
      <vt:lpstr>TULONG TRABAHO SCHOLARSHIP PROGRAM Retooling and Upskilling of Workers under the New Normal </vt:lpstr>
      <vt:lpstr>R.A. 11230 or the Tulong Trabaho Act</vt:lpstr>
      <vt:lpstr>Qualified Recipients</vt:lpstr>
      <vt:lpstr>Walk-in/Online Individual Applicants</vt:lpstr>
      <vt:lpstr>TESDA-recognized Industry Groups/ MSMEs</vt:lpstr>
      <vt:lpstr>Scholarship Coverage</vt:lpstr>
      <vt:lpstr>Training delivery schemes</vt:lpstr>
      <vt:lpstr>Program Recognition for Enterprises</vt:lpstr>
      <vt:lpstr>Scholarship requirements</vt:lpstr>
      <vt:lpstr>PowerPoint Presentation</vt:lpstr>
      <vt:lpstr>Approval of Qualified Recipients</vt:lpstr>
      <vt:lpstr>Approval of QMs/Project Proposals</vt:lpstr>
      <vt:lpstr>Way forward</vt:lpstr>
      <vt:lpstr>2021 Tulong Trabaho Scholarship Program</vt:lpstr>
      <vt:lpstr>Thank you!</vt:lpstr>
      <vt:lpstr>2021 Tulong Trabaho Scholarship Program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TULONG TRABAHO SCHOLARSHIP PROGRAM Retooling and Upskilling of Workers under the New Normal</dc:title>
  <dc:creator>Cecille Magaling</dc:creator>
  <cp:lastModifiedBy>Cecille Magaling</cp:lastModifiedBy>
  <cp:revision>5</cp:revision>
  <dcterms:modified xsi:type="dcterms:W3CDTF">2021-09-28T09:00:17Z</dcterms:modified>
</cp:coreProperties>
</file>