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d38ba9d3f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d38ba9d3f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d38ba9d3f4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d38ba9d3f4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38ba9d3f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d38ba9d3f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38ba9d3f4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d38ba9d3f4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d38ba9d3f4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d38ba9d3f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d38ba9d3f4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d38ba9d3f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38ba9d3f4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d38ba9d3f4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d38ba9d3f4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d38ba9d3f4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3002625" y="1682950"/>
            <a:ext cx="443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 text here</a:t>
            </a:r>
            <a:endParaRPr/>
          </a:p>
        </p:txBody>
      </p:sp>
      <p:sp>
        <p:nvSpPr>
          <p:cNvPr id="61" name="Google Shape;61;p14"/>
          <p:cNvSpPr txBox="1"/>
          <p:nvPr/>
        </p:nvSpPr>
        <p:spPr>
          <a:xfrm>
            <a:off x="3002625" y="2229763"/>
            <a:ext cx="443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 text here</a:t>
            </a:r>
            <a:endParaRPr/>
          </a:p>
        </p:txBody>
      </p:sp>
      <p:sp>
        <p:nvSpPr>
          <p:cNvPr id="62" name="Google Shape;62;p14"/>
          <p:cNvSpPr txBox="1"/>
          <p:nvPr/>
        </p:nvSpPr>
        <p:spPr>
          <a:xfrm>
            <a:off x="3002625" y="2776600"/>
            <a:ext cx="443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 text here</a:t>
            </a:r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3002625" y="3323425"/>
            <a:ext cx="443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 text here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530800" y="1908750"/>
            <a:ext cx="328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Description of process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/>
          <p:nvPr/>
        </p:nvSpPr>
        <p:spPr>
          <a:xfrm>
            <a:off x="1035700" y="2066625"/>
            <a:ext cx="137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 text here</a:t>
            </a:r>
            <a:endParaRPr/>
          </a:p>
        </p:txBody>
      </p:sp>
      <p:sp>
        <p:nvSpPr>
          <p:cNvPr id="76" name="Google Shape;76;p16"/>
          <p:cNvSpPr txBox="1"/>
          <p:nvPr/>
        </p:nvSpPr>
        <p:spPr>
          <a:xfrm>
            <a:off x="2512350" y="3686450"/>
            <a:ext cx="137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 text here</a:t>
            </a:r>
            <a:endParaRPr/>
          </a:p>
        </p:txBody>
      </p:sp>
      <p:sp>
        <p:nvSpPr>
          <p:cNvPr id="77" name="Google Shape;77;p16"/>
          <p:cNvSpPr txBox="1"/>
          <p:nvPr/>
        </p:nvSpPr>
        <p:spPr>
          <a:xfrm>
            <a:off x="6735200" y="2066625"/>
            <a:ext cx="137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 text here</a:t>
            </a:r>
            <a:endParaRPr/>
          </a:p>
        </p:txBody>
      </p:sp>
      <p:sp>
        <p:nvSpPr>
          <p:cNvPr id="78" name="Google Shape;78;p16"/>
          <p:cNvSpPr txBox="1"/>
          <p:nvPr/>
        </p:nvSpPr>
        <p:spPr>
          <a:xfrm>
            <a:off x="3885450" y="2066625"/>
            <a:ext cx="137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 text here</a:t>
            </a:r>
            <a:endParaRPr/>
          </a:p>
        </p:txBody>
      </p:sp>
      <p:sp>
        <p:nvSpPr>
          <p:cNvPr id="79" name="Google Shape;79;p16"/>
          <p:cNvSpPr txBox="1"/>
          <p:nvPr/>
        </p:nvSpPr>
        <p:spPr>
          <a:xfrm>
            <a:off x="2512350" y="4086650"/>
            <a:ext cx="137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 text here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488700" y="2234925"/>
            <a:ext cx="376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 text here</a:t>
            </a:r>
            <a:endParaRPr/>
          </a:p>
        </p:txBody>
      </p:sp>
      <p:sp>
        <p:nvSpPr>
          <p:cNvPr id="86" name="Google Shape;86;p17"/>
          <p:cNvSpPr txBox="1"/>
          <p:nvPr/>
        </p:nvSpPr>
        <p:spPr>
          <a:xfrm>
            <a:off x="4774850" y="2234925"/>
            <a:ext cx="391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 text here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/>
        </p:nvSpPr>
        <p:spPr>
          <a:xfrm>
            <a:off x="667550" y="1687975"/>
            <a:ext cx="7810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 how to sustain enterprise during crisis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/>
          <p:nvPr/>
        </p:nvSpPr>
        <p:spPr>
          <a:xfrm>
            <a:off x="1930775" y="1573875"/>
            <a:ext cx="137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 text here</a:t>
            </a:r>
            <a:endParaRPr/>
          </a:p>
        </p:txBody>
      </p:sp>
      <p:sp>
        <p:nvSpPr>
          <p:cNvPr id="99" name="Google Shape;99;p19"/>
          <p:cNvSpPr txBox="1"/>
          <p:nvPr/>
        </p:nvSpPr>
        <p:spPr>
          <a:xfrm>
            <a:off x="684225" y="1974075"/>
            <a:ext cx="13731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Particulars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0"/>
          <p:cNvSpPr txBox="1"/>
          <p:nvPr/>
        </p:nvSpPr>
        <p:spPr>
          <a:xfrm>
            <a:off x="3885450" y="2171550"/>
            <a:ext cx="137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Blank Slide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