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Lst>
  <p:notesMasterIdLst>
    <p:notesMasterId r:id="rId18"/>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12192000" cy="6858000"/>
  <p:notesSz cx="6797675" cy="9928225"/>
  <p:embeddedFontLst>
    <p:embeddedFont>
      <p:font typeface="Arial Narrow" panose="020B0604020202020204" pitchFamily="34" charset="0"/>
      <p:regular r:id="rId19"/>
      <p:bold r:id="rId20"/>
      <p:italic r:id="rId21"/>
      <p:boldItalic r:id="rId22"/>
    </p:embeddedFont>
    <p:embeddedFont>
      <p:font typeface="Calibri" panose="020F0502020204030204" pitchFamily="34" charset="0"/>
      <p:regular r:id="rId23"/>
      <p:bold r:id="rId24"/>
      <p:italic r:id="rId25"/>
      <p:boldItalic r:id="rId26"/>
    </p:embeddedFont>
    <p:embeddedFont>
      <p:font typeface="Trebuchet MS" panose="020B0703020202090204" pitchFamily="34" charset="0"/>
      <p:regular r:id="rId27"/>
      <p:bold r:id="rId28"/>
      <p: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0" roundtripDataSignature="AMtx7mg9+ErMNoMAUvUFZ0B8I+RV5aVPk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841DE2D-52A7-4D70-8DB3-8B5E6688969F}">
  <a:tblStyle styleId="{5841DE2D-52A7-4D70-8DB3-8B5E6688969F}"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81"/>
  </p:normalViewPr>
  <p:slideViewPr>
    <p:cSldViewPr snapToGrid="0">
      <p:cViewPr varScale="1">
        <p:scale>
          <a:sx n="119" d="100"/>
          <a:sy n="119" d="100"/>
        </p:scale>
        <p:origin x="216" y="376"/>
      </p:cViewPr>
      <p:guideLst>
        <p:guide orient="horz" pos="2160"/>
        <p:guide pos="384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1.xml"/><Relationship Id="rId21" Type="http://schemas.openxmlformats.org/officeDocument/2006/relationships/font" Target="fonts/font3.fntdata"/><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7.fntdata"/><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6.fntdata"/><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8.xml"/><Relationship Id="rId19" Type="http://schemas.openxmlformats.org/officeDocument/2006/relationships/font" Target="fonts/font1.fntdata"/><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4.fntdata"/><Relationship Id="rId27" Type="http://schemas.openxmlformats.org/officeDocument/2006/relationships/font" Target="fonts/font9.fntdata"/><Relationship Id="rId30" Type="http://customschemas.google.com/relationships/presentationmetadata" Target="metadata"/><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5659" cy="496411"/>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50443" y="0"/>
            <a:ext cx="2945659" cy="496411"/>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768" y="4715907"/>
            <a:ext cx="5438140" cy="4467701"/>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30091"/>
            <a:ext cx="2945659" cy="496411"/>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50443" y="9430091"/>
            <a:ext cx="2945659" cy="496411"/>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notes"/>
          <p:cNvSpPr>
            <a:spLocks noGrp="1" noRot="1" noChangeAspect="1"/>
          </p:cNvSpPr>
          <p:nvPr>
            <p:ph type="sldImg" idx="2"/>
          </p:nvPr>
        </p:nvSpPr>
        <p:spPr>
          <a:xfrm>
            <a:off x="215900"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1:notes"/>
          <p:cNvSpPr txBox="1">
            <a:spLocks noGrp="1"/>
          </p:cNvSpPr>
          <p:nvPr>
            <p:ph type="body" idx="1"/>
          </p:nvPr>
        </p:nvSpPr>
        <p:spPr>
          <a:xfrm>
            <a:off x="679768" y="4715907"/>
            <a:ext cx="5438140" cy="4467701"/>
          </a:xfrm>
          <a:prstGeom prst="rect">
            <a:avLst/>
          </a:prstGeom>
          <a:noFill/>
          <a:ln>
            <a:noFill/>
          </a:ln>
        </p:spPr>
        <p:txBody>
          <a:bodyPr spcFirstLastPara="1" wrap="square" lIns="91425" tIns="45700" rIns="91425" bIns="45700" anchor="t" anchorCtr="0">
            <a:noAutofit/>
          </a:bodyPr>
          <a:lstStyle/>
          <a:p>
            <a:pPr marL="0" lvl="0" indent="0" algn="just" rtl="0">
              <a:spcBef>
                <a:spcPts val="0"/>
              </a:spcBef>
              <a:spcAft>
                <a:spcPts val="0"/>
              </a:spcAft>
              <a:buNone/>
            </a:pPr>
            <a:r>
              <a:rPr lang="en-US" sz="1300">
                <a:latin typeface="Arial"/>
                <a:ea typeface="Arial"/>
                <a:cs typeface="Arial"/>
                <a:sym typeface="Arial"/>
              </a:rPr>
              <a:t>Good morning, everyone. On behalf of my Regional Director, Director Susan Sumbeling who cannot attend this activity due to intervening activity, allow me tol present a very brief overview and some highlights of the MIMAROPA Regional Development Plan 2017-2022 Midterm Update in the context of Environment and Natural Resources Management.</a:t>
            </a:r>
            <a:endParaRPr/>
          </a:p>
          <a:p>
            <a:pPr marL="0" lvl="0" indent="0" algn="just" rtl="0">
              <a:spcBef>
                <a:spcPts val="0"/>
              </a:spcBef>
              <a:spcAft>
                <a:spcPts val="0"/>
              </a:spcAft>
              <a:buNone/>
            </a:pPr>
            <a:r>
              <a:rPr lang="en-US" sz="1300">
                <a:latin typeface="Arial"/>
                <a:ea typeface="Arial"/>
                <a:cs typeface="Arial"/>
                <a:sym typeface="Arial"/>
              </a:rPr>
              <a:t> </a:t>
            </a:r>
            <a:endParaRPr sz="1300">
              <a:latin typeface="Arial"/>
              <a:ea typeface="Arial"/>
              <a:cs typeface="Arial"/>
              <a:sym typeface="Arial"/>
            </a:endParaRPr>
          </a:p>
        </p:txBody>
      </p:sp>
      <p:sp>
        <p:nvSpPr>
          <p:cNvPr id="160" name="Google Shape;160;p1:notes"/>
          <p:cNvSpPr txBox="1">
            <a:spLocks noGrp="1"/>
          </p:cNvSpPr>
          <p:nvPr>
            <p:ph type="sldNum" idx="12"/>
          </p:nvPr>
        </p:nvSpPr>
        <p:spPr>
          <a:xfrm>
            <a:off x="3850443" y="9430091"/>
            <a:ext cx="2945659" cy="496411"/>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2:notes"/>
          <p:cNvSpPr>
            <a:spLocks noGrp="1" noRot="1" noChangeAspect="1"/>
          </p:cNvSpPr>
          <p:nvPr>
            <p:ph type="sldImg" idx="2"/>
          </p:nvPr>
        </p:nvSpPr>
        <p:spPr>
          <a:xfrm>
            <a:off x="215900"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p2:notes"/>
          <p:cNvSpPr txBox="1">
            <a:spLocks noGrp="1"/>
          </p:cNvSpPr>
          <p:nvPr>
            <p:ph type="body" idx="1"/>
          </p:nvPr>
        </p:nvSpPr>
        <p:spPr>
          <a:xfrm>
            <a:off x="390524" y="4587505"/>
            <a:ext cx="6265863" cy="4584411"/>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dk1"/>
              </a:buClr>
              <a:buSzPts val="1400"/>
              <a:buFont typeface="Arial"/>
              <a:buNone/>
            </a:pPr>
            <a:r>
              <a:rPr lang="en-US" sz="1400">
                <a:latin typeface="Arial"/>
                <a:ea typeface="Arial"/>
                <a:cs typeface="Arial"/>
                <a:sym typeface="Arial"/>
              </a:rPr>
              <a:t>Here is the Philippine/Regional Development Plan strategic framework. The objective is that by the end of 2022, more Filipinos will be closer to achieving their </a:t>
            </a:r>
            <a:r>
              <a:rPr lang="en-US" sz="1400" i="1">
                <a:latin typeface="Arial"/>
                <a:ea typeface="Arial"/>
                <a:cs typeface="Arial"/>
                <a:sym typeface="Arial"/>
              </a:rPr>
              <a:t>AmBisyon</a:t>
            </a:r>
            <a:r>
              <a:rPr lang="en-US" sz="1400">
                <a:latin typeface="Arial"/>
                <a:ea typeface="Arial"/>
                <a:cs typeface="Arial"/>
                <a:sym typeface="Arial"/>
              </a:rPr>
              <a:t> for a “</a:t>
            </a:r>
            <a:r>
              <a:rPr lang="en-US" sz="1400" i="1">
                <a:latin typeface="Arial"/>
                <a:ea typeface="Arial"/>
                <a:cs typeface="Arial"/>
                <a:sym typeface="Arial"/>
              </a:rPr>
              <a:t>matatag, maginhawa at panatag na buhay</a:t>
            </a:r>
            <a:r>
              <a:rPr lang="en-US" sz="1400">
                <a:latin typeface="Arial"/>
                <a:ea typeface="Arial"/>
                <a:cs typeface="Arial"/>
                <a:sym typeface="Arial"/>
              </a:rPr>
              <a:t>.” by laying down the foundation for inclusive growth, a high-trust and resilient society, and a globally competitive knowledge economy. We have adopted the PDP framework but we retain our vision of becoming a destination of choice.</a:t>
            </a:r>
            <a:endParaRPr sz="1400">
              <a:latin typeface="Arial"/>
              <a:ea typeface="Arial"/>
              <a:cs typeface="Arial"/>
              <a:sym typeface="Arial"/>
            </a:endParaRPr>
          </a:p>
          <a:p>
            <a:pPr marL="0" lvl="0" indent="0" algn="just" rtl="0">
              <a:spcBef>
                <a:spcPts val="0"/>
              </a:spcBef>
              <a:spcAft>
                <a:spcPts val="0"/>
              </a:spcAft>
              <a:buNone/>
            </a:pPr>
            <a:endParaRPr sz="1400">
              <a:latin typeface="Arial"/>
              <a:ea typeface="Arial"/>
              <a:cs typeface="Arial"/>
              <a:sym typeface="Arial"/>
            </a:endParaRPr>
          </a:p>
          <a:p>
            <a:pPr marL="0" lvl="0" indent="0" algn="just" rtl="0">
              <a:spcBef>
                <a:spcPts val="0"/>
              </a:spcBef>
              <a:spcAft>
                <a:spcPts val="0"/>
              </a:spcAft>
              <a:buNone/>
            </a:pPr>
            <a:r>
              <a:rPr lang="en-US" sz="1400">
                <a:latin typeface="Arial"/>
                <a:ea typeface="Arial"/>
                <a:cs typeface="Arial"/>
                <a:sym typeface="Arial"/>
              </a:rPr>
              <a:t>The framework has three major pillars:</a:t>
            </a:r>
            <a:endParaRPr sz="1400">
              <a:latin typeface="Arial"/>
              <a:ea typeface="Arial"/>
              <a:cs typeface="Arial"/>
              <a:sym typeface="Arial"/>
            </a:endParaRPr>
          </a:p>
          <a:p>
            <a:pPr marL="0" lvl="0" indent="0" algn="just" rtl="0">
              <a:spcBef>
                <a:spcPts val="0"/>
              </a:spcBef>
              <a:spcAft>
                <a:spcPts val="0"/>
              </a:spcAft>
              <a:buNone/>
            </a:pPr>
            <a:endParaRPr sz="1400">
              <a:latin typeface="Arial"/>
              <a:ea typeface="Arial"/>
              <a:cs typeface="Arial"/>
              <a:sym typeface="Arial"/>
            </a:endParaRPr>
          </a:p>
          <a:p>
            <a:pPr marL="285750" marR="0" lvl="0" indent="-228600" algn="just" rtl="0">
              <a:lnSpc>
                <a:spcPct val="100000"/>
              </a:lnSpc>
              <a:spcBef>
                <a:spcPts val="0"/>
              </a:spcBef>
              <a:spcAft>
                <a:spcPts val="0"/>
              </a:spcAft>
              <a:buClr>
                <a:schemeClr val="dk1"/>
              </a:buClr>
              <a:buSzPts val="1400"/>
              <a:buFont typeface="Arial"/>
              <a:buChar char="•"/>
            </a:pPr>
            <a:r>
              <a:rPr lang="en-US" sz="1400">
                <a:latin typeface="Arial"/>
                <a:ea typeface="Arial"/>
                <a:cs typeface="Arial"/>
                <a:sym typeface="Arial"/>
              </a:rPr>
              <a:t>Malasakit or Enhancing the social fabric. </a:t>
            </a:r>
            <a:r>
              <a:rPr lang="en-US" sz="1400" i="0">
                <a:latin typeface="Arial"/>
                <a:ea typeface="Arial"/>
                <a:cs typeface="Arial"/>
                <a:sym typeface="Arial"/>
              </a:rPr>
              <a:t>This covers issues on governance, justice and culture and values so that citizens can eventually trust government and trust each other</a:t>
            </a:r>
            <a:r>
              <a:rPr lang="en-US" sz="1400" i="1">
                <a:latin typeface="Arial"/>
                <a:ea typeface="Arial"/>
                <a:cs typeface="Arial"/>
                <a:sym typeface="Arial"/>
              </a:rPr>
              <a:t>.</a:t>
            </a:r>
            <a:endParaRPr sz="1400">
              <a:latin typeface="Arial"/>
              <a:ea typeface="Arial"/>
              <a:cs typeface="Arial"/>
              <a:sym typeface="Arial"/>
            </a:endParaRPr>
          </a:p>
          <a:p>
            <a:pPr marL="285750" lvl="0" indent="-139700" algn="just" rtl="0">
              <a:spcBef>
                <a:spcPts val="0"/>
              </a:spcBef>
              <a:spcAft>
                <a:spcPts val="0"/>
              </a:spcAft>
              <a:buClr>
                <a:schemeClr val="dk1"/>
              </a:buClr>
              <a:buSzPts val="1400"/>
              <a:buFont typeface="Arial"/>
              <a:buNone/>
            </a:pPr>
            <a:endParaRPr sz="1400">
              <a:latin typeface="Arial"/>
              <a:ea typeface="Arial"/>
              <a:cs typeface="Arial"/>
              <a:sym typeface="Arial"/>
            </a:endParaRPr>
          </a:p>
          <a:p>
            <a:pPr marL="285750" marR="0" lvl="0" indent="-228600" algn="just" rtl="0">
              <a:lnSpc>
                <a:spcPct val="100000"/>
              </a:lnSpc>
              <a:spcBef>
                <a:spcPts val="0"/>
              </a:spcBef>
              <a:spcAft>
                <a:spcPts val="0"/>
              </a:spcAft>
              <a:buClr>
                <a:schemeClr val="dk1"/>
              </a:buClr>
              <a:buSzPts val="1400"/>
              <a:buFont typeface="Arial"/>
              <a:buChar char="•"/>
            </a:pPr>
            <a:r>
              <a:rPr lang="en-US" sz="1400">
                <a:latin typeface="Arial"/>
                <a:ea typeface="Arial"/>
                <a:cs typeface="Arial"/>
                <a:sym typeface="Arial"/>
              </a:rPr>
              <a:t>Pagbabago or Inequality-reducing transformation </a:t>
            </a:r>
            <a:r>
              <a:rPr lang="en-US" sz="1400" b="0" i="0" u="none" strike="noStrike">
                <a:solidFill>
                  <a:schemeClr val="dk1"/>
                </a:solidFill>
                <a:latin typeface="Arial"/>
                <a:ea typeface="Arial"/>
                <a:cs typeface="Arial"/>
                <a:sym typeface="Arial"/>
              </a:rPr>
              <a:t>consists of strategies to expand economic opportunities, accelerate human capital development, reduce vulnerability and build safe and secure communities.  </a:t>
            </a:r>
            <a:endParaRPr sz="1400">
              <a:latin typeface="Arial"/>
              <a:ea typeface="Arial"/>
              <a:cs typeface="Arial"/>
              <a:sym typeface="Arial"/>
            </a:endParaRPr>
          </a:p>
          <a:p>
            <a:pPr marL="285750" lvl="0" indent="-139700" algn="just" rtl="0">
              <a:spcBef>
                <a:spcPts val="0"/>
              </a:spcBef>
              <a:spcAft>
                <a:spcPts val="0"/>
              </a:spcAft>
              <a:buClr>
                <a:schemeClr val="dk1"/>
              </a:buClr>
              <a:buSzPts val="1400"/>
              <a:buFont typeface="Arial"/>
              <a:buNone/>
            </a:pPr>
            <a:endParaRPr sz="1400">
              <a:latin typeface="Arial"/>
              <a:ea typeface="Arial"/>
              <a:cs typeface="Arial"/>
              <a:sym typeface="Arial"/>
            </a:endParaRPr>
          </a:p>
          <a:p>
            <a:pPr marL="285750" marR="0" lvl="0" indent="-228600" algn="just" rtl="0">
              <a:lnSpc>
                <a:spcPct val="100000"/>
              </a:lnSpc>
              <a:spcBef>
                <a:spcPts val="420"/>
              </a:spcBef>
              <a:spcAft>
                <a:spcPts val="0"/>
              </a:spcAft>
              <a:buClr>
                <a:schemeClr val="dk1"/>
              </a:buClr>
              <a:buSzPts val="1400"/>
              <a:buFont typeface="Arial"/>
              <a:buChar char="•"/>
            </a:pPr>
            <a:r>
              <a:rPr lang="en-US" sz="1400">
                <a:latin typeface="Arial"/>
                <a:ea typeface="Arial"/>
                <a:cs typeface="Arial"/>
                <a:sym typeface="Arial"/>
              </a:rPr>
              <a:t>Patuloy na Pagbabago or Increasing potential growth. </a:t>
            </a:r>
            <a:r>
              <a:rPr lang="en-US" sz="1400" b="0" i="0" u="none" strike="noStrike">
                <a:solidFill>
                  <a:schemeClr val="dk1"/>
                </a:solidFill>
                <a:latin typeface="Arial"/>
                <a:ea typeface="Arial"/>
                <a:cs typeface="Arial"/>
                <a:sym typeface="Arial"/>
              </a:rPr>
              <a:t>It covers population issues and promotes science, technology and innovation so that we can sustain growth and development. </a:t>
            </a:r>
            <a:endParaRPr/>
          </a:p>
          <a:p>
            <a:pPr marL="0" lvl="0" indent="0" algn="just" rtl="0">
              <a:spcBef>
                <a:spcPts val="0"/>
              </a:spcBef>
              <a:spcAft>
                <a:spcPts val="0"/>
              </a:spcAft>
              <a:buNone/>
            </a:pPr>
            <a:endParaRPr sz="1400">
              <a:latin typeface="Arial"/>
              <a:ea typeface="Arial"/>
              <a:cs typeface="Arial"/>
              <a:sym typeface="Arial"/>
            </a:endParaRPr>
          </a:p>
          <a:p>
            <a:pPr marL="0" marR="0" lvl="0" indent="0" algn="just" rtl="0">
              <a:lnSpc>
                <a:spcPct val="100000"/>
              </a:lnSpc>
              <a:spcBef>
                <a:spcPts val="420"/>
              </a:spcBef>
              <a:spcAft>
                <a:spcPts val="0"/>
              </a:spcAft>
              <a:buClr>
                <a:schemeClr val="dk1"/>
              </a:buClr>
              <a:buSzPts val="1400"/>
              <a:buFont typeface="Arial"/>
              <a:buNone/>
            </a:pPr>
            <a:r>
              <a:rPr lang="en-US" sz="1400">
                <a:latin typeface="Arial"/>
                <a:ea typeface="Arial"/>
                <a:cs typeface="Arial"/>
                <a:sym typeface="Arial"/>
              </a:rPr>
              <a:t>There are also cross-cutting strategies to support the other interventions and to provide a solid bedrock for all strategies to work. </a:t>
            </a:r>
            <a:endParaRPr/>
          </a:p>
          <a:p>
            <a:pPr marL="285750" lvl="0" indent="-228600" algn="just" rtl="0">
              <a:spcBef>
                <a:spcPts val="0"/>
              </a:spcBef>
              <a:spcAft>
                <a:spcPts val="0"/>
              </a:spcAft>
              <a:buClr>
                <a:schemeClr val="dk1"/>
              </a:buClr>
              <a:buSzPts val="1400"/>
              <a:buFont typeface="Arial"/>
              <a:buChar char="•"/>
            </a:pPr>
            <a:r>
              <a:rPr lang="en-US" sz="1400">
                <a:latin typeface="Arial"/>
                <a:ea typeface="Arial"/>
                <a:cs typeface="Arial"/>
                <a:sym typeface="Arial"/>
              </a:rPr>
              <a:t>Enabling and supportive economic environment -- </a:t>
            </a:r>
            <a:r>
              <a:rPr lang="en-US" sz="1400" b="0" i="0" u="none" strike="noStrike">
                <a:solidFill>
                  <a:schemeClr val="dk1"/>
                </a:solidFill>
                <a:latin typeface="Arial"/>
                <a:ea typeface="Arial"/>
                <a:cs typeface="Arial"/>
                <a:sym typeface="Arial"/>
              </a:rPr>
              <a:t>covers macroeconomic and competition issues to allow businesses to flourish.</a:t>
            </a:r>
            <a:endParaRPr/>
          </a:p>
          <a:p>
            <a:pPr marL="285750" lvl="0" indent="-139700" algn="just" rtl="0">
              <a:spcBef>
                <a:spcPts val="0"/>
              </a:spcBef>
              <a:spcAft>
                <a:spcPts val="0"/>
              </a:spcAft>
              <a:buClr>
                <a:schemeClr val="dk1"/>
              </a:buClr>
              <a:buSzPts val="1400"/>
              <a:buFont typeface="Arial"/>
              <a:buNone/>
            </a:pPr>
            <a:endParaRPr sz="1400">
              <a:latin typeface="Arial"/>
              <a:ea typeface="Arial"/>
              <a:cs typeface="Arial"/>
              <a:sym typeface="Arial"/>
            </a:endParaRPr>
          </a:p>
          <a:p>
            <a:pPr marL="285750" lvl="0" indent="-228600" algn="just" rtl="0">
              <a:spcBef>
                <a:spcPts val="0"/>
              </a:spcBef>
              <a:spcAft>
                <a:spcPts val="0"/>
              </a:spcAft>
              <a:buClr>
                <a:schemeClr val="dk1"/>
              </a:buClr>
              <a:buSzPts val="1400"/>
              <a:buFont typeface="Arial"/>
              <a:buChar char="•"/>
            </a:pPr>
            <a:r>
              <a:rPr lang="en-US" sz="1400">
                <a:latin typeface="Arial"/>
                <a:ea typeface="Arial"/>
                <a:cs typeface="Arial"/>
                <a:sym typeface="Arial"/>
              </a:rPr>
              <a:t>Foundations for sustainable development. All these will be underpinned by ensuring peace, security and public order and safety concerns, </a:t>
            </a:r>
            <a:r>
              <a:rPr lang="en-US" sz="1400" b="0" i="0" u="none" strike="noStrike">
                <a:solidFill>
                  <a:schemeClr val="dk1"/>
                </a:solidFill>
                <a:latin typeface="Arial"/>
                <a:ea typeface="Arial"/>
                <a:cs typeface="Arial"/>
                <a:sym typeface="Arial"/>
              </a:rPr>
              <a:t>accelerate infrastructure development, and addressing environmental concerns </a:t>
            </a:r>
            <a:endParaRPr sz="1400">
              <a:latin typeface="Arial"/>
              <a:ea typeface="Arial"/>
              <a:cs typeface="Arial"/>
              <a:sym typeface="Arial"/>
            </a:endParaRPr>
          </a:p>
          <a:p>
            <a:pPr marL="285750" lvl="0" indent="-139700" algn="just" rtl="0">
              <a:spcBef>
                <a:spcPts val="0"/>
              </a:spcBef>
              <a:spcAft>
                <a:spcPts val="0"/>
              </a:spcAft>
              <a:buClr>
                <a:schemeClr val="dk1"/>
              </a:buClr>
              <a:buSzPts val="1400"/>
              <a:buFont typeface="Arial"/>
              <a:buNone/>
            </a:pPr>
            <a:endParaRPr sz="1400">
              <a:latin typeface="Arial"/>
              <a:ea typeface="Arial"/>
              <a:cs typeface="Arial"/>
              <a:sym typeface="Arial"/>
            </a:endParaRPr>
          </a:p>
          <a:p>
            <a:pPr marL="285750" lvl="0" indent="-228600" algn="just" rtl="0">
              <a:spcBef>
                <a:spcPts val="0"/>
              </a:spcBef>
              <a:spcAft>
                <a:spcPts val="0"/>
              </a:spcAft>
              <a:buClr>
                <a:schemeClr val="dk1"/>
              </a:buClr>
              <a:buSzPts val="1400"/>
              <a:buFont typeface="Arial"/>
              <a:buChar char="•"/>
            </a:pPr>
            <a:r>
              <a:rPr lang="en-US" sz="1400">
                <a:latin typeface="Arial"/>
                <a:ea typeface="Arial"/>
                <a:cs typeface="Arial"/>
                <a:sym typeface="Arial"/>
              </a:rPr>
              <a:t>Migration and development. This PDP also gives deliberate attention to the special circumstances of Overseas Filipinos and their families, with the aim of empowering Overseas Filipinos towards inclusive and sustainable development. </a:t>
            </a:r>
            <a:endParaRPr/>
          </a:p>
          <a:p>
            <a:pPr marL="0" lvl="0" indent="0" algn="just" rtl="0">
              <a:spcBef>
                <a:spcPts val="0"/>
              </a:spcBef>
              <a:spcAft>
                <a:spcPts val="0"/>
              </a:spcAft>
              <a:buClr>
                <a:schemeClr val="dk1"/>
              </a:buClr>
              <a:buSzPts val="1300"/>
              <a:buFont typeface="Arial"/>
              <a:buNone/>
            </a:pPr>
            <a:endParaRPr sz="1300">
              <a:latin typeface="Arial"/>
              <a:ea typeface="Arial"/>
              <a:cs typeface="Arial"/>
              <a:sym typeface="Arial"/>
            </a:endParaRPr>
          </a:p>
        </p:txBody>
      </p:sp>
      <p:sp>
        <p:nvSpPr>
          <p:cNvPr id="168" name="Google Shape;168;p2:notes"/>
          <p:cNvSpPr txBox="1">
            <a:spLocks noGrp="1"/>
          </p:cNvSpPr>
          <p:nvPr>
            <p:ph type="sldNum" idx="12"/>
          </p:nvPr>
        </p:nvSpPr>
        <p:spPr>
          <a:xfrm>
            <a:off x="3850443" y="9430091"/>
            <a:ext cx="2945659" cy="496411"/>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p3:notes"/>
          <p:cNvSpPr>
            <a:spLocks noGrp="1" noRot="1" noChangeAspect="1"/>
          </p:cNvSpPr>
          <p:nvPr>
            <p:ph type="sldImg" idx="2"/>
          </p:nvPr>
        </p:nvSpPr>
        <p:spPr>
          <a:xfrm>
            <a:off x="1666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3" name="Google Shape;533;p3:notes"/>
          <p:cNvSpPr txBox="1">
            <a:spLocks noGrp="1"/>
          </p:cNvSpPr>
          <p:nvPr>
            <p:ph type="body" idx="1"/>
          </p:nvPr>
        </p:nvSpPr>
        <p:spPr>
          <a:xfrm>
            <a:off x="390524" y="4587504"/>
            <a:ext cx="6265863" cy="5338997"/>
          </a:xfrm>
          <a:prstGeom prst="rect">
            <a:avLst/>
          </a:prstGeom>
          <a:noFill/>
          <a:ln>
            <a:noFill/>
          </a:ln>
        </p:spPr>
        <p:txBody>
          <a:bodyPr spcFirstLastPara="1" wrap="square" lIns="91425" tIns="45700" rIns="91425" bIns="45700" anchor="t" anchorCtr="0">
            <a:noAutofit/>
          </a:bodyPr>
          <a:lstStyle/>
          <a:p>
            <a:pPr marL="0" lvl="0" indent="0" algn="just" rtl="0">
              <a:spcBef>
                <a:spcPts val="0"/>
              </a:spcBef>
              <a:spcAft>
                <a:spcPts val="0"/>
              </a:spcAft>
              <a:buNone/>
            </a:pPr>
            <a:r>
              <a:rPr lang="en-US" sz="1400">
                <a:latin typeface="Arial"/>
                <a:ea typeface="Arial"/>
                <a:cs typeface="Arial"/>
                <a:sym typeface="Arial"/>
              </a:rPr>
              <a:t>And good news, midway through our regional development plan, We already have the following accomplishments:</a:t>
            </a:r>
            <a:endParaRPr/>
          </a:p>
          <a:p>
            <a:pPr marL="0" lvl="0" indent="0" algn="just" rtl="0">
              <a:spcBef>
                <a:spcPts val="0"/>
              </a:spcBef>
              <a:spcAft>
                <a:spcPts val="0"/>
              </a:spcAft>
              <a:buNone/>
            </a:pPr>
            <a:endParaRPr sz="1400">
              <a:latin typeface="Arial"/>
              <a:ea typeface="Arial"/>
              <a:cs typeface="Arial"/>
              <a:sym typeface="Arial"/>
            </a:endParaRPr>
          </a:p>
          <a:p>
            <a:pPr marL="0" lvl="0" indent="0" algn="just" rtl="0">
              <a:spcBef>
                <a:spcPts val="0"/>
              </a:spcBef>
              <a:spcAft>
                <a:spcPts val="0"/>
              </a:spcAft>
              <a:buNone/>
            </a:pPr>
            <a:r>
              <a:rPr lang="en-US" sz="1400">
                <a:latin typeface="Arial"/>
                <a:ea typeface="Arial"/>
                <a:cs typeface="Arial"/>
                <a:sym typeface="Arial"/>
              </a:rPr>
              <a:t>We have continuous decline in unemployment, overall improvement in the quality of employment, and substantial decrease in poverty incidence. </a:t>
            </a:r>
            <a:endParaRPr/>
          </a:p>
          <a:p>
            <a:pPr marL="0" lvl="0" indent="0" algn="just" rtl="0">
              <a:spcBef>
                <a:spcPts val="0"/>
              </a:spcBef>
              <a:spcAft>
                <a:spcPts val="0"/>
              </a:spcAft>
              <a:buNone/>
            </a:pPr>
            <a:endParaRPr sz="1400" b="1">
              <a:latin typeface="Arial"/>
              <a:ea typeface="Arial"/>
              <a:cs typeface="Arial"/>
              <a:sym typeface="Arial"/>
            </a:endParaRPr>
          </a:p>
          <a:p>
            <a:pPr marL="0" marR="0" lvl="0" indent="0" algn="just" rtl="0">
              <a:lnSpc>
                <a:spcPct val="100000"/>
              </a:lnSpc>
              <a:spcBef>
                <a:spcPts val="0"/>
              </a:spcBef>
              <a:spcAft>
                <a:spcPts val="0"/>
              </a:spcAft>
              <a:buClr>
                <a:schemeClr val="dk1"/>
              </a:buClr>
              <a:buSzPts val="1400"/>
              <a:buFont typeface="Arial"/>
              <a:buNone/>
            </a:pPr>
            <a:r>
              <a:rPr lang="en-US" sz="1400" b="0">
                <a:latin typeface="Arial"/>
                <a:ea typeface="Arial"/>
                <a:cs typeface="Arial"/>
                <a:sym typeface="Arial"/>
              </a:rPr>
              <a:t>We have also s</a:t>
            </a:r>
            <a:r>
              <a:rPr lang="en-US" sz="1400">
                <a:latin typeface="Arial"/>
                <a:ea typeface="Arial"/>
                <a:cs typeface="Arial"/>
                <a:sym typeface="Arial"/>
              </a:rPr>
              <a:t>treamlined processes by using online platforms and institutionalized feedback mechanisms just like the citizen’s hotline, citizen satisfaction surveys, anti-red-tape surveys, and the like. And as you might have been aware, we are now more </a:t>
            </a:r>
            <a:r>
              <a:rPr lang="en-US" sz="1400">
                <a:solidFill>
                  <a:srgbClr val="000000"/>
                </a:solidFill>
                <a:latin typeface="Arial"/>
                <a:ea typeface="Arial"/>
                <a:cs typeface="Arial"/>
                <a:sym typeface="Arial"/>
              </a:rPr>
              <a:t>appreciative of culture and its role in socioeconomic development.</a:t>
            </a:r>
            <a:endParaRPr/>
          </a:p>
          <a:p>
            <a:pPr marL="0" lvl="0" indent="0" algn="just" rtl="0">
              <a:spcBef>
                <a:spcPts val="0"/>
              </a:spcBef>
              <a:spcAft>
                <a:spcPts val="0"/>
              </a:spcAft>
              <a:buNone/>
            </a:pPr>
            <a:endParaRPr sz="1400">
              <a:latin typeface="Arial"/>
              <a:ea typeface="Arial"/>
              <a:cs typeface="Arial"/>
              <a:sym typeface="Arial"/>
            </a:endParaRPr>
          </a:p>
          <a:p>
            <a:pPr marL="0" marR="0" lvl="0" indent="0" algn="just" rtl="0">
              <a:lnSpc>
                <a:spcPct val="100000"/>
              </a:lnSpc>
              <a:spcBef>
                <a:spcPts val="0"/>
              </a:spcBef>
              <a:spcAft>
                <a:spcPts val="0"/>
              </a:spcAft>
              <a:buClr>
                <a:schemeClr val="dk1"/>
              </a:buClr>
              <a:buSzPts val="1400"/>
              <a:buFont typeface="Arial"/>
              <a:buNone/>
            </a:pPr>
            <a:r>
              <a:rPr lang="en-US" sz="1400" b="0">
                <a:latin typeface="Arial"/>
                <a:ea typeface="Arial"/>
                <a:cs typeface="Arial"/>
                <a:sym typeface="Arial"/>
              </a:rPr>
              <a:t>We have also i</a:t>
            </a:r>
            <a:r>
              <a:rPr lang="en-US" sz="1400">
                <a:latin typeface="Arial"/>
                <a:ea typeface="Arial"/>
                <a:cs typeface="Arial"/>
                <a:sym typeface="Arial"/>
              </a:rPr>
              <a:t>mproved the delivery of productivity-enhancement support services that prioritize small farmers and fisherfolk. Our </a:t>
            </a:r>
            <a:r>
              <a:rPr lang="en-US" sz="1400">
                <a:solidFill>
                  <a:srgbClr val="000000"/>
                </a:solidFill>
                <a:latin typeface="Arial"/>
                <a:ea typeface="Arial"/>
                <a:cs typeface="Arial"/>
                <a:sym typeface="Arial"/>
              </a:rPr>
              <a:t>services sector is the main driver of growth and biggest employer of the country. Access to education was improved, as well as access to nutrition and health.</a:t>
            </a:r>
            <a:endParaRPr/>
          </a:p>
          <a:p>
            <a:pPr marL="0" marR="0" lvl="0" indent="0" algn="just" rtl="0">
              <a:lnSpc>
                <a:spcPct val="100000"/>
              </a:lnSpc>
              <a:spcBef>
                <a:spcPts val="0"/>
              </a:spcBef>
              <a:spcAft>
                <a:spcPts val="0"/>
              </a:spcAft>
              <a:buClr>
                <a:schemeClr val="dk1"/>
              </a:buClr>
              <a:buSzPts val="1400"/>
              <a:buFont typeface="Calibri"/>
              <a:buNone/>
            </a:pPr>
            <a:endParaRPr sz="140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a:solidFill>
                  <a:srgbClr val="000000"/>
                </a:solidFill>
                <a:latin typeface="Arial"/>
                <a:ea typeface="Arial"/>
                <a:cs typeface="Arial"/>
                <a:sym typeface="Arial"/>
              </a:rPr>
              <a:t>In terms of environment, monitoring of priority rivers, natural forests and critical habits is being undertaken in the region. </a:t>
            </a:r>
            <a:endParaRPr sz="1400">
              <a:latin typeface="Arial"/>
              <a:ea typeface="Arial"/>
              <a:cs typeface="Arial"/>
              <a:sym typeface="Arial"/>
            </a:endParaRPr>
          </a:p>
        </p:txBody>
      </p:sp>
      <p:sp>
        <p:nvSpPr>
          <p:cNvPr id="534" name="Google Shape;534;p3:notes"/>
          <p:cNvSpPr txBox="1">
            <a:spLocks noGrp="1"/>
          </p:cNvSpPr>
          <p:nvPr>
            <p:ph type="sldNum" idx="12"/>
          </p:nvPr>
        </p:nvSpPr>
        <p:spPr>
          <a:xfrm>
            <a:off x="3850443" y="9430091"/>
            <a:ext cx="2945659" cy="496411"/>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7"/>
        <p:cNvGrpSpPr/>
        <p:nvPr/>
      </p:nvGrpSpPr>
      <p:grpSpPr>
        <a:xfrm>
          <a:off x="0" y="0"/>
          <a:ext cx="0" cy="0"/>
          <a:chOff x="0" y="0"/>
          <a:chExt cx="0" cy="0"/>
        </a:xfrm>
      </p:grpSpPr>
      <p:sp>
        <p:nvSpPr>
          <p:cNvPr id="898" name="Google Shape;898;p4:notes"/>
          <p:cNvSpPr>
            <a:spLocks noGrp="1" noRot="1" noChangeAspect="1"/>
          </p:cNvSpPr>
          <p:nvPr>
            <p:ph type="sldImg" idx="2"/>
          </p:nvPr>
        </p:nvSpPr>
        <p:spPr>
          <a:xfrm>
            <a:off x="215900"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9" name="Google Shape;899;p4:notes"/>
          <p:cNvSpPr txBox="1">
            <a:spLocks noGrp="1"/>
          </p:cNvSpPr>
          <p:nvPr>
            <p:ph type="body" idx="1"/>
          </p:nvPr>
        </p:nvSpPr>
        <p:spPr>
          <a:xfrm>
            <a:off x="390524" y="4587505"/>
            <a:ext cx="6265863" cy="4584411"/>
          </a:xfrm>
          <a:prstGeom prst="rect">
            <a:avLst/>
          </a:prstGeom>
          <a:noFill/>
          <a:ln>
            <a:noFill/>
          </a:ln>
        </p:spPr>
        <p:txBody>
          <a:bodyPr spcFirstLastPara="1" wrap="square" lIns="91425" tIns="45700" rIns="91425" bIns="45700" anchor="t" anchorCtr="0">
            <a:noAutofit/>
          </a:bodyPr>
          <a:lstStyle/>
          <a:p>
            <a:pPr marL="0" lvl="0" indent="0" algn="just" rtl="0">
              <a:spcBef>
                <a:spcPts val="0"/>
              </a:spcBef>
              <a:spcAft>
                <a:spcPts val="0"/>
              </a:spcAft>
              <a:buNone/>
            </a:pPr>
            <a:r>
              <a:rPr lang="en-US" sz="1300">
                <a:latin typeface="Arial"/>
                <a:ea typeface="Arial"/>
                <a:cs typeface="Arial"/>
                <a:sym typeface="Arial"/>
              </a:rPr>
              <a:t>Now, what are some of the key reforms and policies to support the medium-term development strategies? </a:t>
            </a:r>
            <a:r>
              <a:rPr lang="en-US" sz="1300" i="1">
                <a:latin typeface="Arial"/>
                <a:ea typeface="Arial"/>
                <a:cs typeface="Arial"/>
                <a:sym typeface="Arial"/>
              </a:rPr>
              <a:t> </a:t>
            </a:r>
            <a:endParaRPr sz="1300">
              <a:latin typeface="Arial"/>
              <a:ea typeface="Arial"/>
              <a:cs typeface="Arial"/>
              <a:sym typeface="Arial"/>
            </a:endParaRPr>
          </a:p>
          <a:p>
            <a:pPr marL="0" lvl="0" indent="0" algn="just" rtl="0">
              <a:spcBef>
                <a:spcPts val="0"/>
              </a:spcBef>
              <a:spcAft>
                <a:spcPts val="0"/>
              </a:spcAft>
              <a:buNone/>
            </a:pPr>
            <a:endParaRPr sz="1300">
              <a:latin typeface="Arial"/>
              <a:ea typeface="Arial"/>
              <a:cs typeface="Arial"/>
              <a:sym typeface="Arial"/>
            </a:endParaRPr>
          </a:p>
          <a:p>
            <a:pPr marL="0" lvl="1" indent="0" algn="just" rtl="0">
              <a:spcBef>
                <a:spcPts val="0"/>
              </a:spcBef>
              <a:spcAft>
                <a:spcPts val="0"/>
              </a:spcAft>
              <a:buNone/>
            </a:pPr>
            <a:r>
              <a:rPr lang="en-US" sz="1300" b="0">
                <a:latin typeface="Arial"/>
                <a:ea typeface="Arial"/>
                <a:cs typeface="Arial"/>
                <a:sym typeface="Arial"/>
              </a:rPr>
              <a:t>We have the </a:t>
            </a:r>
            <a:r>
              <a:rPr lang="en-US" sz="1300">
                <a:latin typeface="Arial"/>
                <a:ea typeface="Arial"/>
                <a:cs typeface="Arial"/>
                <a:sym typeface="Arial"/>
              </a:rPr>
              <a:t>Philippine Identification System (or PhilSys) Act, which has now started in the region. We also have the Ease of Doing Business and </a:t>
            </a:r>
            <a:r>
              <a:rPr lang="en-US" sz="1300">
                <a:solidFill>
                  <a:srgbClr val="000000"/>
                </a:solidFill>
                <a:latin typeface="Arial"/>
                <a:ea typeface="Arial"/>
                <a:cs typeface="Arial"/>
                <a:sym typeface="Arial"/>
              </a:rPr>
              <a:t>Efficient Government Service Delivery Act; the Seal of Good Local Governance Act; the creation of Regional Task Force to End Local Communists Armed Conflict, or ELCAC; establishments of </a:t>
            </a:r>
            <a:r>
              <a:rPr lang="en-US" sz="1300">
                <a:latin typeface="Arial"/>
                <a:ea typeface="Arial"/>
                <a:cs typeface="Arial"/>
                <a:sym typeface="Arial"/>
              </a:rPr>
              <a:t>Local Culture and Arts Councils</a:t>
            </a:r>
            <a:r>
              <a:rPr lang="en-US" sz="1300">
                <a:solidFill>
                  <a:srgbClr val="000000"/>
                </a:solidFill>
                <a:latin typeface="Arial"/>
                <a:ea typeface="Arial"/>
                <a:cs typeface="Arial"/>
                <a:sym typeface="Arial"/>
              </a:rPr>
              <a:t>, and the Fiber Industry Roadmap. Just to name a few.</a:t>
            </a:r>
            <a:endParaRPr/>
          </a:p>
          <a:p>
            <a:pPr marL="0" lvl="1" indent="0" algn="just" rtl="0">
              <a:spcBef>
                <a:spcPts val="0"/>
              </a:spcBef>
              <a:spcAft>
                <a:spcPts val="0"/>
              </a:spcAft>
              <a:buNone/>
            </a:pPr>
            <a:r>
              <a:rPr lang="en-US" sz="1300">
                <a:latin typeface="Arial"/>
                <a:ea typeface="Arial"/>
                <a:cs typeface="Arial"/>
                <a:sym typeface="Arial"/>
              </a:rPr>
              <a:t> </a:t>
            </a:r>
            <a:endParaRPr/>
          </a:p>
          <a:p>
            <a:pPr marL="0" lvl="1" indent="0" algn="just" rtl="0">
              <a:spcBef>
                <a:spcPts val="0"/>
              </a:spcBef>
              <a:spcAft>
                <a:spcPts val="0"/>
              </a:spcAft>
              <a:buNone/>
            </a:pPr>
            <a:r>
              <a:rPr lang="en-US" sz="1300" b="0">
                <a:solidFill>
                  <a:schemeClr val="dk1"/>
                </a:solidFill>
                <a:latin typeface="Arial"/>
                <a:ea typeface="Arial"/>
                <a:cs typeface="Arial"/>
                <a:sym typeface="Arial"/>
              </a:rPr>
              <a:t>To reduce inequality, we have the Rice Tariffication Law, the </a:t>
            </a:r>
            <a:r>
              <a:rPr lang="en-US" sz="1300" b="0">
                <a:latin typeface="Arial"/>
                <a:ea typeface="Arial"/>
                <a:cs typeface="Arial"/>
                <a:sym typeface="Arial"/>
              </a:rPr>
              <a:t>Sagip Saka Act,</a:t>
            </a:r>
            <a:r>
              <a:rPr lang="en-US" sz="1300" i="0">
                <a:latin typeface="Arial"/>
                <a:ea typeface="Arial"/>
                <a:cs typeface="Arial"/>
                <a:sym typeface="Arial"/>
              </a:rPr>
              <a:t> the establishment of Regional Inclusive Innovation Centers, the </a:t>
            </a:r>
            <a:r>
              <a:rPr lang="en-US" sz="1300" i="0">
                <a:solidFill>
                  <a:schemeClr val="dk1"/>
                </a:solidFill>
                <a:latin typeface="Arial"/>
                <a:ea typeface="Arial"/>
                <a:cs typeface="Arial"/>
                <a:sym typeface="Arial"/>
              </a:rPr>
              <a:t>Agriculture and Fisheries Modernization Plan</a:t>
            </a:r>
            <a:r>
              <a:rPr lang="en-US" sz="1300">
                <a:solidFill>
                  <a:srgbClr val="000000"/>
                </a:solidFill>
                <a:latin typeface="Arial"/>
                <a:ea typeface="Arial"/>
                <a:cs typeface="Arial"/>
                <a:sym typeface="Arial"/>
              </a:rPr>
              <a:t>, the </a:t>
            </a:r>
            <a:r>
              <a:rPr lang="en-US" sz="1300">
                <a:solidFill>
                  <a:schemeClr val="dk1"/>
                </a:solidFill>
                <a:latin typeface="Arial"/>
                <a:ea typeface="Arial"/>
                <a:cs typeface="Arial"/>
                <a:sym typeface="Arial"/>
              </a:rPr>
              <a:t>Universal Access to Quality Tertiary Education Act (or the free college that we have been enjoying), the Universal Health Care Act, and the K to12 Program. In addition to these are the </a:t>
            </a:r>
            <a:r>
              <a:rPr lang="en-US" sz="1300">
                <a:solidFill>
                  <a:srgbClr val="000000"/>
                </a:solidFill>
                <a:latin typeface="Arial"/>
                <a:ea typeface="Arial"/>
                <a:cs typeface="Arial"/>
                <a:sym typeface="Arial"/>
              </a:rPr>
              <a:t>First Time Job Seekers Act,  the </a:t>
            </a:r>
            <a:r>
              <a:rPr lang="en-US" sz="1300">
                <a:solidFill>
                  <a:schemeClr val="dk1"/>
                </a:solidFill>
                <a:latin typeface="Arial"/>
                <a:ea typeface="Arial"/>
                <a:cs typeface="Arial"/>
                <a:sym typeface="Arial"/>
              </a:rPr>
              <a:t>Expanded Maternity Leave Act, the </a:t>
            </a:r>
            <a:r>
              <a:rPr lang="en-US" sz="1300">
                <a:latin typeface="Arial"/>
                <a:ea typeface="Arial"/>
                <a:cs typeface="Arial"/>
                <a:sym typeface="Arial"/>
              </a:rPr>
              <a:t>Tulong Trabaho Act, the 4Ps or the </a:t>
            </a:r>
            <a:r>
              <a:rPr lang="en-US" sz="1300">
                <a:solidFill>
                  <a:schemeClr val="dk1"/>
                </a:solidFill>
                <a:latin typeface="Arial"/>
                <a:ea typeface="Arial"/>
                <a:cs typeface="Arial"/>
                <a:sym typeface="Arial"/>
              </a:rPr>
              <a:t>Pantawid Pamilyang Pilipino Program, and the institutionalization of national feeding program.</a:t>
            </a:r>
            <a:endParaRPr/>
          </a:p>
          <a:p>
            <a:pPr marL="0" lvl="1" indent="0" algn="just" rtl="0">
              <a:spcBef>
                <a:spcPts val="0"/>
              </a:spcBef>
              <a:spcAft>
                <a:spcPts val="0"/>
              </a:spcAft>
              <a:buNone/>
            </a:pPr>
            <a:endParaRPr sz="1300">
              <a:solidFill>
                <a:srgbClr val="000000"/>
              </a:solidFill>
              <a:latin typeface="Arial"/>
              <a:ea typeface="Arial"/>
              <a:cs typeface="Arial"/>
              <a:sym typeface="Arial"/>
            </a:endParaRPr>
          </a:p>
          <a:p>
            <a:pPr marL="0" lvl="1" indent="0" algn="just" rtl="0">
              <a:spcBef>
                <a:spcPts val="0"/>
              </a:spcBef>
              <a:spcAft>
                <a:spcPts val="0"/>
              </a:spcAft>
              <a:buNone/>
            </a:pPr>
            <a:r>
              <a:rPr lang="en-US" sz="1300" b="0">
                <a:latin typeface="Arial"/>
                <a:ea typeface="Arial"/>
                <a:cs typeface="Arial"/>
                <a:sym typeface="Arial"/>
              </a:rPr>
              <a:t>To sustain our growth, we have the </a:t>
            </a:r>
            <a:r>
              <a:rPr lang="en-US" sz="1300">
                <a:latin typeface="Arial"/>
                <a:ea typeface="Arial"/>
                <a:cs typeface="Arial"/>
                <a:sym typeface="Arial"/>
              </a:rPr>
              <a:t>Philippine Innovation Act, the Technology Transfer Act, the Innovative Startup Act, the Balik Scientist Law, the Go Negosyo Act, and many more programs to assist those who will want to put up their businesses</a:t>
            </a:r>
            <a:r>
              <a:rPr lang="en-US" sz="1300">
                <a:solidFill>
                  <a:schemeClr val="dk1"/>
                </a:solidFill>
                <a:latin typeface="Arial"/>
                <a:ea typeface="Arial"/>
                <a:cs typeface="Arial"/>
                <a:sym typeface="Arial"/>
              </a:rPr>
              <a:t>.</a:t>
            </a:r>
            <a:endParaRPr/>
          </a:p>
          <a:p>
            <a:pPr marL="0" lvl="0" indent="0" algn="just" rtl="0">
              <a:spcBef>
                <a:spcPts val="0"/>
              </a:spcBef>
              <a:spcAft>
                <a:spcPts val="0"/>
              </a:spcAft>
              <a:buNone/>
            </a:pPr>
            <a:r>
              <a:rPr lang="en-US" sz="1300" b="1">
                <a:latin typeface="Arial"/>
                <a:ea typeface="Arial"/>
                <a:cs typeface="Arial"/>
                <a:sym typeface="Arial"/>
              </a:rPr>
              <a:t> </a:t>
            </a:r>
            <a:endParaRPr sz="1300">
              <a:latin typeface="Arial"/>
              <a:ea typeface="Arial"/>
              <a:cs typeface="Arial"/>
              <a:sym typeface="Arial"/>
            </a:endParaRPr>
          </a:p>
        </p:txBody>
      </p:sp>
      <p:sp>
        <p:nvSpPr>
          <p:cNvPr id="900" name="Google Shape;900;p4:notes"/>
          <p:cNvSpPr txBox="1">
            <a:spLocks noGrp="1"/>
          </p:cNvSpPr>
          <p:nvPr>
            <p:ph type="sldNum" idx="12"/>
          </p:nvPr>
        </p:nvSpPr>
        <p:spPr>
          <a:xfrm>
            <a:off x="3850443" y="9430091"/>
            <a:ext cx="2945659" cy="496411"/>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3"/>
        <p:cNvGrpSpPr/>
        <p:nvPr/>
      </p:nvGrpSpPr>
      <p:grpSpPr>
        <a:xfrm>
          <a:off x="0" y="0"/>
          <a:ext cx="0" cy="0"/>
          <a:chOff x="0" y="0"/>
          <a:chExt cx="0" cy="0"/>
        </a:xfrm>
      </p:grpSpPr>
      <p:sp>
        <p:nvSpPr>
          <p:cNvPr id="1264" name="Google Shape;1264;p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5" name="Google Shape;1265;p5:notes"/>
          <p:cNvSpPr txBox="1">
            <a:spLocks noGrp="1"/>
          </p:cNvSpPr>
          <p:nvPr>
            <p:ph type="body" idx="1"/>
          </p:nvPr>
        </p:nvSpPr>
        <p:spPr>
          <a:xfrm>
            <a:off x="679768" y="4715907"/>
            <a:ext cx="5438140" cy="446770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So now, let me provide the discussion specific to Chapter 20: Ensuring Integrity, Clean, and Healthy Environment of the MIMAROPA Regional Development Plan. </a:t>
            </a:r>
            <a:endParaRPr/>
          </a:p>
        </p:txBody>
      </p:sp>
      <p:sp>
        <p:nvSpPr>
          <p:cNvPr id="1266" name="Google Shape;1266;p5:notes"/>
          <p:cNvSpPr txBox="1">
            <a:spLocks noGrp="1"/>
          </p:cNvSpPr>
          <p:nvPr>
            <p:ph type="sldNum" idx="12"/>
          </p:nvPr>
        </p:nvSpPr>
        <p:spPr>
          <a:xfrm>
            <a:off x="3850443" y="9430091"/>
            <a:ext cx="2945659" cy="496411"/>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9"/>
        <p:cNvGrpSpPr/>
        <p:nvPr/>
      </p:nvGrpSpPr>
      <p:grpSpPr>
        <a:xfrm>
          <a:off x="0" y="0"/>
          <a:ext cx="0" cy="0"/>
          <a:chOff x="0" y="0"/>
          <a:chExt cx="0" cy="0"/>
        </a:xfrm>
      </p:grpSpPr>
      <p:sp>
        <p:nvSpPr>
          <p:cNvPr id="1270" name="Google Shape;1270;p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1" name="Google Shape;1271;p6:notes"/>
          <p:cNvSpPr txBox="1">
            <a:spLocks noGrp="1"/>
          </p:cNvSpPr>
          <p:nvPr>
            <p:ph type="body" idx="1"/>
          </p:nvPr>
        </p:nvSpPr>
        <p:spPr>
          <a:xfrm>
            <a:off x="679768" y="4715907"/>
            <a:ext cx="5438140" cy="44677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a:latin typeface="Arial"/>
                <a:ea typeface="Arial"/>
                <a:cs typeface="Arial"/>
                <a:sym typeface="Arial"/>
              </a:rPr>
              <a:t>The region is looking at the following sectoral outcomes in relation to Ensuring Integrity, Clean, and Healthy Environment: </a:t>
            </a:r>
            <a:endParaRPr/>
          </a:p>
          <a:p>
            <a:pPr marL="171450" marR="0" lvl="0" indent="-171450" algn="l" rtl="0">
              <a:lnSpc>
                <a:spcPct val="10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Natural Resources Sustainably Managed;</a:t>
            </a:r>
            <a:endParaRPr/>
          </a:p>
          <a:p>
            <a:pPr marL="171450" lvl="0" indent="-171450" algn="just" rtl="0">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Cleaner Air and Water Quality Improved; and </a:t>
            </a:r>
            <a:endParaRPr/>
          </a:p>
          <a:p>
            <a:pPr marL="171450" lvl="0" indent="-171450" algn="just" rtl="0">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Resilience in Natural Disasters and Capacities of Communities Enhanced</a:t>
            </a:r>
            <a:endParaRPr/>
          </a:p>
          <a:p>
            <a:pPr marL="0" lvl="0" indent="0" algn="just" rtl="0">
              <a:spcBef>
                <a:spcPts val="0"/>
              </a:spcBef>
              <a:spcAft>
                <a:spcPts val="0"/>
              </a:spcAft>
              <a:buClr>
                <a:schemeClr val="dk1"/>
              </a:buClr>
              <a:buSzPts val="1200"/>
              <a:buFont typeface="Arial"/>
              <a:buNone/>
            </a:pPr>
            <a:endParaRPr sz="1200">
              <a:solidFill>
                <a:schemeClr val="dk1"/>
              </a:solidFill>
              <a:latin typeface="Calibri"/>
              <a:ea typeface="Calibri"/>
              <a:cs typeface="Calibri"/>
              <a:sym typeface="Calibri"/>
            </a:endParaRPr>
          </a:p>
          <a:p>
            <a:pPr marL="0" lvl="0" indent="0" algn="just" rtl="0">
              <a:spcBef>
                <a:spcPts val="0"/>
              </a:spcBef>
              <a:spcAft>
                <a:spcPts val="0"/>
              </a:spcAft>
              <a:buClr>
                <a:schemeClr val="dk1"/>
              </a:buClr>
              <a:buSzPts val="1200"/>
              <a:buFont typeface="Arial"/>
              <a:buNone/>
            </a:pPr>
            <a:r>
              <a:rPr lang="en-US" sz="1200">
                <a:solidFill>
                  <a:schemeClr val="dk1"/>
                </a:solidFill>
                <a:latin typeface="Calibri"/>
                <a:ea typeface="Calibri"/>
                <a:cs typeface="Calibri"/>
                <a:sym typeface="Calibri"/>
              </a:rPr>
              <a:t>In support to the establishment of the foundations for sustainable development, specific indicators were identified with the corresponding targets to ensure that ENR sector and sub-sector outcomes are attained. To further monitor the plan implementation, a regional development report is prepared which provides an annual assessment of the implementation of the RDP relative to the updated targets and result matrices. The assessment was based on the annual performance of the sectors and inputs from the regional line agencies (RLAs), local government units (LGUs), state universities and colleges (SUCs), government owned and controlled corporations (GOCCs) and the private sector representatives (PSRs).</a:t>
            </a:r>
            <a:endParaRPr sz="1200">
              <a:latin typeface="Arial"/>
              <a:ea typeface="Arial"/>
              <a:cs typeface="Arial"/>
              <a:sym typeface="Arial"/>
            </a:endParaRPr>
          </a:p>
          <a:p>
            <a:pPr marL="0" lvl="0" indent="0" algn="l" rtl="0">
              <a:spcBef>
                <a:spcPts val="0"/>
              </a:spcBef>
              <a:spcAft>
                <a:spcPts val="0"/>
              </a:spcAft>
              <a:buNone/>
            </a:pPr>
            <a:endParaRPr/>
          </a:p>
        </p:txBody>
      </p:sp>
      <p:sp>
        <p:nvSpPr>
          <p:cNvPr id="1272" name="Google Shape;1272;p6:notes"/>
          <p:cNvSpPr txBox="1">
            <a:spLocks noGrp="1"/>
          </p:cNvSpPr>
          <p:nvPr>
            <p:ph type="sldNum" idx="12"/>
          </p:nvPr>
        </p:nvSpPr>
        <p:spPr>
          <a:xfrm>
            <a:off x="3850443" y="9430091"/>
            <a:ext cx="2945659" cy="496411"/>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6"/>
        <p:cNvGrpSpPr/>
        <p:nvPr/>
      </p:nvGrpSpPr>
      <p:grpSpPr>
        <a:xfrm>
          <a:off x="0" y="0"/>
          <a:ext cx="0" cy="0"/>
          <a:chOff x="0" y="0"/>
          <a:chExt cx="0" cy="0"/>
        </a:xfrm>
      </p:grpSpPr>
      <p:sp>
        <p:nvSpPr>
          <p:cNvPr id="1277" name="Google Shape;1277;p7: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8" name="Google Shape;1278;p7:notes"/>
          <p:cNvSpPr txBox="1">
            <a:spLocks noGrp="1"/>
          </p:cNvSpPr>
          <p:nvPr>
            <p:ph type="body" idx="1"/>
          </p:nvPr>
        </p:nvSpPr>
        <p:spPr>
          <a:xfrm>
            <a:off x="679768" y="4715907"/>
            <a:ext cx="5438140" cy="4467701"/>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2060"/>
              </a:buClr>
              <a:buSzPts val="1200"/>
              <a:buFont typeface="Calibri"/>
              <a:buNone/>
            </a:pPr>
            <a:r>
              <a:rPr lang="en-US" sz="1200" b="1">
                <a:solidFill>
                  <a:srgbClr val="002060"/>
                </a:solidFill>
                <a:latin typeface="Calibri"/>
                <a:ea typeface="Calibri"/>
                <a:cs typeface="Calibri"/>
                <a:sym typeface="Calibri"/>
              </a:rPr>
              <a:t>Let me provide you the highlights or summary of the RDP Chapter 20.</a:t>
            </a:r>
            <a:endParaRPr/>
          </a:p>
          <a:p>
            <a:pPr marL="0" marR="0" lvl="0" indent="0" algn="just" rtl="0">
              <a:lnSpc>
                <a:spcPct val="100000"/>
              </a:lnSpc>
              <a:spcBef>
                <a:spcPts val="0"/>
              </a:spcBef>
              <a:spcAft>
                <a:spcPts val="0"/>
              </a:spcAft>
              <a:buClr>
                <a:schemeClr val="dk1"/>
              </a:buClr>
              <a:buSzPts val="1200"/>
              <a:buFont typeface="Calibri"/>
              <a:buNone/>
            </a:pPr>
            <a:endParaRPr sz="1200" b="1">
              <a:solidFill>
                <a:srgbClr val="002060"/>
              </a:solidFill>
              <a:latin typeface="Calibri"/>
              <a:ea typeface="Calibri"/>
              <a:cs typeface="Calibri"/>
              <a:sym typeface="Calibri"/>
            </a:endParaRPr>
          </a:p>
          <a:p>
            <a:pPr marL="0" marR="0" lvl="0" indent="0" algn="just" rtl="0">
              <a:lnSpc>
                <a:spcPct val="100000"/>
              </a:lnSpc>
              <a:spcBef>
                <a:spcPts val="0"/>
              </a:spcBef>
              <a:spcAft>
                <a:spcPts val="0"/>
              </a:spcAft>
              <a:buClr>
                <a:srgbClr val="002060"/>
              </a:buClr>
              <a:buSzPts val="1200"/>
              <a:buFont typeface="Calibri"/>
              <a:buNone/>
            </a:pPr>
            <a:r>
              <a:rPr lang="en-US" sz="1200" b="1">
                <a:solidFill>
                  <a:srgbClr val="002060"/>
                </a:solidFill>
                <a:latin typeface="Calibri"/>
                <a:ea typeface="Calibri"/>
                <a:cs typeface="Calibri"/>
                <a:sym typeface="Calibri"/>
              </a:rPr>
              <a:t>On the Assessment: </a:t>
            </a:r>
            <a:r>
              <a:rPr lang="en-US" sz="1200" b="0">
                <a:solidFill>
                  <a:srgbClr val="002060"/>
                </a:solidFill>
                <a:latin typeface="Arial"/>
                <a:ea typeface="Arial"/>
                <a:cs typeface="Arial"/>
                <a:sym typeface="Arial"/>
              </a:rPr>
              <a:t>The overall performance of the region from 2017-2020 in terms of management of the environment and natural resources has successes and misses based on the Regional Development Plan (RDP) 2017-2022 targets. The collaborative efforts of the government and the private sectors contributed to the sectors’ improved performance while ensuring environmental balance. These efforts are transpired by the following: </a:t>
            </a:r>
            <a:r>
              <a:rPr lang="en-US" sz="1200">
                <a:latin typeface="Arial"/>
                <a:ea typeface="Arial"/>
                <a:cs typeface="Arial"/>
                <a:sym typeface="Arial"/>
              </a:rPr>
              <a:t>(a) </a:t>
            </a:r>
            <a:r>
              <a:rPr lang="en-US" sz="1200">
                <a:solidFill>
                  <a:schemeClr val="dk1"/>
                </a:solidFill>
                <a:latin typeface="Calibri"/>
                <a:ea typeface="Calibri"/>
                <a:cs typeface="Calibri"/>
                <a:sym typeface="Calibri"/>
              </a:rPr>
              <a:t>increased forest cover through the implementation of the enhanced national greening program, (b) strengthened management, conservation, and protection of the region’s protected areas and coastal and marine resources and increased number of Tamaraw population</a:t>
            </a:r>
            <a:r>
              <a:rPr lang="en-US" sz="1200">
                <a:latin typeface="Arial"/>
                <a:ea typeface="Arial"/>
                <a:cs typeface="Arial"/>
                <a:sym typeface="Arial"/>
              </a:rPr>
              <a:t> (b) the </a:t>
            </a:r>
            <a:r>
              <a:rPr lang="en-US" sz="1200">
                <a:solidFill>
                  <a:schemeClr val="dk1"/>
                </a:solidFill>
                <a:latin typeface="Calibri"/>
                <a:ea typeface="Calibri"/>
                <a:cs typeface="Calibri"/>
                <a:sym typeface="Calibri"/>
              </a:rPr>
              <a:t>ambient air quality consistently passed within the National Ambient Air Quality Guideline Value (NAAQGV) in the region, © </a:t>
            </a:r>
            <a:r>
              <a:rPr lang="en-US" sz="1200">
                <a:latin typeface="Arial"/>
                <a:ea typeface="Arial"/>
                <a:cs typeface="Arial"/>
                <a:sym typeface="Arial"/>
              </a:rPr>
              <a:t>all LGUs in the region have fully functional DRRM Operations Centers and (d) mainstreamed DRR/CCA in local development plans.</a:t>
            </a:r>
            <a:endParaRPr/>
          </a:p>
          <a:p>
            <a:pPr marL="0" marR="0" lvl="0" indent="0" algn="just" rtl="0">
              <a:lnSpc>
                <a:spcPct val="100000"/>
              </a:lnSpc>
              <a:spcBef>
                <a:spcPts val="0"/>
              </a:spcBef>
              <a:spcAft>
                <a:spcPts val="0"/>
              </a:spcAft>
              <a:buClr>
                <a:schemeClr val="dk1"/>
              </a:buClr>
              <a:buSzPts val="1200"/>
              <a:buFont typeface="Calibri"/>
              <a:buNone/>
            </a:pPr>
            <a:endParaRPr sz="1200">
              <a:latin typeface="Arial"/>
              <a:ea typeface="Arial"/>
              <a:cs typeface="Arial"/>
              <a:sym typeface="Arial"/>
            </a:endParaRPr>
          </a:p>
          <a:p>
            <a:pPr marL="0" lvl="0" indent="0" algn="just" rtl="0">
              <a:lnSpc>
                <a:spcPct val="100000"/>
              </a:lnSpc>
              <a:spcBef>
                <a:spcPts val="0"/>
              </a:spcBef>
              <a:spcAft>
                <a:spcPts val="0"/>
              </a:spcAft>
              <a:buNone/>
            </a:pPr>
            <a:r>
              <a:rPr lang="en-US" sz="1200" b="1">
                <a:solidFill>
                  <a:srgbClr val="002060"/>
                </a:solidFill>
                <a:latin typeface="Calibri"/>
                <a:ea typeface="Calibri"/>
                <a:cs typeface="Calibri"/>
                <a:sym typeface="Calibri"/>
              </a:rPr>
              <a:t>For Challenges, </a:t>
            </a:r>
            <a:r>
              <a:rPr lang="en-US" sz="1200" b="0">
                <a:latin typeface="Arial"/>
                <a:ea typeface="Arial"/>
                <a:cs typeface="Arial"/>
                <a:sym typeface="Arial"/>
              </a:rPr>
              <a:t>Among those identified include: (1) Inadequate ENR data for planning, programming, and policy regulations, (2) Enforcement of environmental laws, (3) Environmental Degradation, (4) Strengthened air and water quality monitoring, (5) Hazardous waste management disposal, and (6) Disaster risk management.</a:t>
            </a:r>
            <a:endParaRPr/>
          </a:p>
          <a:p>
            <a:pPr marL="0" lvl="0" indent="0" algn="l" rtl="0">
              <a:spcBef>
                <a:spcPts val="600"/>
              </a:spcBef>
              <a:spcAft>
                <a:spcPts val="0"/>
              </a:spcAft>
              <a:buNone/>
            </a:pPr>
            <a:endParaRPr sz="1200" b="1">
              <a:solidFill>
                <a:srgbClr val="002060"/>
              </a:solidFill>
              <a:latin typeface="Calibri"/>
              <a:ea typeface="Calibri"/>
              <a:cs typeface="Calibri"/>
              <a:sym typeface="Calibri"/>
            </a:endParaRPr>
          </a:p>
          <a:p>
            <a:pPr marL="0" marR="0" lvl="0" indent="0" algn="l" rtl="0">
              <a:lnSpc>
                <a:spcPct val="100000"/>
              </a:lnSpc>
              <a:spcBef>
                <a:spcPts val="0"/>
              </a:spcBef>
              <a:spcAft>
                <a:spcPts val="0"/>
              </a:spcAft>
              <a:buClr>
                <a:srgbClr val="002060"/>
              </a:buClr>
              <a:buSzPts val="1200"/>
              <a:buFont typeface="Calibri"/>
              <a:buNone/>
            </a:pPr>
            <a:r>
              <a:rPr lang="en-US" sz="1200" b="1">
                <a:solidFill>
                  <a:srgbClr val="002060"/>
                </a:solidFill>
                <a:latin typeface="Calibri"/>
                <a:ea typeface="Calibri"/>
                <a:cs typeface="Calibri"/>
                <a:sym typeface="Calibri"/>
              </a:rPr>
              <a:t>Given the current scenario and the challenges of the sectors, we are looking at the following strategies to address these concerns: </a:t>
            </a:r>
            <a:r>
              <a:rPr lang="en-US" sz="1200" b="0">
                <a:latin typeface="Arial"/>
                <a:ea typeface="Arial"/>
                <a:cs typeface="Arial"/>
                <a:sym typeface="Arial"/>
              </a:rPr>
              <a:t>1) establishment of ENR database, (2) encourage community-based participatory activities in the implementation of environmental laws, (3) conduct of inventory of the region’s with critical and degradation hotspots, (4) provision of additional air and water quality monitoring stations in the region, (5) strict compliance of health care facilities with the standard for hazardous waste management and  (6) </a:t>
            </a:r>
            <a:r>
              <a:rPr lang="en-US" sz="1200" b="0">
                <a:solidFill>
                  <a:schemeClr val="dk1"/>
                </a:solidFill>
                <a:latin typeface="Arial"/>
                <a:ea typeface="Arial"/>
                <a:cs typeface="Arial"/>
                <a:sym typeface="Arial"/>
              </a:rPr>
              <a:t>revisions of the implementing rules and regulations of the Philippine DRRM Act 2010 (RA 10121) to explicitly identify public health emergencies such as pandemics in the definition of disaster events.</a:t>
            </a:r>
            <a:endParaRPr sz="1200" b="0">
              <a:latin typeface="Arial"/>
              <a:ea typeface="Arial"/>
              <a:cs typeface="Arial"/>
              <a:sym typeface="Arial"/>
            </a:endParaRPr>
          </a:p>
          <a:p>
            <a:pPr marL="0" lvl="0" indent="0" algn="l" rtl="0">
              <a:spcBef>
                <a:spcPts val="0"/>
              </a:spcBef>
              <a:spcAft>
                <a:spcPts val="0"/>
              </a:spcAft>
              <a:buNone/>
            </a:pPr>
            <a:endParaRPr sz="1200" b="1">
              <a:solidFill>
                <a:srgbClr val="002060"/>
              </a:solidFill>
              <a:latin typeface="Calibri"/>
              <a:ea typeface="Calibri"/>
              <a:cs typeface="Calibri"/>
              <a:sym typeface="Calibri"/>
            </a:endParaRPr>
          </a:p>
          <a:p>
            <a:pPr marL="0" lvl="0" indent="0" algn="l" rtl="0">
              <a:spcBef>
                <a:spcPts val="0"/>
              </a:spcBef>
              <a:spcAft>
                <a:spcPts val="0"/>
              </a:spcAft>
              <a:buNone/>
            </a:pPr>
            <a:r>
              <a:rPr lang="en-US" sz="1200" b="0">
                <a:solidFill>
                  <a:srgbClr val="002060"/>
                </a:solidFill>
                <a:latin typeface="Calibri"/>
                <a:ea typeface="Calibri"/>
                <a:cs typeface="Calibri"/>
                <a:sym typeface="Calibri"/>
              </a:rPr>
              <a:t>Generally, t</a:t>
            </a:r>
            <a:r>
              <a:rPr lang="en-US" sz="1200" b="0">
                <a:latin typeface="Arial"/>
                <a:ea typeface="Arial"/>
                <a:cs typeface="Arial"/>
                <a:sym typeface="Arial"/>
              </a:rPr>
              <a:t>he development, conservation , and protection of the region’s natural resources and biodiversity must be accorded highest priority and shall never be compromised given the onset of COVID-19 pandemic. </a:t>
            </a:r>
            <a:endParaRPr b="0"/>
          </a:p>
        </p:txBody>
      </p:sp>
      <p:sp>
        <p:nvSpPr>
          <p:cNvPr id="1279" name="Google Shape;1279;p7:notes"/>
          <p:cNvSpPr txBox="1">
            <a:spLocks noGrp="1"/>
          </p:cNvSpPr>
          <p:nvPr>
            <p:ph type="sldNum" idx="12"/>
          </p:nvPr>
        </p:nvSpPr>
        <p:spPr>
          <a:xfrm>
            <a:off x="3850443" y="9430091"/>
            <a:ext cx="2945659" cy="496411"/>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3"/>
        <p:cNvGrpSpPr/>
        <p:nvPr/>
      </p:nvGrpSpPr>
      <p:grpSpPr>
        <a:xfrm>
          <a:off x="0" y="0"/>
          <a:ext cx="0" cy="0"/>
          <a:chOff x="0" y="0"/>
          <a:chExt cx="0" cy="0"/>
        </a:xfrm>
      </p:grpSpPr>
      <p:sp>
        <p:nvSpPr>
          <p:cNvPr id="1284" name="Google Shape;1284;p8: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5" name="Google Shape;1285;p8:notes"/>
          <p:cNvSpPr txBox="1">
            <a:spLocks noGrp="1"/>
          </p:cNvSpPr>
          <p:nvPr>
            <p:ph type="body" idx="1"/>
          </p:nvPr>
        </p:nvSpPr>
        <p:spPr>
          <a:xfrm>
            <a:off x="679768" y="4715907"/>
            <a:ext cx="5438140" cy="4467701"/>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dk1"/>
              </a:buClr>
              <a:buSzPts val="1200"/>
              <a:buFont typeface="Calibri"/>
              <a:buNone/>
            </a:pPr>
            <a:r>
              <a:rPr lang="en-US" b="0"/>
              <a:t>The following are the Major/priority Programs, Activities, and Projects (PAPs) of the region relative to Environment and Natural Resources:</a:t>
            </a:r>
            <a:endParaRPr/>
          </a:p>
          <a:p>
            <a:pPr marL="0" marR="0" lvl="0" indent="0" algn="just" rtl="0">
              <a:lnSpc>
                <a:spcPct val="100000"/>
              </a:lnSpc>
              <a:spcBef>
                <a:spcPts val="0"/>
              </a:spcBef>
              <a:spcAft>
                <a:spcPts val="0"/>
              </a:spcAft>
              <a:buClr>
                <a:schemeClr val="dk1"/>
              </a:buClr>
              <a:buSzPts val="1200"/>
              <a:buFont typeface="Calibri"/>
              <a:buNone/>
            </a:pPr>
            <a:endParaRPr b="0"/>
          </a:p>
          <a:p>
            <a:pPr marL="171450" marR="0" lvl="0" indent="-171450" algn="just" rtl="0">
              <a:lnSpc>
                <a:spcPct val="100000"/>
              </a:lnSpc>
              <a:spcBef>
                <a:spcPts val="0"/>
              </a:spcBef>
              <a:spcAft>
                <a:spcPts val="0"/>
              </a:spcAft>
              <a:buClr>
                <a:schemeClr val="dk1"/>
              </a:buClr>
              <a:buSzPts val="1200"/>
              <a:buFont typeface="Arial"/>
              <a:buChar char="•"/>
            </a:pPr>
            <a:r>
              <a:rPr lang="en-US" sz="1200" b="1" u="sng">
                <a:solidFill>
                  <a:schemeClr val="dk1"/>
                </a:solidFill>
                <a:latin typeface="Calibri"/>
                <a:ea typeface="Calibri"/>
                <a:cs typeface="Calibri"/>
                <a:sym typeface="Calibri"/>
              </a:rPr>
              <a:t>National Greening Program </a:t>
            </a:r>
            <a:endParaRPr/>
          </a:p>
          <a:p>
            <a:pPr marL="457200" lvl="1" indent="0" algn="l" rtl="0">
              <a:spcBef>
                <a:spcPts val="0"/>
              </a:spcBef>
              <a:spcAft>
                <a:spcPts val="0"/>
              </a:spcAft>
              <a:buNone/>
            </a:pPr>
            <a:r>
              <a:rPr lang="en-US" sz="1200">
                <a:solidFill>
                  <a:schemeClr val="dk1"/>
                </a:solidFill>
                <a:latin typeface="Calibri"/>
                <a:ea typeface="Calibri"/>
                <a:cs typeface="Calibri"/>
                <a:sym typeface="Calibri"/>
              </a:rPr>
              <a:t>The National Greening Program is a convergence activity of DA, DENR, DAR, LGUs, and the private sector and civil society in pursuit of sustainable development for poverty reduction, food security, biodiversity conservation, environmental suitability, and climate change mitigation and adaptation which started in 2011.  In 2019, the program was termed as Enhanced National Greening Program (E-NGP) which prioritizes the rehabilitation of denuded forest lands and maintenance and protection of existing forests. </a:t>
            </a:r>
            <a:endParaRPr/>
          </a:p>
          <a:p>
            <a:pPr marL="457200" lvl="1" indent="0" algn="l" rtl="0">
              <a:spcBef>
                <a:spcPts val="0"/>
              </a:spcBef>
              <a:spcAft>
                <a:spcPts val="0"/>
              </a:spcAft>
              <a:buNone/>
            </a:pPr>
            <a:r>
              <a:rPr lang="en-US" sz="1200">
                <a:solidFill>
                  <a:schemeClr val="dk1"/>
                </a:solidFill>
                <a:latin typeface="Calibri"/>
                <a:ea typeface="Calibri"/>
                <a:cs typeface="Calibri"/>
                <a:sym typeface="Calibri"/>
              </a:rPr>
              <a:t>  </a:t>
            </a:r>
            <a:endParaRPr/>
          </a:p>
          <a:p>
            <a:pPr marL="457200" marR="0" lvl="1" indent="0" algn="l"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In MIMAROPA, for CY 2020 a total of 12,323 hectares benefitted from the maintenance and protection activities of the program covering the NGP established plantations in 2018 and 2019. </a:t>
            </a:r>
            <a:r>
              <a:rPr lang="en-US" sz="1200" b="0">
                <a:solidFill>
                  <a:schemeClr val="dk1"/>
                </a:solidFill>
                <a:latin typeface="Arial"/>
                <a:ea typeface="Arial"/>
                <a:cs typeface="Arial"/>
                <a:sym typeface="Arial"/>
              </a:rPr>
              <a:t>Out of the 12,323 hectares, a total of 6,426 hectares benefitted from Palawan.</a:t>
            </a:r>
            <a:endParaRPr sz="1200" b="0">
              <a:solidFill>
                <a:schemeClr val="dk1"/>
              </a:solidFill>
              <a:latin typeface="Arial"/>
              <a:ea typeface="Arial"/>
              <a:cs typeface="Arial"/>
              <a:sym typeface="Arial"/>
            </a:endParaRPr>
          </a:p>
          <a:p>
            <a:pPr marL="457200" lvl="1" indent="0" algn="l" rtl="0">
              <a:spcBef>
                <a:spcPts val="0"/>
              </a:spcBef>
              <a:spcAft>
                <a:spcPts val="0"/>
              </a:spcAft>
              <a:buNone/>
            </a:pPr>
            <a:endParaRPr sz="1200">
              <a:solidFill>
                <a:schemeClr val="dk1"/>
              </a:solidFill>
              <a:latin typeface="Calibri"/>
              <a:ea typeface="Calibri"/>
              <a:cs typeface="Calibri"/>
              <a:sym typeface="Calibri"/>
            </a:endParaRPr>
          </a:p>
          <a:p>
            <a:pPr marL="171450" marR="0" lvl="0" indent="-171450" algn="just" rtl="0">
              <a:lnSpc>
                <a:spcPct val="100000"/>
              </a:lnSpc>
              <a:spcBef>
                <a:spcPts val="0"/>
              </a:spcBef>
              <a:spcAft>
                <a:spcPts val="0"/>
              </a:spcAft>
              <a:buClr>
                <a:schemeClr val="dk1"/>
              </a:buClr>
              <a:buSzPts val="1200"/>
              <a:buFont typeface="Arial"/>
              <a:buChar char="•"/>
            </a:pPr>
            <a:r>
              <a:rPr lang="en-US" sz="1200" b="1" u="sng">
                <a:solidFill>
                  <a:schemeClr val="dk1"/>
                </a:solidFill>
                <a:latin typeface="Calibri"/>
                <a:ea typeface="Calibri"/>
                <a:cs typeface="Calibri"/>
                <a:sym typeface="Calibri"/>
              </a:rPr>
              <a:t>Water Quality Management Area  </a:t>
            </a:r>
            <a:endParaRPr/>
          </a:p>
          <a:p>
            <a:pPr marL="457200" marR="0" lvl="1" indent="0" algn="just" rtl="0">
              <a:lnSpc>
                <a:spcPct val="100000"/>
              </a:lnSpc>
              <a:spcBef>
                <a:spcPts val="0"/>
              </a:spcBef>
              <a:spcAft>
                <a:spcPts val="0"/>
              </a:spcAft>
              <a:buClr>
                <a:schemeClr val="dk1"/>
              </a:buClr>
              <a:buSzPts val="1200"/>
              <a:buFont typeface="Arial"/>
              <a:buNone/>
            </a:pPr>
            <a:r>
              <a:rPr lang="en-US" sz="1200">
                <a:solidFill>
                  <a:schemeClr val="dk1"/>
                </a:solidFill>
                <a:latin typeface="Calibri"/>
                <a:ea typeface="Calibri"/>
                <a:cs typeface="Calibri"/>
                <a:sym typeface="Calibri"/>
              </a:rPr>
              <a:t>Under Section 5 of RA 9275 or the Philippine Clean Water Act of 2004 tasked the DENR in coordination with the National Water Resources Board (NWRB) to designate certain areas as water quality management areas (WQMA). The objective of the WQMA is to protect the water bodies and its tributaries by keeping their water quality within the water quality guidelines or criteria conforming to the waterbodies’ classification. In MIMAROPA, there are three waterbodies officially designated as WQMA (Coron Bay in Palawan, Sabang Bay in Puerto Galera, and Calapan River in Oriental Mindoro) and one is undergoing designation (Bacuit Bay in Palawan). </a:t>
            </a:r>
            <a:endParaRPr/>
          </a:p>
          <a:p>
            <a:pPr marL="0" marR="0" lvl="0" indent="0" algn="just" rtl="0">
              <a:lnSpc>
                <a:spcPct val="100000"/>
              </a:lnSpc>
              <a:spcBef>
                <a:spcPts val="0"/>
              </a:spcBef>
              <a:spcAft>
                <a:spcPts val="0"/>
              </a:spcAft>
              <a:buClr>
                <a:schemeClr val="dk1"/>
              </a:buClr>
              <a:buSzPts val="1200"/>
              <a:buFont typeface="Arial"/>
              <a:buNone/>
            </a:pPr>
            <a:endParaRPr sz="1200">
              <a:solidFill>
                <a:schemeClr val="dk1"/>
              </a:solidFill>
              <a:latin typeface="Calibri"/>
              <a:ea typeface="Calibri"/>
              <a:cs typeface="Calibri"/>
              <a:sym typeface="Calibri"/>
            </a:endParaRPr>
          </a:p>
          <a:p>
            <a:pPr marL="171450" marR="0" lvl="0" indent="-171450" algn="just" rtl="0">
              <a:lnSpc>
                <a:spcPct val="100000"/>
              </a:lnSpc>
              <a:spcBef>
                <a:spcPts val="0"/>
              </a:spcBef>
              <a:spcAft>
                <a:spcPts val="0"/>
              </a:spcAft>
              <a:buClr>
                <a:schemeClr val="dk1"/>
              </a:buClr>
              <a:buSzPts val="1200"/>
              <a:buFont typeface="Arial"/>
              <a:buChar char="•"/>
            </a:pPr>
            <a:r>
              <a:rPr lang="en-US" sz="1200" b="1" u="sng">
                <a:solidFill>
                  <a:schemeClr val="dk1"/>
                </a:solidFill>
                <a:latin typeface="Calibri"/>
                <a:ea typeface="Calibri"/>
                <a:cs typeface="Calibri"/>
                <a:sym typeface="Calibri"/>
              </a:rPr>
              <a:t>Ecological Solid Waste Management Program </a:t>
            </a:r>
            <a:endParaRPr/>
          </a:p>
          <a:p>
            <a:pPr marL="457200" marR="0" lvl="1" indent="0" algn="just"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Republic Act 9003 otherwise known as the Ecological Solid Waste Management Act of 2000 provides the necessary policy framework, institutional mechanisms and mandates to the local government units (LGUs) to achieve 25% waste reduction through formulation of its 10-Year Solid Waste Management Plan (SWMP). As to date, out of the 78 LGUs in the region (including the 5 provinces) 38 has approved 10-year Solid Waste Management Plans (SWMPs). For Palawan, 15 municipalities and 1 for the province has approved SWMPs</a:t>
            </a:r>
            <a:endParaRPr sz="1200" b="0">
              <a:latin typeface="Arial"/>
              <a:ea typeface="Arial"/>
              <a:cs typeface="Arial"/>
              <a:sym typeface="Arial"/>
            </a:endParaRPr>
          </a:p>
          <a:p>
            <a:pPr marL="457200" marR="0" lvl="1" indent="0" algn="just" rtl="0">
              <a:lnSpc>
                <a:spcPct val="100000"/>
              </a:lnSpc>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a:p>
            <a:pPr marL="171450" marR="0" lvl="0" indent="-171450" algn="just" rtl="0">
              <a:lnSpc>
                <a:spcPct val="100000"/>
              </a:lnSpc>
              <a:spcBef>
                <a:spcPts val="0"/>
              </a:spcBef>
              <a:spcAft>
                <a:spcPts val="0"/>
              </a:spcAft>
              <a:buClr>
                <a:schemeClr val="dk1"/>
              </a:buClr>
              <a:buSzPts val="1200"/>
              <a:buFont typeface="Arial"/>
              <a:buChar char="•"/>
            </a:pPr>
            <a:r>
              <a:rPr lang="en-US" sz="1200" b="1" u="sng">
                <a:solidFill>
                  <a:schemeClr val="dk1"/>
                </a:solidFill>
                <a:latin typeface="Calibri"/>
                <a:ea typeface="Calibri"/>
                <a:cs typeface="Calibri"/>
                <a:sym typeface="Calibri"/>
              </a:rPr>
              <a:t>Integrated Watershed Management Plan  </a:t>
            </a:r>
            <a:endParaRPr/>
          </a:p>
          <a:p>
            <a:pPr marL="457200" marR="0" lvl="1" indent="0" algn="just"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Under the watershed instrumentation targets of DENR is the preparation of the Integrated Watershed Management Plan which will serve as the guide in the continuous conservation, management, and protection of the watersheds. On December 2020, the IWMP of Caguray Watershed in Occidental Mindoro and Bansud River Watershed was finalized and submitted to DENR MIMAROPA. </a:t>
            </a:r>
            <a:endParaRPr/>
          </a:p>
          <a:p>
            <a:pPr marL="457200" marR="0" lvl="1" indent="0" algn="just" rtl="0">
              <a:lnSpc>
                <a:spcPct val="100000"/>
              </a:lnSpc>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a:p>
            <a:pPr marL="171450" marR="0" lvl="0" indent="-171450" algn="just" rtl="0">
              <a:lnSpc>
                <a:spcPct val="100000"/>
              </a:lnSpc>
              <a:spcBef>
                <a:spcPts val="0"/>
              </a:spcBef>
              <a:spcAft>
                <a:spcPts val="0"/>
              </a:spcAft>
              <a:buClr>
                <a:schemeClr val="dk1"/>
              </a:buClr>
              <a:buSzPts val="1200"/>
              <a:buFont typeface="Arial"/>
              <a:buChar char="•"/>
            </a:pPr>
            <a:r>
              <a:rPr lang="en-US" sz="1200" b="1" u="sng">
                <a:solidFill>
                  <a:schemeClr val="dk1"/>
                </a:solidFill>
                <a:latin typeface="Calibri"/>
                <a:ea typeface="Calibri"/>
                <a:cs typeface="Calibri"/>
                <a:sym typeface="Calibri"/>
              </a:rPr>
              <a:t>Climate Change-Responsive Integrated River Basin Management and Development Master Plan </a:t>
            </a:r>
            <a:endParaRPr/>
          </a:p>
          <a:p>
            <a:pPr marL="457200" marR="0" lvl="1" indent="0" algn="just"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The formulation of Climate Change-Responsive Integrated River Basin Management and Development Master Plan for 8 clustered river basins by the University of the Philippines included MIMAROPA particularly the provinces of Oriental Mindoro and Palawan. </a:t>
            </a:r>
            <a:endParaRPr/>
          </a:p>
          <a:p>
            <a:pPr marL="0" marR="0" lvl="0" indent="0" algn="just" rtl="0">
              <a:lnSpc>
                <a:spcPct val="100000"/>
              </a:lnSpc>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a:p>
            <a:pPr marL="171450" marR="0" lvl="0" indent="-171450" algn="just" rtl="0">
              <a:lnSpc>
                <a:spcPct val="100000"/>
              </a:lnSpc>
              <a:spcBef>
                <a:spcPts val="0"/>
              </a:spcBef>
              <a:spcAft>
                <a:spcPts val="0"/>
              </a:spcAft>
              <a:buClr>
                <a:schemeClr val="dk1"/>
              </a:buClr>
              <a:buSzPts val="1200"/>
              <a:buFont typeface="Arial"/>
              <a:buChar char="•"/>
            </a:pPr>
            <a:r>
              <a:rPr lang="en-US" sz="1200" b="1" u="sng">
                <a:solidFill>
                  <a:schemeClr val="dk1"/>
                </a:solidFill>
                <a:latin typeface="Calibri"/>
                <a:ea typeface="Calibri"/>
                <a:cs typeface="Calibri"/>
                <a:sym typeface="Calibri"/>
              </a:rPr>
              <a:t>Rapid Land Tenure Appraisal </a:t>
            </a:r>
            <a:endParaRPr/>
          </a:p>
          <a:p>
            <a:pPr marL="457200" marR="0" lvl="1" indent="0" algn="just"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A DENR project in partnership with local government units on public land titling. The Rapid Land Tenure Appraisal (RLTA) is the process of obtaining a clear picture of the land tenure situation on the ground before operations are entered into the area. This is intended to determine the approximate workable lots in a particular area to determine the total remaining unpatented lots in a certain municipality. Consolidated Cadastral Map is one of the pre-requisites of the RLTA. As of 2020, 19 barangays in Roxas, Oriental Mindoro was accomplished. </a:t>
            </a:r>
            <a:endParaRPr/>
          </a:p>
          <a:p>
            <a:pPr marL="0" marR="0" lvl="0" indent="0" algn="just" rtl="0">
              <a:lnSpc>
                <a:spcPct val="100000"/>
              </a:lnSpc>
              <a:spcBef>
                <a:spcPts val="0"/>
              </a:spcBef>
              <a:spcAft>
                <a:spcPts val="0"/>
              </a:spcAft>
              <a:buClr>
                <a:schemeClr val="dk1"/>
              </a:buClr>
              <a:buSzPts val="1200"/>
              <a:buFont typeface="Calibri"/>
              <a:buNone/>
            </a:pPr>
            <a:endParaRPr b="0"/>
          </a:p>
          <a:p>
            <a:pPr marL="0" marR="0" lvl="0" indent="0" algn="just" rtl="0">
              <a:lnSpc>
                <a:spcPct val="100000"/>
              </a:lnSpc>
              <a:spcBef>
                <a:spcPts val="0"/>
              </a:spcBef>
              <a:spcAft>
                <a:spcPts val="0"/>
              </a:spcAft>
              <a:buClr>
                <a:schemeClr val="dk1"/>
              </a:buClr>
              <a:buSzPts val="1200"/>
              <a:buFont typeface="Calibri"/>
              <a:buNone/>
            </a:pPr>
            <a:endParaRPr b="0"/>
          </a:p>
          <a:p>
            <a:pPr marL="0" marR="0" lvl="0" indent="0" algn="just" rtl="0">
              <a:lnSpc>
                <a:spcPct val="100000"/>
              </a:lnSpc>
              <a:spcBef>
                <a:spcPts val="0"/>
              </a:spcBef>
              <a:spcAft>
                <a:spcPts val="0"/>
              </a:spcAft>
              <a:buClr>
                <a:schemeClr val="dk1"/>
              </a:buClr>
              <a:buSzPts val="1200"/>
              <a:buFont typeface="Calibri"/>
              <a:buNone/>
            </a:pPr>
            <a:r>
              <a:rPr lang="en-US" b="0"/>
              <a:t> </a:t>
            </a:r>
            <a:endParaRPr b="0"/>
          </a:p>
        </p:txBody>
      </p:sp>
      <p:sp>
        <p:nvSpPr>
          <p:cNvPr id="1286" name="Google Shape;1286;p8:notes"/>
          <p:cNvSpPr txBox="1">
            <a:spLocks noGrp="1"/>
          </p:cNvSpPr>
          <p:nvPr>
            <p:ph type="sldNum" idx="12"/>
          </p:nvPr>
        </p:nvSpPr>
        <p:spPr>
          <a:xfrm>
            <a:off x="3850443" y="9430091"/>
            <a:ext cx="2945659" cy="496411"/>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0"/>
        <p:cNvGrpSpPr/>
        <p:nvPr/>
      </p:nvGrpSpPr>
      <p:grpSpPr>
        <a:xfrm>
          <a:off x="0" y="0"/>
          <a:ext cx="0" cy="0"/>
          <a:chOff x="0" y="0"/>
          <a:chExt cx="0" cy="0"/>
        </a:xfrm>
      </p:grpSpPr>
      <p:sp>
        <p:nvSpPr>
          <p:cNvPr id="1291" name="Google Shape;1291;p9: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2" name="Google Shape;1292;p9:notes"/>
          <p:cNvSpPr txBox="1">
            <a:spLocks noGrp="1"/>
          </p:cNvSpPr>
          <p:nvPr>
            <p:ph type="body" idx="1"/>
          </p:nvPr>
        </p:nvSpPr>
        <p:spPr>
          <a:xfrm>
            <a:off x="679768" y="4715907"/>
            <a:ext cx="5438140" cy="4467701"/>
          </a:xfrm>
          <a:prstGeom prst="rect">
            <a:avLst/>
          </a:prstGeom>
          <a:noFill/>
          <a:ln>
            <a:noFill/>
          </a:ln>
        </p:spPr>
        <p:txBody>
          <a:bodyPr spcFirstLastPara="1" wrap="square" lIns="91425" tIns="45700" rIns="91425" bIns="45700" anchor="t" anchorCtr="0">
            <a:noAutofit/>
          </a:bodyPr>
          <a:lstStyle/>
          <a:p>
            <a:pPr marL="0" lvl="0" indent="0" algn="just" rtl="0">
              <a:spcBef>
                <a:spcPts val="0"/>
              </a:spcBef>
              <a:spcAft>
                <a:spcPts val="0"/>
              </a:spcAft>
              <a:buNone/>
            </a:pPr>
            <a:r>
              <a:rPr lang="en-US" sz="1200" b="1">
                <a:latin typeface="Arial"/>
                <a:ea typeface="Arial"/>
                <a:cs typeface="Arial"/>
                <a:sym typeface="Arial"/>
              </a:rPr>
              <a:t>Moving Forward</a:t>
            </a:r>
            <a:r>
              <a:rPr lang="en-US" sz="1200">
                <a:latin typeface="Arial"/>
                <a:ea typeface="Arial"/>
                <a:cs typeface="Arial"/>
                <a:sym typeface="Arial"/>
              </a:rPr>
              <a:t>, </a:t>
            </a:r>
            <a:r>
              <a:rPr lang="en-US" sz="1200" b="1">
                <a:solidFill>
                  <a:schemeClr val="dk1"/>
                </a:solidFill>
                <a:latin typeface="Calibri"/>
                <a:ea typeface="Calibri"/>
                <a:cs typeface="Calibri"/>
                <a:sym typeface="Calibri"/>
              </a:rPr>
              <a:t>we need to prioritize the following to be able to achieve the goals and objectives stipulated in the MIMAROPA RDP:</a:t>
            </a:r>
            <a:endParaRPr/>
          </a:p>
          <a:p>
            <a:pPr marL="0" lvl="0" indent="0" algn="just" rtl="0">
              <a:spcBef>
                <a:spcPts val="0"/>
              </a:spcBef>
              <a:spcAft>
                <a:spcPts val="0"/>
              </a:spcAft>
              <a:buNone/>
            </a:pPr>
            <a:endParaRPr sz="1200" b="1">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1200"/>
              <a:buFont typeface="Calibri"/>
              <a:buNone/>
            </a:pPr>
            <a:r>
              <a:rPr lang="en-US" sz="1200" b="1">
                <a:solidFill>
                  <a:schemeClr val="dk1"/>
                </a:solidFill>
                <a:latin typeface="Calibri"/>
                <a:ea typeface="Calibri"/>
                <a:cs typeface="Calibri"/>
                <a:sym typeface="Calibri"/>
              </a:rPr>
              <a:t>A balance economic growth and environmental conservation and protection to optimize the possible gains of sustainable development.</a:t>
            </a:r>
            <a:r>
              <a:rPr lang="en-US" sz="1200">
                <a:solidFill>
                  <a:schemeClr val="dk1"/>
                </a:solidFill>
                <a:latin typeface="Calibri"/>
                <a:ea typeface="Calibri"/>
                <a:cs typeface="Calibri"/>
                <a:sym typeface="Calibri"/>
              </a:rPr>
              <a:t> Although, the performance of the region in terms of management of the environment and natural resources has successes and misses,  the development, conservation, and protection of the region’s natural resources and biodiversity must be accorded highest priority and shall never be compromised; </a:t>
            </a:r>
            <a:endParaRPr/>
          </a:p>
          <a:p>
            <a:pPr marL="0" lvl="0" indent="0" algn="just" rtl="0">
              <a:spcBef>
                <a:spcPts val="0"/>
              </a:spcBef>
              <a:spcAft>
                <a:spcPts val="0"/>
              </a:spcAft>
              <a:buNone/>
            </a:pPr>
            <a:endParaRPr sz="1200">
              <a:latin typeface="Arial"/>
              <a:ea typeface="Arial"/>
              <a:cs typeface="Arial"/>
              <a:sym typeface="Arial"/>
            </a:endParaRPr>
          </a:p>
          <a:p>
            <a:pPr marL="0" marR="0" lvl="0" indent="0" algn="just" rtl="0">
              <a:lnSpc>
                <a:spcPct val="100000"/>
              </a:lnSpc>
              <a:spcBef>
                <a:spcPts val="0"/>
              </a:spcBef>
              <a:spcAft>
                <a:spcPts val="0"/>
              </a:spcAft>
              <a:buClr>
                <a:schemeClr val="dk1"/>
              </a:buClr>
              <a:buSzPts val="1200"/>
              <a:buFont typeface="Calibri"/>
              <a:buNone/>
            </a:pPr>
            <a:r>
              <a:rPr lang="en-US" sz="1200" b="1">
                <a:solidFill>
                  <a:schemeClr val="dk1"/>
                </a:solidFill>
                <a:latin typeface="Calibri"/>
                <a:ea typeface="Calibri"/>
                <a:cs typeface="Calibri"/>
                <a:sym typeface="Calibri"/>
              </a:rPr>
              <a:t>Safety nets shall be developed and put in place to mitigate environmental degradation, over exploitation, and damaging uses of the region’s resources. </a:t>
            </a:r>
            <a:r>
              <a:rPr lang="en-US" sz="1200">
                <a:solidFill>
                  <a:schemeClr val="dk1"/>
                </a:solidFill>
                <a:latin typeface="Calibri"/>
                <a:ea typeface="Calibri"/>
                <a:cs typeface="Calibri"/>
                <a:sym typeface="Calibri"/>
              </a:rPr>
              <a:t>Parallel efforts between the government and private sectors shall be exerted to restore and rehabilitate denuded forest areas, mine sites, over logged areas, and damaged marine areas. </a:t>
            </a:r>
            <a:endParaRPr/>
          </a:p>
          <a:p>
            <a:pPr marL="0" lvl="0" indent="0" algn="just" rtl="0">
              <a:spcBef>
                <a:spcPts val="0"/>
              </a:spcBef>
              <a:spcAft>
                <a:spcPts val="0"/>
              </a:spcAft>
              <a:buNone/>
            </a:pPr>
            <a:endParaRPr sz="1200">
              <a:latin typeface="Arial"/>
              <a:ea typeface="Arial"/>
              <a:cs typeface="Arial"/>
              <a:sym typeface="Arial"/>
            </a:endParaRPr>
          </a:p>
          <a:p>
            <a:pPr marL="0" marR="0" lvl="0" indent="0" algn="just" rtl="0">
              <a:lnSpc>
                <a:spcPct val="100000"/>
              </a:lnSpc>
              <a:spcBef>
                <a:spcPts val="0"/>
              </a:spcBef>
              <a:spcAft>
                <a:spcPts val="0"/>
              </a:spcAft>
              <a:buClr>
                <a:schemeClr val="dk1"/>
              </a:buClr>
              <a:buSzPts val="1200"/>
              <a:buFont typeface="Calibri"/>
              <a:buNone/>
            </a:pPr>
            <a:r>
              <a:rPr lang="en-US" sz="1200" b="1">
                <a:solidFill>
                  <a:schemeClr val="dk1"/>
                </a:solidFill>
                <a:latin typeface="Calibri"/>
                <a:ea typeface="Calibri"/>
                <a:cs typeface="Calibri"/>
                <a:sym typeface="Calibri"/>
              </a:rPr>
              <a:t>The role of protected area management boards (PAMBs) in the management and protection of the protected areas is important and need to be strengthened</a:t>
            </a:r>
            <a:r>
              <a:rPr lang="en-US" sz="1200">
                <a:solidFill>
                  <a:schemeClr val="dk1"/>
                </a:solidFill>
                <a:latin typeface="Calibri"/>
                <a:ea typeface="Calibri"/>
                <a:cs typeface="Calibri"/>
                <a:sym typeface="Calibri"/>
              </a:rPr>
              <a:t>. Active participation of relevant stakeholders is necessary and should be institutionalized for stronger interagency board responsible in safeguarding the environmental integrity of the region. Enhanced capacity building should be provided to the members of the PAMB being the oversight body in ensuring sustainability of protected areas on the ground.</a:t>
            </a:r>
            <a:endParaRPr/>
          </a:p>
          <a:p>
            <a:pPr marL="0" lvl="0" indent="0" algn="just" rtl="0">
              <a:spcBef>
                <a:spcPts val="0"/>
              </a:spcBef>
              <a:spcAft>
                <a:spcPts val="0"/>
              </a:spcAft>
              <a:buNone/>
            </a:pPr>
            <a:endParaRPr sz="1200">
              <a:latin typeface="Arial"/>
              <a:ea typeface="Arial"/>
              <a:cs typeface="Arial"/>
              <a:sym typeface="Arial"/>
            </a:endParaRPr>
          </a:p>
          <a:p>
            <a:pPr marL="0" marR="0" lvl="0" indent="0" algn="just" rtl="0">
              <a:lnSpc>
                <a:spcPct val="100000"/>
              </a:lnSpc>
              <a:spcBef>
                <a:spcPts val="0"/>
              </a:spcBef>
              <a:spcAft>
                <a:spcPts val="0"/>
              </a:spcAft>
              <a:buClr>
                <a:schemeClr val="dk1"/>
              </a:buClr>
              <a:buSzPts val="1200"/>
              <a:buFont typeface="Calibri"/>
              <a:buNone/>
            </a:pPr>
            <a:r>
              <a:rPr lang="en-US" sz="1200" b="1">
                <a:solidFill>
                  <a:schemeClr val="dk1"/>
                </a:solidFill>
                <a:latin typeface="Calibri"/>
                <a:ea typeface="Calibri"/>
                <a:cs typeface="Calibri"/>
                <a:sym typeface="Calibri"/>
              </a:rPr>
              <a:t>The new normal setting requires a strengthened and innovative actions from the government and private sectors in curbing solutions without prejudicing the risks posed by COVID-19 on environmental sustainability while ensuring public health. </a:t>
            </a:r>
            <a:r>
              <a:rPr lang="en-US" sz="1200" b="0">
                <a:solidFill>
                  <a:schemeClr val="dk1"/>
                </a:solidFill>
                <a:latin typeface="Calibri"/>
                <a:ea typeface="Calibri"/>
                <a:cs typeface="Calibri"/>
                <a:sym typeface="Calibri"/>
              </a:rPr>
              <a:t>Included among others the conduct trainings for LGUs in Disaster Resilience and use of new technologies during disaster response; compliance of healthcare facilities with the standards for hazardous waste management, undertake Research and Development on the utilization of natural resources, and agroforestry development </a:t>
            </a:r>
            <a:endParaRPr/>
          </a:p>
          <a:p>
            <a:pPr marL="0" marR="0" lvl="0" indent="0" algn="just" rtl="0">
              <a:lnSpc>
                <a:spcPct val="100000"/>
              </a:lnSpc>
              <a:spcBef>
                <a:spcPts val="0"/>
              </a:spcBef>
              <a:spcAft>
                <a:spcPts val="0"/>
              </a:spcAft>
              <a:buClr>
                <a:schemeClr val="dk1"/>
              </a:buClr>
              <a:buSzPts val="1200"/>
              <a:buFont typeface="Calibri"/>
              <a:buNone/>
            </a:pPr>
            <a:endParaRPr sz="1200" b="0">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1200"/>
              <a:buFont typeface="Calibri"/>
              <a:buNone/>
            </a:pPr>
            <a:r>
              <a:rPr lang="en-US" sz="1200" b="1">
                <a:solidFill>
                  <a:schemeClr val="dk1"/>
                </a:solidFill>
                <a:latin typeface="Calibri"/>
                <a:ea typeface="Calibri"/>
                <a:cs typeface="Calibri"/>
                <a:sym typeface="Calibri"/>
              </a:rPr>
              <a:t>The promotion of green spaces in major urban areas through urban forestry activities be strengthened.</a:t>
            </a:r>
            <a:r>
              <a:rPr lang="en-US" sz="1200">
                <a:solidFill>
                  <a:schemeClr val="dk1"/>
                </a:solidFill>
                <a:latin typeface="Calibri"/>
                <a:ea typeface="Calibri"/>
                <a:cs typeface="Calibri"/>
                <a:sym typeface="Calibri"/>
              </a:rPr>
              <a:t> This may involve but not limited to the development of forest parks, greenbelts, nature center or road side planting including the planting of trees and ornamentals in vacant lots.</a:t>
            </a:r>
            <a:endParaRPr/>
          </a:p>
          <a:p>
            <a:pPr marL="0" marR="0" lvl="0" indent="0" algn="just" rtl="0">
              <a:lnSpc>
                <a:spcPct val="100000"/>
              </a:lnSpc>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p:txBody>
      </p:sp>
      <p:sp>
        <p:nvSpPr>
          <p:cNvPr id="1293" name="Google Shape;1293;p9:notes"/>
          <p:cNvSpPr txBox="1">
            <a:spLocks noGrp="1"/>
          </p:cNvSpPr>
          <p:nvPr>
            <p:ph type="sldNum" idx="12"/>
          </p:nvPr>
        </p:nvSpPr>
        <p:spPr>
          <a:xfrm>
            <a:off x="3850443" y="9430091"/>
            <a:ext cx="2945659" cy="496411"/>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7"/>
        <p:cNvGrpSpPr/>
        <p:nvPr/>
      </p:nvGrpSpPr>
      <p:grpSpPr>
        <a:xfrm>
          <a:off x="0" y="0"/>
          <a:ext cx="0" cy="0"/>
          <a:chOff x="0" y="0"/>
          <a:chExt cx="0" cy="0"/>
        </a:xfrm>
      </p:grpSpPr>
      <p:sp>
        <p:nvSpPr>
          <p:cNvPr id="1298" name="Google Shape;1298;p10: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9" name="Google Shape;1299;p10:notes"/>
          <p:cNvSpPr txBox="1">
            <a:spLocks noGrp="1"/>
          </p:cNvSpPr>
          <p:nvPr>
            <p:ph type="body" idx="1"/>
          </p:nvPr>
        </p:nvSpPr>
        <p:spPr>
          <a:xfrm>
            <a:off x="679768" y="4715907"/>
            <a:ext cx="5438140" cy="4467701"/>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dk1"/>
              </a:buClr>
              <a:buSzPts val="1200"/>
              <a:buFont typeface="Arial"/>
              <a:buNone/>
            </a:pPr>
            <a:r>
              <a:rPr lang="en-US" sz="1200">
                <a:latin typeface="Arial"/>
                <a:ea typeface="Arial"/>
                <a:cs typeface="Arial"/>
                <a:sym typeface="Arial"/>
              </a:rPr>
              <a:t>To help us realize the goals and objectives of the ENR sector stipulated in the RDP 2017-2022. We have a long list of proposed ENR program, activities, and projects for FY 2022. The following list of PAPs are among the RDC endorsed FY 2022 budget proposals:</a:t>
            </a:r>
            <a:endParaRPr/>
          </a:p>
          <a:p>
            <a:pPr marL="0" marR="0" lvl="0" indent="0" algn="just" rtl="0">
              <a:lnSpc>
                <a:spcPct val="100000"/>
              </a:lnSpc>
              <a:spcBef>
                <a:spcPts val="0"/>
              </a:spcBef>
              <a:spcAft>
                <a:spcPts val="0"/>
              </a:spcAft>
              <a:buClr>
                <a:schemeClr val="dk1"/>
              </a:buClr>
              <a:buSzPts val="1200"/>
              <a:buFont typeface="Calibri"/>
              <a:buNone/>
            </a:pPr>
            <a:endParaRPr sz="1200">
              <a:latin typeface="Arial"/>
              <a:ea typeface="Arial"/>
              <a:cs typeface="Arial"/>
              <a:sym typeface="Arial"/>
            </a:endParaRPr>
          </a:p>
          <a:p>
            <a:pPr marL="0" marR="0" lvl="0" indent="0" algn="just" rtl="0">
              <a:lnSpc>
                <a:spcPct val="100000"/>
              </a:lnSpc>
              <a:spcBef>
                <a:spcPts val="0"/>
              </a:spcBef>
              <a:spcAft>
                <a:spcPts val="0"/>
              </a:spcAft>
              <a:buClr>
                <a:schemeClr val="dk1"/>
              </a:buClr>
              <a:buSzPts val="1200"/>
              <a:buFont typeface="Arial"/>
              <a:buNone/>
            </a:pPr>
            <a:r>
              <a:rPr lang="en-US" sz="1200">
                <a:latin typeface="Arial"/>
                <a:ea typeface="Arial"/>
                <a:cs typeface="Arial"/>
                <a:sym typeface="Arial"/>
              </a:rPr>
              <a:t>For DENR MIMAROPA, we have 3 proposed major PAPs amounting to ₱1.2 billion pesos. The PAPs include:  (1) Natural Resources Enforcement and Regulatory Program, (2) Natural Resources Conservation and Development Program, and (3) Environment and Natural Resources Resiliency Program.</a:t>
            </a:r>
            <a:endParaRPr sz="1200">
              <a:solidFill>
                <a:schemeClr val="dk1"/>
              </a:solidFill>
              <a:latin typeface="Calibri"/>
              <a:ea typeface="Calibri"/>
              <a:cs typeface="Calibri"/>
              <a:sym typeface="Calibri"/>
            </a:endParaRPr>
          </a:p>
        </p:txBody>
      </p:sp>
      <p:sp>
        <p:nvSpPr>
          <p:cNvPr id="1300" name="Google Shape;1300;p10:notes"/>
          <p:cNvSpPr txBox="1">
            <a:spLocks noGrp="1"/>
          </p:cNvSpPr>
          <p:nvPr>
            <p:ph type="sldNum" idx="12"/>
          </p:nvPr>
        </p:nvSpPr>
        <p:spPr>
          <a:xfrm>
            <a:off x="3850443" y="9430091"/>
            <a:ext cx="2945659" cy="496411"/>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4"/>
        <p:cNvGrpSpPr/>
        <p:nvPr/>
      </p:nvGrpSpPr>
      <p:grpSpPr>
        <a:xfrm>
          <a:off x="0" y="0"/>
          <a:ext cx="0" cy="0"/>
          <a:chOff x="0" y="0"/>
          <a:chExt cx="0" cy="0"/>
        </a:xfrm>
      </p:grpSpPr>
      <p:sp>
        <p:nvSpPr>
          <p:cNvPr id="1305" name="Google Shape;1305;p1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6" name="Google Shape;1306;p11:notes"/>
          <p:cNvSpPr txBox="1">
            <a:spLocks noGrp="1"/>
          </p:cNvSpPr>
          <p:nvPr>
            <p:ph type="body" idx="1"/>
          </p:nvPr>
        </p:nvSpPr>
        <p:spPr>
          <a:xfrm>
            <a:off x="679768" y="4715907"/>
            <a:ext cx="5438140" cy="4467701"/>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dk1"/>
              </a:buClr>
              <a:buSzPts val="1400"/>
              <a:buFont typeface="Arial"/>
              <a:buNone/>
            </a:pPr>
            <a:r>
              <a:rPr lang="en-US" sz="1400">
                <a:solidFill>
                  <a:schemeClr val="dk1"/>
                </a:solidFill>
                <a:latin typeface="Arial"/>
                <a:ea typeface="Arial"/>
                <a:cs typeface="Arial"/>
                <a:sym typeface="Arial"/>
              </a:rPr>
              <a:t>For EMB MIMAROPA we have a total of 8 major PAPs proposed for FY 2022 amounting to 84.53 million such as:</a:t>
            </a:r>
            <a:endParaRPr/>
          </a:p>
          <a:p>
            <a:pPr marL="171450" marR="0" lvl="0" indent="-171450" algn="just" rtl="0">
              <a:lnSpc>
                <a:spcPct val="100000"/>
              </a:lnSpc>
              <a:spcBef>
                <a:spcPts val="0"/>
              </a:spcBef>
              <a:spcAft>
                <a:spcPts val="0"/>
              </a:spcAft>
              <a:buClr>
                <a:schemeClr val="dk1"/>
              </a:buClr>
              <a:buSzPts val="1400"/>
              <a:buFont typeface="Arial"/>
              <a:buChar char="•"/>
            </a:pPr>
            <a:r>
              <a:rPr lang="en-US" sz="1400">
                <a:latin typeface="Arial"/>
                <a:ea typeface="Arial"/>
                <a:cs typeface="Arial"/>
                <a:sym typeface="Arial"/>
              </a:rPr>
              <a:t>Pollution research and laboratory services</a:t>
            </a:r>
            <a:endParaRPr/>
          </a:p>
          <a:p>
            <a:pPr marL="171450" marR="0" lvl="0" indent="-171450" algn="just" rtl="0">
              <a:lnSpc>
                <a:spcPct val="100000"/>
              </a:lnSpc>
              <a:spcBef>
                <a:spcPts val="0"/>
              </a:spcBef>
              <a:spcAft>
                <a:spcPts val="0"/>
              </a:spcAft>
              <a:buClr>
                <a:schemeClr val="dk1"/>
              </a:buClr>
              <a:buSzPts val="1400"/>
              <a:buFont typeface="Arial"/>
              <a:buChar char="•"/>
            </a:pPr>
            <a:r>
              <a:rPr lang="en-US" sz="1400">
                <a:latin typeface="Arial"/>
                <a:ea typeface="Arial"/>
                <a:cs typeface="Arial"/>
                <a:sym typeface="Arial"/>
              </a:rPr>
              <a:t>Environmental Impact Assessments</a:t>
            </a:r>
            <a:endParaRPr/>
          </a:p>
          <a:p>
            <a:pPr marL="171450" marR="0" lvl="0" indent="-171450" algn="just" rtl="0">
              <a:lnSpc>
                <a:spcPct val="100000"/>
              </a:lnSpc>
              <a:spcBef>
                <a:spcPts val="0"/>
              </a:spcBef>
              <a:spcAft>
                <a:spcPts val="0"/>
              </a:spcAft>
              <a:buClr>
                <a:schemeClr val="dk1"/>
              </a:buClr>
              <a:buSzPts val="1400"/>
              <a:buFont typeface="Arial"/>
              <a:buChar char="•"/>
            </a:pPr>
            <a:r>
              <a:rPr lang="en-US" sz="1400">
                <a:latin typeface="Arial"/>
                <a:ea typeface="Arial"/>
                <a:cs typeface="Arial"/>
                <a:sym typeface="Arial"/>
              </a:rPr>
              <a:t>Implementation of Clean Air Regulation</a:t>
            </a:r>
            <a:endParaRPr/>
          </a:p>
          <a:p>
            <a:pPr marL="171450" marR="0" lvl="0" indent="-171450" algn="just" rtl="0">
              <a:lnSpc>
                <a:spcPct val="100000"/>
              </a:lnSpc>
              <a:spcBef>
                <a:spcPts val="0"/>
              </a:spcBef>
              <a:spcAft>
                <a:spcPts val="0"/>
              </a:spcAft>
              <a:buClr>
                <a:schemeClr val="dk1"/>
              </a:buClr>
              <a:buSzPts val="1400"/>
              <a:buFont typeface="Arial"/>
              <a:buChar char="•"/>
            </a:pPr>
            <a:r>
              <a:rPr lang="en-US" sz="1400">
                <a:latin typeface="Arial"/>
                <a:ea typeface="Arial"/>
                <a:cs typeface="Arial"/>
                <a:sym typeface="Arial"/>
              </a:rPr>
              <a:t>Implementation of Clean Water Regulation</a:t>
            </a:r>
            <a:endParaRPr sz="1400">
              <a:latin typeface="Arial"/>
              <a:ea typeface="Arial"/>
              <a:cs typeface="Arial"/>
              <a:sym typeface="Arial"/>
            </a:endParaRPr>
          </a:p>
          <a:p>
            <a:pPr marL="171450" marR="0" lvl="0" indent="-171450" algn="just" rtl="0">
              <a:lnSpc>
                <a:spcPct val="100000"/>
              </a:lnSpc>
              <a:spcBef>
                <a:spcPts val="0"/>
              </a:spcBef>
              <a:spcAft>
                <a:spcPts val="0"/>
              </a:spcAft>
              <a:buClr>
                <a:schemeClr val="dk1"/>
              </a:buClr>
              <a:buSzPts val="1400"/>
              <a:buFont typeface="Arial"/>
              <a:buChar char="•"/>
            </a:pPr>
            <a:r>
              <a:rPr lang="en-US" sz="1400">
                <a:latin typeface="Arial"/>
                <a:ea typeface="Arial"/>
                <a:cs typeface="Arial"/>
                <a:sym typeface="Arial"/>
              </a:rPr>
              <a:t>Implementation of Ecological Solid Waste Management Regulations</a:t>
            </a:r>
            <a:endParaRPr/>
          </a:p>
          <a:p>
            <a:pPr marL="171450" marR="0" lvl="0" indent="-171450" algn="just" rtl="0">
              <a:lnSpc>
                <a:spcPct val="100000"/>
              </a:lnSpc>
              <a:spcBef>
                <a:spcPts val="0"/>
              </a:spcBef>
              <a:spcAft>
                <a:spcPts val="0"/>
              </a:spcAft>
              <a:buClr>
                <a:schemeClr val="dk1"/>
              </a:buClr>
              <a:buSzPts val="1400"/>
              <a:buFont typeface="Arial"/>
              <a:buChar char="•"/>
            </a:pPr>
            <a:r>
              <a:rPr lang="en-US" sz="1400">
                <a:latin typeface="Arial"/>
                <a:ea typeface="Arial"/>
                <a:cs typeface="Arial"/>
                <a:sym typeface="Arial"/>
              </a:rPr>
              <a:t>Implementation of Toxic Substances and Hazardous Waste Management Regulations</a:t>
            </a:r>
            <a:endParaRPr sz="1400">
              <a:latin typeface="Arial"/>
              <a:ea typeface="Arial"/>
              <a:cs typeface="Arial"/>
              <a:sym typeface="Arial"/>
            </a:endParaRPr>
          </a:p>
          <a:p>
            <a:pPr marL="171450" marR="0" lvl="0" indent="-171450" algn="just" rtl="0">
              <a:lnSpc>
                <a:spcPct val="100000"/>
              </a:lnSpc>
              <a:spcBef>
                <a:spcPts val="0"/>
              </a:spcBef>
              <a:spcAft>
                <a:spcPts val="0"/>
              </a:spcAft>
              <a:buClr>
                <a:schemeClr val="dk1"/>
              </a:buClr>
              <a:buSzPts val="1400"/>
              <a:buFont typeface="Arial"/>
              <a:buChar char="•"/>
            </a:pPr>
            <a:r>
              <a:rPr lang="en-US" sz="1400">
                <a:latin typeface="Arial"/>
                <a:ea typeface="Arial"/>
                <a:cs typeface="Arial"/>
                <a:sym typeface="Arial"/>
              </a:rPr>
              <a:t>Legal Services and Provision of Secretariat Services to the Pollution Adjudication Board</a:t>
            </a:r>
            <a:endParaRPr/>
          </a:p>
          <a:p>
            <a:pPr marL="171450" marR="0" lvl="0" indent="-171450" algn="just" rtl="0">
              <a:lnSpc>
                <a:spcPct val="100000"/>
              </a:lnSpc>
              <a:spcBef>
                <a:spcPts val="0"/>
              </a:spcBef>
              <a:spcAft>
                <a:spcPts val="0"/>
              </a:spcAft>
              <a:buClr>
                <a:schemeClr val="dk1"/>
              </a:buClr>
              <a:buSzPts val="1400"/>
              <a:buFont typeface="Arial"/>
              <a:buChar char="•"/>
            </a:pPr>
            <a:r>
              <a:rPr lang="en-US" sz="1400">
                <a:latin typeface="Arial"/>
                <a:ea typeface="Arial"/>
                <a:cs typeface="Arial"/>
                <a:sym typeface="Arial"/>
              </a:rPr>
              <a:t>Construction of Office Building with Laboratory</a:t>
            </a:r>
            <a:endParaRPr/>
          </a:p>
        </p:txBody>
      </p:sp>
      <p:sp>
        <p:nvSpPr>
          <p:cNvPr id="1307" name="Google Shape;1307;p11:notes"/>
          <p:cNvSpPr txBox="1">
            <a:spLocks noGrp="1"/>
          </p:cNvSpPr>
          <p:nvPr>
            <p:ph type="sldNum" idx="12"/>
          </p:nvPr>
        </p:nvSpPr>
        <p:spPr>
          <a:xfrm>
            <a:off x="3850443" y="9430091"/>
            <a:ext cx="2945659" cy="496411"/>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0"/>
        <p:cNvGrpSpPr/>
        <p:nvPr/>
      </p:nvGrpSpPr>
      <p:grpSpPr>
        <a:xfrm>
          <a:off x="0" y="0"/>
          <a:ext cx="0" cy="0"/>
          <a:chOff x="0" y="0"/>
          <a:chExt cx="0" cy="0"/>
        </a:xfrm>
      </p:grpSpPr>
      <p:sp>
        <p:nvSpPr>
          <p:cNvPr id="1311" name="Google Shape;1311;p1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2" name="Google Shape;1312;p12:notes"/>
          <p:cNvSpPr txBox="1">
            <a:spLocks noGrp="1"/>
          </p:cNvSpPr>
          <p:nvPr>
            <p:ph type="body" idx="1"/>
          </p:nvPr>
        </p:nvSpPr>
        <p:spPr>
          <a:xfrm>
            <a:off x="679768" y="4715907"/>
            <a:ext cx="5438140" cy="4467701"/>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For MGB MIMAROPA we have a total of 3 major PAPs proposed for FY 2022 amounting to 25.23 million. These are for :</a:t>
            </a:r>
            <a:endParaRPr/>
          </a:p>
          <a:p>
            <a:pPr marL="171450" marR="0" lvl="0" indent="-171450" algn="just" rtl="0">
              <a:lnSpc>
                <a:spcPct val="100000"/>
              </a:lnSpc>
              <a:spcBef>
                <a:spcPts val="0"/>
              </a:spcBef>
              <a:spcAft>
                <a:spcPts val="0"/>
              </a:spcAft>
              <a:buClr>
                <a:schemeClr val="dk1"/>
              </a:buClr>
              <a:buSzPts val="1200"/>
              <a:buFont typeface="Arial"/>
              <a:buChar char="•"/>
            </a:pPr>
            <a:r>
              <a:rPr lang="en-US" sz="1200">
                <a:latin typeface="Arial"/>
                <a:ea typeface="Arial"/>
                <a:cs typeface="Arial"/>
                <a:sym typeface="Arial"/>
              </a:rPr>
              <a:t>Mineral Resources Enforcement and Regulatory Program</a:t>
            </a:r>
            <a:endParaRPr/>
          </a:p>
          <a:p>
            <a:pPr marL="171450" marR="0" lvl="0" indent="-171450" algn="just" rtl="0">
              <a:lnSpc>
                <a:spcPct val="100000"/>
              </a:lnSpc>
              <a:spcBef>
                <a:spcPts val="0"/>
              </a:spcBef>
              <a:spcAft>
                <a:spcPts val="0"/>
              </a:spcAft>
              <a:buClr>
                <a:schemeClr val="dk1"/>
              </a:buClr>
              <a:buSzPts val="1200"/>
              <a:buFont typeface="Arial"/>
              <a:buChar char="•"/>
            </a:pPr>
            <a:r>
              <a:rPr lang="en-US" sz="1200">
                <a:latin typeface="Arial"/>
                <a:ea typeface="Arial"/>
                <a:cs typeface="Arial"/>
                <a:sym typeface="Arial"/>
              </a:rPr>
              <a:t>Mineral Resources and Geosciences Development Program</a:t>
            </a:r>
            <a:endParaRPr/>
          </a:p>
          <a:p>
            <a:pPr marL="171450" marR="0" lvl="0" indent="-171450" algn="just" rtl="0">
              <a:lnSpc>
                <a:spcPct val="100000"/>
              </a:lnSpc>
              <a:spcBef>
                <a:spcPts val="0"/>
              </a:spcBef>
              <a:spcAft>
                <a:spcPts val="0"/>
              </a:spcAft>
              <a:buClr>
                <a:schemeClr val="dk1"/>
              </a:buClr>
              <a:buSzPts val="1200"/>
              <a:buFont typeface="Arial"/>
              <a:buChar char="•"/>
            </a:pPr>
            <a:r>
              <a:rPr lang="en-US" sz="1200">
                <a:latin typeface="Arial"/>
                <a:ea typeface="Arial"/>
                <a:cs typeface="Arial"/>
                <a:sym typeface="Arial"/>
              </a:rPr>
              <a:t>Geological Risk Reduction and Resiliency Program</a:t>
            </a:r>
            <a:endParaRPr sz="1200">
              <a:latin typeface="Arial"/>
              <a:ea typeface="Arial"/>
              <a:cs typeface="Arial"/>
              <a:sym typeface="Arial"/>
            </a:endParaRPr>
          </a:p>
          <a:p>
            <a:pPr marL="171450" marR="0" lvl="0" indent="-95250" algn="just" rtl="0">
              <a:lnSpc>
                <a:spcPct val="100000"/>
              </a:lnSpc>
              <a:spcBef>
                <a:spcPts val="0"/>
              </a:spcBef>
              <a:spcAft>
                <a:spcPts val="0"/>
              </a:spcAft>
              <a:buClr>
                <a:schemeClr val="dk1"/>
              </a:buClr>
              <a:buSzPts val="1200"/>
              <a:buFont typeface="Arial"/>
              <a:buNone/>
            </a:pPr>
            <a:endParaRPr sz="1200" b="1">
              <a:solidFill>
                <a:schemeClr val="dk1"/>
              </a:solidFill>
              <a:latin typeface="Calibri"/>
              <a:ea typeface="Calibri"/>
              <a:cs typeface="Calibri"/>
              <a:sym typeface="Calibri"/>
            </a:endParaRPr>
          </a:p>
        </p:txBody>
      </p:sp>
      <p:sp>
        <p:nvSpPr>
          <p:cNvPr id="1313" name="Google Shape;1313;p12:notes"/>
          <p:cNvSpPr txBox="1">
            <a:spLocks noGrp="1"/>
          </p:cNvSpPr>
          <p:nvPr>
            <p:ph type="sldNum" idx="12"/>
          </p:nvPr>
        </p:nvSpPr>
        <p:spPr>
          <a:xfrm>
            <a:off x="3850443" y="9430091"/>
            <a:ext cx="2945659" cy="496411"/>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6"/>
        <p:cNvGrpSpPr/>
        <p:nvPr/>
      </p:nvGrpSpPr>
      <p:grpSpPr>
        <a:xfrm>
          <a:off x="0" y="0"/>
          <a:ext cx="0" cy="0"/>
          <a:chOff x="0" y="0"/>
          <a:chExt cx="0" cy="0"/>
        </a:xfrm>
      </p:grpSpPr>
      <p:sp>
        <p:nvSpPr>
          <p:cNvPr id="1317" name="Google Shape;1317;p13: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8" name="Google Shape;1318;p13:notes"/>
          <p:cNvSpPr txBox="1">
            <a:spLocks noGrp="1"/>
          </p:cNvSpPr>
          <p:nvPr>
            <p:ph type="body" idx="1"/>
          </p:nvPr>
        </p:nvSpPr>
        <p:spPr>
          <a:xfrm>
            <a:off x="679768" y="4715907"/>
            <a:ext cx="5438140" cy="4467701"/>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For PCSD, a total of 366.45 million pesos was proposed for FY 2022 to fund the 5 projects flashed on the screen.</a:t>
            </a:r>
            <a:endParaRPr sz="1200">
              <a:solidFill>
                <a:schemeClr val="dk1"/>
              </a:solidFill>
              <a:latin typeface="Calibri"/>
              <a:ea typeface="Calibri"/>
              <a:cs typeface="Calibri"/>
              <a:sym typeface="Calibri"/>
            </a:endParaRPr>
          </a:p>
        </p:txBody>
      </p:sp>
      <p:sp>
        <p:nvSpPr>
          <p:cNvPr id="1319" name="Google Shape;1319;p13:notes"/>
          <p:cNvSpPr txBox="1">
            <a:spLocks noGrp="1"/>
          </p:cNvSpPr>
          <p:nvPr>
            <p:ph type="sldNum" idx="12"/>
          </p:nvPr>
        </p:nvSpPr>
        <p:spPr>
          <a:xfrm>
            <a:off x="3850443" y="9430091"/>
            <a:ext cx="2945659" cy="496411"/>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2"/>
        <p:cNvGrpSpPr/>
        <p:nvPr/>
      </p:nvGrpSpPr>
      <p:grpSpPr>
        <a:xfrm>
          <a:off x="0" y="0"/>
          <a:ext cx="0" cy="0"/>
          <a:chOff x="0" y="0"/>
          <a:chExt cx="0" cy="0"/>
        </a:xfrm>
      </p:grpSpPr>
      <p:sp>
        <p:nvSpPr>
          <p:cNvPr id="1323" name="Google Shape;1323;p1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4" name="Google Shape;1324;p14:notes"/>
          <p:cNvSpPr txBox="1">
            <a:spLocks noGrp="1"/>
          </p:cNvSpPr>
          <p:nvPr>
            <p:ph type="body" idx="1"/>
          </p:nvPr>
        </p:nvSpPr>
        <p:spPr>
          <a:xfrm>
            <a:off x="679768" y="4715907"/>
            <a:ext cx="5438140" cy="4467701"/>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And finally, just to let everyone know, this is the total funding requirement to implement the priority programs, projects, and activities for the region’s recovery plan. Based on the plan there was a total of ₱53 million proposed for the ENR sector for FY 2022 to help pave the road to recovery.</a:t>
            </a:r>
            <a:endParaRPr/>
          </a:p>
          <a:p>
            <a:pPr marL="0" marR="0" lvl="0" indent="0" algn="just" rtl="0">
              <a:lnSpc>
                <a:spcPct val="100000"/>
              </a:lnSpc>
              <a:spcBef>
                <a:spcPts val="0"/>
              </a:spcBef>
              <a:spcAft>
                <a:spcPts val="0"/>
              </a:spcAft>
              <a:buClr>
                <a:schemeClr val="dk1"/>
              </a:buClr>
              <a:buSzPts val="1300"/>
              <a:buFont typeface="Calibri"/>
              <a:buNone/>
            </a:pPr>
            <a:endParaRPr sz="13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Truly, a few slides cannot fully explain what we have in store for the region specifically for the ENR sector. But these are just part of the foundation for the Ambisyon Natin 2040. A strong collaboration and partnership between the government and private sectors will help in the implementation and realization of the MIMAROPA Regional Development Plan. Thank you.</a:t>
            </a:r>
            <a:endParaRPr/>
          </a:p>
          <a:p>
            <a:pPr marL="0" marR="0" lvl="0" indent="0" algn="just" rtl="0">
              <a:lnSpc>
                <a:spcPct val="100000"/>
              </a:lnSpc>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p:txBody>
      </p:sp>
      <p:sp>
        <p:nvSpPr>
          <p:cNvPr id="1325" name="Google Shape;1325;p14:notes"/>
          <p:cNvSpPr txBox="1">
            <a:spLocks noGrp="1"/>
          </p:cNvSpPr>
          <p:nvPr>
            <p:ph type="sldNum" idx="12"/>
          </p:nvPr>
        </p:nvSpPr>
        <p:spPr>
          <a:xfrm>
            <a:off x="3850443" y="9430091"/>
            <a:ext cx="2945659" cy="496411"/>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9"/>
        <p:cNvGrpSpPr/>
        <p:nvPr/>
      </p:nvGrpSpPr>
      <p:grpSpPr>
        <a:xfrm>
          <a:off x="0" y="0"/>
          <a:ext cx="0" cy="0"/>
          <a:chOff x="0" y="0"/>
          <a:chExt cx="0" cy="0"/>
        </a:xfrm>
      </p:grpSpPr>
      <p:sp>
        <p:nvSpPr>
          <p:cNvPr id="1330" name="Google Shape;1330;p15:notes"/>
          <p:cNvSpPr>
            <a:spLocks noGrp="1" noRot="1" noChangeAspect="1"/>
          </p:cNvSpPr>
          <p:nvPr>
            <p:ph type="sldImg" idx="2"/>
          </p:nvPr>
        </p:nvSpPr>
        <p:spPr>
          <a:xfrm>
            <a:off x="363538" y="744538"/>
            <a:ext cx="6386512" cy="35925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1" name="Google Shape;1331;p15:notes"/>
          <p:cNvSpPr txBox="1">
            <a:spLocks noGrp="1"/>
          </p:cNvSpPr>
          <p:nvPr>
            <p:ph type="body" idx="1"/>
          </p:nvPr>
        </p:nvSpPr>
        <p:spPr>
          <a:xfrm>
            <a:off x="377649" y="4715907"/>
            <a:ext cx="6042378" cy="4467701"/>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dk1"/>
              </a:buClr>
              <a:buSzPts val="1400"/>
              <a:buFont typeface="Arial"/>
              <a:buNone/>
            </a:pPr>
            <a:r>
              <a:rPr lang="en-US" sz="1400">
                <a:latin typeface="Arial"/>
                <a:ea typeface="Arial"/>
                <a:cs typeface="Arial"/>
                <a:sym typeface="Arial"/>
              </a:rPr>
              <a:t>Thank you and once again Good morning!</a:t>
            </a:r>
            <a:endParaRPr sz="1300">
              <a:latin typeface="Arial"/>
              <a:ea typeface="Arial"/>
              <a:cs typeface="Arial"/>
              <a:sym typeface="Arial"/>
            </a:endParaRPr>
          </a:p>
        </p:txBody>
      </p:sp>
      <p:sp>
        <p:nvSpPr>
          <p:cNvPr id="1332" name="Google Shape;1332;p15:notes"/>
          <p:cNvSpPr txBox="1">
            <a:spLocks noGrp="1"/>
          </p:cNvSpPr>
          <p:nvPr>
            <p:ph type="sldNum" idx="12"/>
          </p:nvPr>
        </p:nvSpPr>
        <p:spPr>
          <a:xfrm>
            <a:off x="3850443" y="9430091"/>
            <a:ext cx="2945659" cy="496411"/>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
        <p:cNvGrpSpPr/>
        <p:nvPr/>
      </p:nvGrpSpPr>
      <p:grpSpPr>
        <a:xfrm>
          <a:off x="0" y="0"/>
          <a:ext cx="0" cy="0"/>
          <a:chOff x="0" y="0"/>
          <a:chExt cx="0" cy="0"/>
        </a:xfrm>
      </p:grpSpPr>
      <p:sp>
        <p:nvSpPr>
          <p:cNvPr id="22" name="Google Shape;22;p2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 name="Google Shape;24;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7"/>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Google Shape;68;p2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8"/>
        <p:cNvGrpSpPr/>
        <p:nvPr/>
      </p:nvGrpSpPr>
      <p:grpSpPr>
        <a:xfrm>
          <a:off x="0" y="0"/>
          <a:ext cx="0" cy="0"/>
          <a:chOff x="0" y="0"/>
          <a:chExt cx="0" cy="0"/>
        </a:xfrm>
      </p:grpSpPr>
      <p:sp>
        <p:nvSpPr>
          <p:cNvPr id="89" name="Google Shape;89;p1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0" name="Google Shape;90;p1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91" name="Google Shape;9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4"/>
        <p:cNvGrpSpPr/>
        <p:nvPr/>
      </p:nvGrpSpPr>
      <p:grpSpPr>
        <a:xfrm>
          <a:off x="0" y="0"/>
          <a:ext cx="0" cy="0"/>
          <a:chOff x="0" y="0"/>
          <a:chExt cx="0" cy="0"/>
        </a:xfrm>
      </p:grpSpPr>
      <p:sp>
        <p:nvSpPr>
          <p:cNvPr id="95" name="Google Shape;95;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6" name="Google Shape;96;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7" name="Google Shape;97;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0"/>
        <p:cNvGrpSpPr/>
        <p:nvPr/>
      </p:nvGrpSpPr>
      <p:grpSpPr>
        <a:xfrm>
          <a:off x="0" y="0"/>
          <a:ext cx="0" cy="0"/>
          <a:chOff x="0" y="0"/>
          <a:chExt cx="0" cy="0"/>
        </a:xfrm>
      </p:grpSpPr>
      <p:sp>
        <p:nvSpPr>
          <p:cNvPr id="101" name="Google Shape;101;p3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2" name="Google Shape;102;p3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103" name="Google Shape;103;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6"/>
        <p:cNvGrpSpPr/>
        <p:nvPr/>
      </p:nvGrpSpPr>
      <p:grpSpPr>
        <a:xfrm>
          <a:off x="0" y="0"/>
          <a:ext cx="0" cy="0"/>
          <a:chOff x="0" y="0"/>
          <a:chExt cx="0" cy="0"/>
        </a:xfrm>
      </p:grpSpPr>
      <p:sp>
        <p:nvSpPr>
          <p:cNvPr id="107" name="Google Shape;107;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8" name="Google Shape;108;p3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9" name="Google Shape;109;p3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0" name="Google Shape;110;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3"/>
        <p:cNvGrpSpPr/>
        <p:nvPr/>
      </p:nvGrpSpPr>
      <p:grpSpPr>
        <a:xfrm>
          <a:off x="0" y="0"/>
          <a:ext cx="0" cy="0"/>
          <a:chOff x="0" y="0"/>
          <a:chExt cx="0" cy="0"/>
        </a:xfrm>
      </p:grpSpPr>
      <p:sp>
        <p:nvSpPr>
          <p:cNvPr id="114" name="Google Shape;114;p3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5" name="Google Shape;115;p3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16" name="Google Shape;116;p3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7" name="Google Shape;117;p3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18" name="Google Shape;118;p3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9" name="Google Shape;119;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2"/>
        <p:cNvGrpSpPr/>
        <p:nvPr/>
      </p:nvGrpSpPr>
      <p:grpSpPr>
        <a:xfrm>
          <a:off x="0" y="0"/>
          <a:ext cx="0" cy="0"/>
          <a:chOff x="0" y="0"/>
          <a:chExt cx="0" cy="0"/>
        </a:xfrm>
      </p:grpSpPr>
      <p:sp>
        <p:nvSpPr>
          <p:cNvPr id="123" name="Google Shape;123;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4" name="Google Shape;124;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7"/>
        <p:cNvGrpSpPr/>
        <p:nvPr/>
      </p:nvGrpSpPr>
      <p:grpSpPr>
        <a:xfrm>
          <a:off x="0" y="0"/>
          <a:ext cx="0" cy="0"/>
          <a:chOff x="0" y="0"/>
          <a:chExt cx="0" cy="0"/>
        </a:xfrm>
      </p:grpSpPr>
      <p:sp>
        <p:nvSpPr>
          <p:cNvPr id="128" name="Google Shape;128;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 name="Google Shape;129;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1"/>
        <p:cNvGrpSpPr/>
        <p:nvPr/>
      </p:nvGrpSpPr>
      <p:grpSpPr>
        <a:xfrm>
          <a:off x="0" y="0"/>
          <a:ext cx="0" cy="0"/>
          <a:chOff x="0" y="0"/>
          <a:chExt cx="0" cy="0"/>
        </a:xfrm>
      </p:grpSpPr>
      <p:sp>
        <p:nvSpPr>
          <p:cNvPr id="132" name="Google Shape;132;p3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3" name="Google Shape;133;p3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34" name="Google Shape;134;p3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35" name="Google Shape;135;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8"/>
        <p:cNvGrpSpPr/>
        <p:nvPr/>
      </p:nvGrpSpPr>
      <p:grpSpPr>
        <a:xfrm>
          <a:off x="0" y="0"/>
          <a:ext cx="0" cy="0"/>
          <a:chOff x="0" y="0"/>
          <a:chExt cx="0" cy="0"/>
        </a:xfrm>
      </p:grpSpPr>
      <p:sp>
        <p:nvSpPr>
          <p:cNvPr id="139" name="Google Shape;139;p3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0" name="Google Shape;140;p37"/>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1" name="Google Shape;141;p3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42" name="Google Shape;142;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3" name="Google Shape;143;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4" name="Google Shape;144;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5"/>
        <p:cNvGrpSpPr/>
        <p:nvPr/>
      </p:nvGrpSpPr>
      <p:grpSpPr>
        <a:xfrm>
          <a:off x="0" y="0"/>
          <a:ext cx="0" cy="0"/>
          <a:chOff x="0" y="0"/>
          <a:chExt cx="0" cy="0"/>
        </a:xfrm>
      </p:grpSpPr>
      <p:sp>
        <p:nvSpPr>
          <p:cNvPr id="146" name="Google Shape;146;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7" name="Google Shape;147;p3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8" name="Google Shape;148;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9" name="Google Shape;149;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0" name="Google Shape;150;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1"/>
        <p:cNvGrpSpPr/>
        <p:nvPr/>
      </p:nvGrpSpPr>
      <p:grpSpPr>
        <a:xfrm>
          <a:off x="0" y="0"/>
          <a:ext cx="0" cy="0"/>
          <a:chOff x="0" y="0"/>
          <a:chExt cx="0" cy="0"/>
        </a:xfrm>
      </p:grpSpPr>
      <p:sp>
        <p:nvSpPr>
          <p:cNvPr id="152" name="Google Shape;152;p3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3" name="Google Shape;153;p3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4" name="Google Shape;154;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5" name="Google Shape;155;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6" name="Google Shape;156;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84"/>
        <p:cNvGrpSpPr/>
        <p:nvPr/>
      </p:nvGrpSpPr>
      <p:grpSpPr>
        <a:xfrm>
          <a:off x="0" y="0"/>
          <a:ext cx="0" cy="0"/>
          <a:chOff x="0" y="0"/>
          <a:chExt cx="0" cy="0"/>
        </a:xfrm>
      </p:grpSpPr>
      <p:sp>
        <p:nvSpPr>
          <p:cNvPr id="85" name="Google Shape;85;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6" name="Google Shape;86;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7" name="Google Shape;87;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notesSlide" Target="../notesSlides/notesSlide2.xml"/><Relationship Id="rId16" Type="http://schemas.openxmlformats.org/officeDocument/2006/relationships/image" Target="../media/image16.png"/><Relationship Id="rId1" Type="http://schemas.openxmlformats.org/officeDocument/2006/relationships/slideLayout" Target="../slideLayouts/slideLayout1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notesSlide" Target="../notesSlides/notesSlide3.xml"/><Relationship Id="rId16" Type="http://schemas.openxmlformats.org/officeDocument/2006/relationships/image" Target="../media/image16.png"/><Relationship Id="rId1" Type="http://schemas.openxmlformats.org/officeDocument/2006/relationships/slideLayout" Target="../slideLayouts/slideLayout1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9.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notesSlide" Target="../notesSlides/notesSlide4.xml"/><Relationship Id="rId16" Type="http://schemas.openxmlformats.org/officeDocument/2006/relationships/image" Target="../media/image16.png"/><Relationship Id="rId1" Type="http://schemas.openxmlformats.org/officeDocument/2006/relationships/slideLayout" Target="../slideLayouts/slideLayout1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
          <p:cNvSpPr txBox="1"/>
          <p:nvPr/>
        </p:nvSpPr>
        <p:spPr>
          <a:xfrm>
            <a:off x="1" y="1722782"/>
            <a:ext cx="12191999" cy="2133599"/>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4800"/>
              <a:buFont typeface="Calibri"/>
              <a:buNone/>
            </a:pPr>
            <a:r>
              <a:rPr lang="en-US" sz="4800" b="1" i="0" u="none" strike="noStrike" cap="none">
                <a:solidFill>
                  <a:schemeClr val="dk1"/>
                </a:solidFill>
                <a:latin typeface="Calibri"/>
                <a:ea typeface="Calibri"/>
                <a:cs typeface="Calibri"/>
                <a:sym typeface="Calibri"/>
              </a:rPr>
              <a:t>Highlights of the MIMAROPA</a:t>
            </a:r>
            <a:endParaRPr/>
          </a:p>
          <a:p>
            <a:pPr marL="0" marR="0" lvl="0" indent="0" algn="ctr" rtl="0">
              <a:spcBef>
                <a:spcPts val="0"/>
              </a:spcBef>
              <a:spcAft>
                <a:spcPts val="0"/>
              </a:spcAft>
              <a:buClr>
                <a:schemeClr val="dk1"/>
              </a:buClr>
              <a:buSzPts val="4800"/>
              <a:buFont typeface="Calibri"/>
              <a:buNone/>
            </a:pPr>
            <a:r>
              <a:rPr lang="en-US" sz="4800" b="1" i="0" u="none" strike="noStrike" cap="none">
                <a:solidFill>
                  <a:schemeClr val="dk1"/>
                </a:solidFill>
                <a:latin typeface="Calibri"/>
                <a:ea typeface="Calibri"/>
                <a:cs typeface="Calibri"/>
                <a:sym typeface="Calibri"/>
              </a:rPr>
              <a:t>Regional Development Plan 2017-2022</a:t>
            </a:r>
            <a:endParaRPr/>
          </a:p>
        </p:txBody>
      </p:sp>
      <p:pic>
        <p:nvPicPr>
          <p:cNvPr id="163" name="Google Shape;163;p1"/>
          <p:cNvPicPr preferRelativeResize="0"/>
          <p:nvPr/>
        </p:nvPicPr>
        <p:blipFill rotWithShape="1">
          <a:blip r:embed="rId3">
            <a:alphaModFix/>
          </a:blip>
          <a:srcRect/>
          <a:stretch/>
        </p:blipFill>
        <p:spPr>
          <a:xfrm>
            <a:off x="3332015" y="61267"/>
            <a:ext cx="5527969" cy="1372779"/>
          </a:xfrm>
          <a:prstGeom prst="rect">
            <a:avLst/>
          </a:prstGeom>
          <a:noFill/>
          <a:ln>
            <a:noFill/>
          </a:ln>
        </p:spPr>
      </p:pic>
      <p:sp>
        <p:nvSpPr>
          <p:cNvPr id="164" name="Google Shape;164;p1"/>
          <p:cNvSpPr txBox="1"/>
          <p:nvPr/>
        </p:nvSpPr>
        <p:spPr>
          <a:xfrm>
            <a:off x="-2" y="4623399"/>
            <a:ext cx="12192002" cy="169277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1200" b="1" i="0" u="none" strike="noStrike" cap="none">
              <a:solidFill>
                <a:schemeClr val="dk1"/>
              </a:solidFill>
              <a:latin typeface="Trebuchet MS"/>
              <a:ea typeface="Trebuchet MS"/>
              <a:cs typeface="Trebuchet MS"/>
              <a:sym typeface="Trebuchet MS"/>
            </a:endParaRPr>
          </a:p>
          <a:p>
            <a:pPr marL="0" marR="0" lvl="0" indent="0" algn="ctr" rtl="0">
              <a:spcBef>
                <a:spcPts val="0"/>
              </a:spcBef>
              <a:spcAft>
                <a:spcPts val="0"/>
              </a:spcAft>
              <a:buNone/>
            </a:pPr>
            <a:r>
              <a:rPr lang="en-US" sz="1800" b="1" i="0" u="none" strike="noStrike" cap="none">
                <a:solidFill>
                  <a:schemeClr val="dk1"/>
                </a:solidFill>
                <a:latin typeface="Trebuchet MS"/>
                <a:ea typeface="Trebuchet MS"/>
                <a:cs typeface="Trebuchet MS"/>
                <a:sym typeface="Trebuchet MS"/>
              </a:rPr>
              <a:t>DIR. SUSAN A. SUMBELING</a:t>
            </a:r>
            <a:endParaRPr/>
          </a:p>
          <a:p>
            <a:pPr marL="0" marR="0" lvl="0" indent="0" algn="ctr" rtl="0">
              <a:spcBef>
                <a:spcPts val="0"/>
              </a:spcBef>
              <a:spcAft>
                <a:spcPts val="0"/>
              </a:spcAft>
              <a:buNone/>
            </a:pPr>
            <a:r>
              <a:rPr lang="en-US" sz="1200" b="0" i="1" u="none" strike="noStrike" cap="none">
                <a:solidFill>
                  <a:schemeClr val="dk1"/>
                </a:solidFill>
                <a:latin typeface="Trebuchet MS"/>
                <a:ea typeface="Trebuchet MS"/>
                <a:cs typeface="Trebuchet MS"/>
                <a:sym typeface="Trebuchet MS"/>
              </a:rPr>
              <a:t>Regional Director</a:t>
            </a:r>
            <a:endParaRPr/>
          </a:p>
          <a:p>
            <a:pPr marL="0" marR="0" lvl="0" indent="0" algn="ctr" rtl="0">
              <a:spcBef>
                <a:spcPts val="0"/>
              </a:spcBef>
              <a:spcAft>
                <a:spcPts val="0"/>
              </a:spcAft>
              <a:buNone/>
            </a:pPr>
            <a:r>
              <a:rPr lang="en-US" sz="1200" b="1" i="0" u="none" strike="noStrike" cap="none">
                <a:solidFill>
                  <a:schemeClr val="dk1"/>
                </a:solidFill>
                <a:latin typeface="Trebuchet MS"/>
                <a:ea typeface="Trebuchet MS"/>
                <a:cs typeface="Trebuchet MS"/>
                <a:sym typeface="Trebuchet MS"/>
              </a:rPr>
              <a:t>National Economic and Development Authority – MIMAROPA Region</a:t>
            </a:r>
            <a:endParaRPr/>
          </a:p>
          <a:p>
            <a:pPr marL="0" marR="0" lvl="0" indent="0" algn="ctr" rtl="0">
              <a:spcBef>
                <a:spcPts val="0"/>
              </a:spcBef>
              <a:spcAft>
                <a:spcPts val="0"/>
              </a:spcAft>
              <a:buNone/>
            </a:pPr>
            <a:endParaRPr sz="1400" b="1" i="0" u="none" strike="noStrike" cap="none">
              <a:solidFill>
                <a:schemeClr val="dk1"/>
              </a:solidFill>
              <a:latin typeface="Trebuchet MS"/>
              <a:ea typeface="Trebuchet MS"/>
              <a:cs typeface="Trebuchet MS"/>
              <a:sym typeface="Trebuchet MS"/>
            </a:endParaRPr>
          </a:p>
          <a:p>
            <a:pPr marL="0" marR="0" lvl="0" indent="0" algn="ctr" rtl="0">
              <a:spcBef>
                <a:spcPts val="0"/>
              </a:spcBef>
              <a:spcAft>
                <a:spcPts val="0"/>
              </a:spcAft>
              <a:buNone/>
            </a:pPr>
            <a:endParaRPr sz="1400" b="1" i="0" u="none" strike="noStrike" cap="none">
              <a:solidFill>
                <a:schemeClr val="dk1"/>
              </a:solidFill>
              <a:latin typeface="Trebuchet MS"/>
              <a:ea typeface="Trebuchet MS"/>
              <a:cs typeface="Trebuchet MS"/>
              <a:sym typeface="Trebuchet MS"/>
            </a:endParaRPr>
          </a:p>
          <a:p>
            <a:pPr marL="0" marR="0" lvl="0" indent="0" algn="ctr" rtl="0">
              <a:spcBef>
                <a:spcPts val="0"/>
              </a:spcBef>
              <a:spcAft>
                <a:spcPts val="0"/>
              </a:spcAft>
              <a:buNone/>
            </a:pPr>
            <a:endParaRPr sz="1400" b="1" i="0" u="none" strike="noStrike" cap="none">
              <a:solidFill>
                <a:schemeClr val="dk1"/>
              </a:solidFill>
              <a:latin typeface="Trebuchet MS"/>
              <a:ea typeface="Trebuchet MS"/>
              <a:cs typeface="Trebuchet MS"/>
              <a:sym typeface="Trebuchet MS"/>
            </a:endParaRPr>
          </a:p>
          <a:p>
            <a:pPr marL="0" marR="0" lvl="0" indent="0" algn="ctr" rtl="0">
              <a:spcBef>
                <a:spcPts val="0"/>
              </a:spcBef>
              <a:spcAft>
                <a:spcPts val="0"/>
              </a:spcAft>
              <a:buNone/>
            </a:pPr>
            <a:endParaRPr sz="800" b="1" i="0" u="none" strike="noStrike" cap="none">
              <a:solidFill>
                <a:schemeClr val="dk1"/>
              </a:solidFill>
              <a:latin typeface="Trebuchet MS"/>
              <a:ea typeface="Trebuchet MS"/>
              <a:cs typeface="Trebuchet MS"/>
              <a:sym typeface="Trebuchet M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grpSp>
        <p:nvGrpSpPr>
          <p:cNvPr id="170" name="Google Shape;170;p2"/>
          <p:cNvGrpSpPr/>
          <p:nvPr/>
        </p:nvGrpSpPr>
        <p:grpSpPr>
          <a:xfrm>
            <a:off x="750627" y="388159"/>
            <a:ext cx="10723255" cy="6132221"/>
            <a:chOff x="244079" y="279798"/>
            <a:chExt cx="8762436" cy="4829174"/>
          </a:xfrm>
        </p:grpSpPr>
        <p:grpSp>
          <p:nvGrpSpPr>
            <p:cNvPr id="171" name="Google Shape;171;p2"/>
            <p:cNvGrpSpPr/>
            <p:nvPr/>
          </p:nvGrpSpPr>
          <p:grpSpPr>
            <a:xfrm>
              <a:off x="2819400" y="2909931"/>
              <a:ext cx="5951935" cy="694135"/>
              <a:chOff x="3759201" y="3880369"/>
              <a:chExt cx="7935043" cy="924421"/>
            </a:xfrm>
          </p:grpSpPr>
          <p:grpSp>
            <p:nvGrpSpPr>
              <p:cNvPr id="172" name="Google Shape;172;p2"/>
              <p:cNvGrpSpPr/>
              <p:nvPr/>
            </p:nvGrpSpPr>
            <p:grpSpPr>
              <a:xfrm>
                <a:off x="3952530" y="3970867"/>
                <a:ext cx="7741713" cy="677333"/>
                <a:chOff x="1978" y="2305"/>
                <a:chExt cx="1706" cy="320"/>
              </a:xfrm>
            </p:grpSpPr>
            <p:sp>
              <p:nvSpPr>
                <p:cNvPr id="173" name="Google Shape;173;p2"/>
                <p:cNvSpPr/>
                <p:nvPr/>
              </p:nvSpPr>
              <p:spPr>
                <a:xfrm>
                  <a:off x="1980" y="2305"/>
                  <a:ext cx="1704" cy="3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4" name="Google Shape;174;p2"/>
                <p:cNvSpPr/>
                <p:nvPr/>
              </p:nvSpPr>
              <p:spPr>
                <a:xfrm>
                  <a:off x="1978" y="2307"/>
                  <a:ext cx="1704" cy="318"/>
                </a:xfrm>
                <a:prstGeom prst="rect">
                  <a:avLst/>
                </a:prstGeom>
                <a:solidFill>
                  <a:srgbClr val="C7EAF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grpSp>
          <p:sp>
            <p:nvSpPr>
              <p:cNvPr id="175" name="Google Shape;175;p2"/>
              <p:cNvSpPr txBox="1"/>
              <p:nvPr/>
            </p:nvSpPr>
            <p:spPr>
              <a:xfrm>
                <a:off x="4952870" y="4038932"/>
                <a:ext cx="6628673" cy="48418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cap="none">
                    <a:solidFill>
                      <a:srgbClr val="000000"/>
                    </a:solidFill>
                    <a:latin typeface="Arial"/>
                    <a:ea typeface="Arial"/>
                    <a:cs typeface="Arial"/>
                    <a:sym typeface="Arial"/>
                  </a:rPr>
                  <a:t>IMPLEMENT STRATEGIC TRADE AND FISCAL POLICY, MAINTAIN MACROECONOMIC STABILITY, PROMOTE COMPETITION</a:t>
                </a:r>
                <a:endParaRPr/>
              </a:p>
            </p:txBody>
          </p:sp>
          <p:pic>
            <p:nvPicPr>
              <p:cNvPr id="176" name="Google Shape;176;p2"/>
              <p:cNvPicPr preferRelativeResize="0"/>
              <p:nvPr/>
            </p:nvPicPr>
            <p:blipFill rotWithShape="1">
              <a:blip r:embed="rId3">
                <a:alphaModFix/>
              </a:blip>
              <a:srcRect/>
              <a:stretch/>
            </p:blipFill>
            <p:spPr>
              <a:xfrm>
                <a:off x="3759201" y="3880369"/>
                <a:ext cx="924619" cy="924421"/>
              </a:xfrm>
              <a:prstGeom prst="rect">
                <a:avLst/>
              </a:prstGeom>
              <a:noFill/>
              <a:ln>
                <a:noFill/>
              </a:ln>
            </p:spPr>
          </p:pic>
        </p:grpSp>
        <p:grpSp>
          <p:nvGrpSpPr>
            <p:cNvPr id="177" name="Google Shape;177;p2"/>
            <p:cNvGrpSpPr/>
            <p:nvPr/>
          </p:nvGrpSpPr>
          <p:grpSpPr>
            <a:xfrm>
              <a:off x="244079" y="279798"/>
              <a:ext cx="8762436" cy="4829174"/>
              <a:chOff x="244079" y="279798"/>
              <a:chExt cx="8762436" cy="4829174"/>
            </a:xfrm>
          </p:grpSpPr>
          <p:grpSp>
            <p:nvGrpSpPr>
              <p:cNvPr id="178" name="Google Shape;178;p2"/>
              <p:cNvGrpSpPr/>
              <p:nvPr/>
            </p:nvGrpSpPr>
            <p:grpSpPr>
              <a:xfrm>
                <a:off x="504658" y="1678096"/>
                <a:ext cx="2314155" cy="525911"/>
                <a:chOff x="674202" y="2292351"/>
                <a:chExt cx="3082883" cy="700616"/>
              </a:xfrm>
            </p:grpSpPr>
            <p:sp>
              <p:nvSpPr>
                <p:cNvPr id="179" name="Google Shape;179;p2"/>
                <p:cNvSpPr/>
                <p:nvPr/>
              </p:nvSpPr>
              <p:spPr>
                <a:xfrm>
                  <a:off x="915353" y="2292351"/>
                  <a:ext cx="2606017" cy="700616"/>
                </a:xfrm>
                <a:prstGeom prst="rect">
                  <a:avLst/>
                </a:prstGeom>
                <a:solidFill>
                  <a:srgbClr val="FFC11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180" name="Google Shape;180;p2"/>
                <p:cNvSpPr txBox="1"/>
                <p:nvPr/>
              </p:nvSpPr>
              <p:spPr>
                <a:xfrm>
                  <a:off x="674202" y="2388601"/>
                  <a:ext cx="3082883" cy="5166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300" b="1" u="none">
                      <a:solidFill>
                        <a:srgbClr val="000000"/>
                      </a:solidFill>
                      <a:latin typeface="Arial"/>
                      <a:ea typeface="Arial"/>
                      <a:cs typeface="Arial"/>
                      <a:sym typeface="Arial"/>
                    </a:rPr>
                    <a:t>“MALASAKIT”</a:t>
                  </a:r>
                  <a:endParaRPr/>
                </a:p>
                <a:p>
                  <a:pPr marL="0" marR="0" lvl="0" indent="0" algn="ctr" rtl="0">
                    <a:spcBef>
                      <a:spcPts val="0"/>
                    </a:spcBef>
                    <a:spcAft>
                      <a:spcPts val="0"/>
                    </a:spcAft>
                    <a:buNone/>
                  </a:pPr>
                  <a:r>
                    <a:rPr lang="en-US" sz="1300" b="1" u="none">
                      <a:solidFill>
                        <a:srgbClr val="000000"/>
                      </a:solidFill>
                      <a:latin typeface="Arial"/>
                      <a:ea typeface="Arial"/>
                      <a:cs typeface="Arial"/>
                      <a:sym typeface="Arial"/>
                    </a:rPr>
                    <a:t>Enhancing the social fabric</a:t>
                  </a:r>
                  <a:endParaRPr/>
                </a:p>
              </p:txBody>
            </p:sp>
          </p:grpSp>
          <p:grpSp>
            <p:nvGrpSpPr>
              <p:cNvPr id="181" name="Google Shape;181;p2"/>
              <p:cNvGrpSpPr/>
              <p:nvPr/>
            </p:nvGrpSpPr>
            <p:grpSpPr>
              <a:xfrm>
                <a:off x="3335688" y="1670555"/>
                <a:ext cx="2359342" cy="547584"/>
                <a:chOff x="4474595" y="2292351"/>
                <a:chExt cx="3146052" cy="730201"/>
              </a:xfrm>
            </p:grpSpPr>
            <p:sp>
              <p:nvSpPr>
                <p:cNvPr id="182" name="Google Shape;182;p2"/>
                <p:cNvSpPr/>
                <p:nvPr/>
              </p:nvSpPr>
              <p:spPr>
                <a:xfrm>
                  <a:off x="4527938" y="2292351"/>
                  <a:ext cx="3092709" cy="723900"/>
                </a:xfrm>
                <a:prstGeom prst="rect">
                  <a:avLst/>
                </a:prstGeom>
                <a:solidFill>
                  <a:srgbClr val="28AFE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183" name="Google Shape;183;p2"/>
                <p:cNvSpPr txBox="1"/>
                <p:nvPr/>
              </p:nvSpPr>
              <p:spPr>
                <a:xfrm>
                  <a:off x="4474595" y="2295333"/>
                  <a:ext cx="3146052" cy="72721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300" b="1" u="none">
                      <a:solidFill>
                        <a:srgbClr val="000000"/>
                      </a:solidFill>
                      <a:latin typeface="Arial"/>
                      <a:ea typeface="Arial"/>
                      <a:cs typeface="Arial"/>
                      <a:sym typeface="Arial"/>
                    </a:rPr>
                    <a:t>“PAGBABAGO”</a:t>
                  </a:r>
                  <a:endParaRPr/>
                </a:p>
                <a:p>
                  <a:pPr marL="0" marR="0" lvl="0" indent="0" algn="ctr" rtl="0">
                    <a:spcBef>
                      <a:spcPts val="0"/>
                    </a:spcBef>
                    <a:spcAft>
                      <a:spcPts val="0"/>
                    </a:spcAft>
                    <a:buNone/>
                  </a:pPr>
                  <a:r>
                    <a:rPr lang="en-US" sz="1300" b="1" u="none">
                      <a:solidFill>
                        <a:srgbClr val="000000"/>
                      </a:solidFill>
                      <a:latin typeface="Arial"/>
                      <a:ea typeface="Arial"/>
                      <a:cs typeface="Arial"/>
                      <a:sym typeface="Arial"/>
                    </a:rPr>
                    <a:t>Inequality-Reducing transformation</a:t>
                  </a:r>
                  <a:endParaRPr sz="1300" b="1" u="none">
                    <a:solidFill>
                      <a:srgbClr val="000000"/>
                    </a:solidFill>
                    <a:latin typeface="Arial"/>
                    <a:ea typeface="Arial"/>
                    <a:cs typeface="Arial"/>
                    <a:sym typeface="Arial"/>
                  </a:endParaRPr>
                </a:p>
              </p:txBody>
            </p:sp>
          </p:grpSp>
          <p:grpSp>
            <p:nvGrpSpPr>
              <p:cNvPr id="184" name="Google Shape;184;p2"/>
              <p:cNvGrpSpPr/>
              <p:nvPr/>
            </p:nvGrpSpPr>
            <p:grpSpPr>
              <a:xfrm>
                <a:off x="6420190" y="1679071"/>
                <a:ext cx="2280047" cy="529829"/>
                <a:chOff x="8443209" y="2292351"/>
                <a:chExt cx="3010070" cy="704850"/>
              </a:xfrm>
            </p:grpSpPr>
            <p:sp>
              <p:nvSpPr>
                <p:cNvPr id="185" name="Google Shape;185;p2"/>
                <p:cNvSpPr/>
                <p:nvPr/>
              </p:nvSpPr>
              <p:spPr>
                <a:xfrm>
                  <a:off x="8470147" y="2292351"/>
                  <a:ext cx="2935640" cy="704850"/>
                </a:xfrm>
                <a:prstGeom prst="rect">
                  <a:avLst/>
                </a:prstGeom>
                <a:solidFill>
                  <a:srgbClr val="C3DD8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186" name="Google Shape;186;p2"/>
                <p:cNvSpPr txBox="1"/>
                <p:nvPr/>
              </p:nvSpPr>
              <p:spPr>
                <a:xfrm>
                  <a:off x="8443209" y="2373946"/>
                  <a:ext cx="3010070" cy="51590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300" b="1" u="none">
                      <a:solidFill>
                        <a:srgbClr val="000000"/>
                      </a:solidFill>
                      <a:latin typeface="Arial"/>
                      <a:ea typeface="Arial"/>
                      <a:cs typeface="Arial"/>
                      <a:sym typeface="Arial"/>
                    </a:rPr>
                    <a:t>“PATULOY NA PAG-UNLAD”</a:t>
                  </a:r>
                  <a:endParaRPr/>
                </a:p>
                <a:p>
                  <a:pPr marL="0" marR="0" lvl="0" indent="0" algn="ctr" rtl="0">
                    <a:spcBef>
                      <a:spcPts val="0"/>
                    </a:spcBef>
                    <a:spcAft>
                      <a:spcPts val="0"/>
                    </a:spcAft>
                    <a:buNone/>
                  </a:pPr>
                  <a:r>
                    <a:rPr lang="en-US" sz="1300" b="1" u="none">
                      <a:solidFill>
                        <a:srgbClr val="000000"/>
                      </a:solidFill>
                      <a:latin typeface="Arial"/>
                      <a:ea typeface="Arial"/>
                      <a:cs typeface="Arial"/>
                      <a:sym typeface="Arial"/>
                    </a:rPr>
                    <a:t>Increasing growth potential</a:t>
                  </a:r>
                  <a:endParaRPr/>
                </a:p>
              </p:txBody>
            </p:sp>
          </p:grpSp>
          <p:grpSp>
            <p:nvGrpSpPr>
              <p:cNvPr id="187" name="Google Shape;187;p2"/>
              <p:cNvGrpSpPr/>
              <p:nvPr/>
            </p:nvGrpSpPr>
            <p:grpSpPr>
              <a:xfrm>
                <a:off x="415548" y="923129"/>
                <a:ext cx="7942638" cy="780137"/>
                <a:chOff x="260" y="539"/>
                <a:chExt cx="5265" cy="505"/>
              </a:xfrm>
            </p:grpSpPr>
            <p:sp>
              <p:nvSpPr>
                <p:cNvPr id="188" name="Google Shape;188;p2"/>
                <p:cNvSpPr/>
                <p:nvPr/>
              </p:nvSpPr>
              <p:spPr>
                <a:xfrm>
                  <a:off x="480" y="539"/>
                  <a:ext cx="4404" cy="50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89" name="Google Shape;189;p2"/>
                <p:cNvGrpSpPr/>
                <p:nvPr/>
              </p:nvGrpSpPr>
              <p:grpSpPr>
                <a:xfrm>
                  <a:off x="260" y="558"/>
                  <a:ext cx="5265" cy="471"/>
                  <a:chOff x="260" y="558"/>
                  <a:chExt cx="5265" cy="471"/>
                </a:xfrm>
              </p:grpSpPr>
              <p:sp>
                <p:nvSpPr>
                  <p:cNvPr id="190" name="Google Shape;190;p2"/>
                  <p:cNvSpPr/>
                  <p:nvPr/>
                </p:nvSpPr>
                <p:spPr>
                  <a:xfrm>
                    <a:off x="1298" y="674"/>
                    <a:ext cx="4227" cy="289"/>
                  </a:xfrm>
                  <a:prstGeom prst="rect">
                    <a:avLst/>
                  </a:prstGeom>
                  <a:solidFill>
                    <a:srgbClr val="94D6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191" name="Google Shape;191;p2"/>
                  <p:cNvSpPr/>
                  <p:nvPr/>
                </p:nvSpPr>
                <p:spPr>
                  <a:xfrm>
                    <a:off x="260" y="654"/>
                    <a:ext cx="1194" cy="283"/>
                  </a:xfrm>
                  <a:prstGeom prst="rect">
                    <a:avLst/>
                  </a:prstGeom>
                  <a:solidFill>
                    <a:srgbClr val="94D6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192" name="Google Shape;192;p2"/>
                  <p:cNvSpPr/>
                  <p:nvPr/>
                </p:nvSpPr>
                <p:spPr>
                  <a:xfrm>
                    <a:off x="944" y="650"/>
                    <a:ext cx="252" cy="287"/>
                  </a:xfrm>
                  <a:custGeom>
                    <a:avLst/>
                    <a:gdLst/>
                    <a:ahLst/>
                    <a:cxnLst/>
                    <a:rect l="l" t="t" r="r" b="b"/>
                    <a:pathLst>
                      <a:path w="252" h="287" extrusionOk="0">
                        <a:moveTo>
                          <a:pt x="252" y="207"/>
                        </a:moveTo>
                        <a:lnTo>
                          <a:pt x="159" y="287"/>
                        </a:lnTo>
                        <a:lnTo>
                          <a:pt x="0" y="287"/>
                        </a:lnTo>
                        <a:lnTo>
                          <a:pt x="0" y="80"/>
                        </a:lnTo>
                        <a:lnTo>
                          <a:pt x="121" y="0"/>
                        </a:lnTo>
                        <a:lnTo>
                          <a:pt x="252" y="0"/>
                        </a:lnTo>
                        <a:lnTo>
                          <a:pt x="252" y="207"/>
                        </a:lnTo>
                        <a:close/>
                      </a:path>
                    </a:pathLst>
                  </a:custGeom>
                  <a:solidFill>
                    <a:srgbClr val="4AC3C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3" name="Google Shape;193;p2"/>
                  <p:cNvSpPr/>
                  <p:nvPr/>
                </p:nvSpPr>
                <p:spPr>
                  <a:xfrm>
                    <a:off x="1045" y="558"/>
                    <a:ext cx="464" cy="471"/>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194" name="Google Shape;194;p2"/>
                  <p:cNvSpPr/>
                  <p:nvPr/>
                </p:nvSpPr>
                <p:spPr>
                  <a:xfrm>
                    <a:off x="1192" y="794"/>
                    <a:ext cx="317" cy="235"/>
                  </a:xfrm>
                  <a:custGeom>
                    <a:avLst/>
                    <a:gdLst/>
                    <a:ahLst/>
                    <a:cxnLst/>
                    <a:rect l="l" t="t" r="r" b="b"/>
                    <a:pathLst>
                      <a:path w="167" h="123" extrusionOk="0">
                        <a:moveTo>
                          <a:pt x="0" y="115"/>
                        </a:moveTo>
                        <a:cubicBezTo>
                          <a:pt x="14" y="120"/>
                          <a:pt x="29" y="123"/>
                          <a:pt x="44" y="123"/>
                        </a:cubicBezTo>
                        <a:cubicBezTo>
                          <a:pt x="112" y="123"/>
                          <a:pt x="167" y="68"/>
                          <a:pt x="167" y="0"/>
                        </a:cubicBezTo>
                      </a:path>
                    </a:pathLst>
                  </a:custGeom>
                  <a:noFill/>
                  <a:ln w="53975" cap="flat" cmpd="sng">
                    <a:solidFill>
                      <a:srgbClr val="94D6DC"/>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5" name="Google Shape;195;p2"/>
                  <p:cNvSpPr/>
                  <p:nvPr/>
                </p:nvSpPr>
                <p:spPr>
                  <a:xfrm>
                    <a:off x="1045" y="558"/>
                    <a:ext cx="333" cy="402"/>
                  </a:xfrm>
                  <a:custGeom>
                    <a:avLst/>
                    <a:gdLst/>
                    <a:ahLst/>
                    <a:cxnLst/>
                    <a:rect l="l" t="t" r="r" b="b"/>
                    <a:pathLst>
                      <a:path w="176" h="210" extrusionOk="0">
                        <a:moveTo>
                          <a:pt x="176" y="13"/>
                        </a:moveTo>
                        <a:cubicBezTo>
                          <a:pt x="160" y="5"/>
                          <a:pt x="142" y="0"/>
                          <a:pt x="122" y="0"/>
                        </a:cubicBezTo>
                        <a:cubicBezTo>
                          <a:pt x="55" y="0"/>
                          <a:pt x="0" y="55"/>
                          <a:pt x="0" y="123"/>
                        </a:cubicBezTo>
                        <a:cubicBezTo>
                          <a:pt x="0" y="157"/>
                          <a:pt x="13" y="188"/>
                          <a:pt x="36" y="210"/>
                        </a:cubicBezTo>
                      </a:path>
                    </a:pathLst>
                  </a:custGeom>
                  <a:noFill/>
                  <a:ln w="53975" cap="flat" cmpd="sng">
                    <a:solidFill>
                      <a:srgbClr val="4AC3C9"/>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6" name="Google Shape;196;p2"/>
                  <p:cNvSpPr/>
                  <p:nvPr/>
                </p:nvSpPr>
                <p:spPr>
                  <a:xfrm>
                    <a:off x="1077" y="843"/>
                    <a:ext cx="409" cy="161"/>
                  </a:xfrm>
                  <a:custGeom>
                    <a:avLst/>
                    <a:gdLst/>
                    <a:ahLst/>
                    <a:cxnLst/>
                    <a:rect l="l" t="t" r="r" b="b"/>
                    <a:pathLst>
                      <a:path w="216" h="84" extrusionOk="0">
                        <a:moveTo>
                          <a:pt x="105" y="84"/>
                        </a:moveTo>
                        <a:cubicBezTo>
                          <a:pt x="159" y="84"/>
                          <a:pt x="201" y="49"/>
                          <a:pt x="216" y="0"/>
                        </a:cubicBezTo>
                        <a:cubicBezTo>
                          <a:pt x="0" y="0"/>
                          <a:pt x="0" y="0"/>
                          <a:pt x="0" y="0"/>
                        </a:cubicBezTo>
                        <a:cubicBezTo>
                          <a:pt x="15" y="49"/>
                          <a:pt x="52" y="84"/>
                          <a:pt x="105" y="8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7" name="Google Shape;197;p2"/>
                  <p:cNvSpPr/>
                  <p:nvPr/>
                </p:nvSpPr>
                <p:spPr>
                  <a:xfrm>
                    <a:off x="1192" y="686"/>
                    <a:ext cx="70" cy="236"/>
                  </a:xfrm>
                  <a:custGeom>
                    <a:avLst/>
                    <a:gdLst/>
                    <a:ahLst/>
                    <a:cxnLst/>
                    <a:rect l="l" t="t" r="r" b="b"/>
                    <a:pathLst>
                      <a:path w="70" h="236" extrusionOk="0">
                        <a:moveTo>
                          <a:pt x="70" y="39"/>
                        </a:moveTo>
                        <a:lnTo>
                          <a:pt x="36" y="20"/>
                        </a:lnTo>
                        <a:lnTo>
                          <a:pt x="0" y="0"/>
                        </a:lnTo>
                        <a:lnTo>
                          <a:pt x="0" y="236"/>
                        </a:lnTo>
                        <a:lnTo>
                          <a:pt x="36" y="236"/>
                        </a:lnTo>
                        <a:lnTo>
                          <a:pt x="36" y="234"/>
                        </a:lnTo>
                        <a:lnTo>
                          <a:pt x="70" y="234"/>
                        </a:lnTo>
                        <a:lnTo>
                          <a:pt x="70" y="39"/>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8" name="Google Shape;198;p2"/>
                  <p:cNvSpPr/>
                  <p:nvPr/>
                </p:nvSpPr>
                <p:spPr>
                  <a:xfrm>
                    <a:off x="1204" y="732"/>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199" name="Google Shape;199;p2"/>
                  <p:cNvSpPr/>
                  <p:nvPr/>
                </p:nvSpPr>
                <p:spPr>
                  <a:xfrm>
                    <a:off x="1223" y="732"/>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00" name="Google Shape;200;p2"/>
                  <p:cNvSpPr/>
                  <p:nvPr/>
                </p:nvSpPr>
                <p:spPr>
                  <a:xfrm>
                    <a:off x="1243" y="732"/>
                    <a:ext cx="10"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01" name="Google Shape;201;p2"/>
                  <p:cNvSpPr/>
                  <p:nvPr/>
                </p:nvSpPr>
                <p:spPr>
                  <a:xfrm>
                    <a:off x="1204" y="765"/>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02" name="Google Shape;202;p2"/>
                  <p:cNvSpPr/>
                  <p:nvPr/>
                </p:nvSpPr>
                <p:spPr>
                  <a:xfrm>
                    <a:off x="1223" y="765"/>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03" name="Google Shape;203;p2"/>
                  <p:cNvSpPr/>
                  <p:nvPr/>
                </p:nvSpPr>
                <p:spPr>
                  <a:xfrm>
                    <a:off x="1243" y="765"/>
                    <a:ext cx="10"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04" name="Google Shape;204;p2"/>
                  <p:cNvSpPr/>
                  <p:nvPr/>
                </p:nvSpPr>
                <p:spPr>
                  <a:xfrm>
                    <a:off x="1204" y="797"/>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05" name="Google Shape;205;p2"/>
                  <p:cNvSpPr/>
                  <p:nvPr/>
                </p:nvSpPr>
                <p:spPr>
                  <a:xfrm>
                    <a:off x="1223" y="797"/>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06" name="Google Shape;206;p2"/>
                  <p:cNvSpPr/>
                  <p:nvPr/>
                </p:nvSpPr>
                <p:spPr>
                  <a:xfrm>
                    <a:off x="1243" y="797"/>
                    <a:ext cx="10"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07" name="Google Shape;207;p2"/>
                  <p:cNvSpPr/>
                  <p:nvPr/>
                </p:nvSpPr>
                <p:spPr>
                  <a:xfrm>
                    <a:off x="1204" y="830"/>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08" name="Google Shape;208;p2"/>
                  <p:cNvSpPr/>
                  <p:nvPr/>
                </p:nvSpPr>
                <p:spPr>
                  <a:xfrm>
                    <a:off x="1223" y="830"/>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09" name="Google Shape;209;p2"/>
                  <p:cNvSpPr/>
                  <p:nvPr/>
                </p:nvSpPr>
                <p:spPr>
                  <a:xfrm>
                    <a:off x="1243" y="830"/>
                    <a:ext cx="10"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10" name="Google Shape;210;p2"/>
                  <p:cNvSpPr/>
                  <p:nvPr/>
                </p:nvSpPr>
                <p:spPr>
                  <a:xfrm>
                    <a:off x="1204" y="864"/>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11" name="Google Shape;211;p2"/>
                  <p:cNvSpPr/>
                  <p:nvPr/>
                </p:nvSpPr>
                <p:spPr>
                  <a:xfrm>
                    <a:off x="1223" y="864"/>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12" name="Google Shape;212;p2"/>
                  <p:cNvSpPr/>
                  <p:nvPr/>
                </p:nvSpPr>
                <p:spPr>
                  <a:xfrm>
                    <a:off x="1243" y="864"/>
                    <a:ext cx="10"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13" name="Google Shape;213;p2"/>
                  <p:cNvSpPr/>
                  <p:nvPr/>
                </p:nvSpPr>
                <p:spPr>
                  <a:xfrm>
                    <a:off x="1192" y="686"/>
                    <a:ext cx="70" cy="39"/>
                  </a:xfrm>
                  <a:custGeom>
                    <a:avLst/>
                    <a:gdLst/>
                    <a:ahLst/>
                    <a:cxnLst/>
                    <a:rect l="l" t="t" r="r" b="b"/>
                    <a:pathLst>
                      <a:path w="70" h="39" extrusionOk="0">
                        <a:moveTo>
                          <a:pt x="70" y="39"/>
                        </a:moveTo>
                        <a:lnTo>
                          <a:pt x="0" y="0"/>
                        </a:lnTo>
                        <a:lnTo>
                          <a:pt x="70" y="39"/>
                        </a:lnTo>
                        <a:close/>
                      </a:path>
                    </a:pathLst>
                  </a:custGeom>
                  <a:solidFill>
                    <a:srgbClr val="447A7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214" name="Google Shape;214;p2"/>
                  <p:cNvCxnSpPr/>
                  <p:nvPr/>
                </p:nvCxnSpPr>
                <p:spPr>
                  <a:xfrm rot="10800000">
                    <a:off x="1192" y="686"/>
                    <a:ext cx="70" cy="39"/>
                  </a:xfrm>
                  <a:prstGeom prst="straightConnector1">
                    <a:avLst/>
                  </a:prstGeom>
                  <a:noFill/>
                  <a:ln>
                    <a:noFill/>
                  </a:ln>
                </p:spPr>
              </p:cxnSp>
              <p:sp>
                <p:nvSpPr>
                  <p:cNvPr id="215" name="Google Shape;215;p2"/>
                  <p:cNvSpPr/>
                  <p:nvPr/>
                </p:nvSpPr>
                <p:spPr>
                  <a:xfrm>
                    <a:off x="1192" y="684"/>
                    <a:ext cx="70" cy="44"/>
                  </a:xfrm>
                  <a:custGeom>
                    <a:avLst/>
                    <a:gdLst/>
                    <a:ahLst/>
                    <a:cxnLst/>
                    <a:rect l="l" t="t" r="r" b="b"/>
                    <a:pathLst>
                      <a:path w="70" h="44" extrusionOk="0">
                        <a:moveTo>
                          <a:pt x="70" y="44"/>
                        </a:moveTo>
                        <a:lnTo>
                          <a:pt x="70" y="37"/>
                        </a:lnTo>
                        <a:lnTo>
                          <a:pt x="0" y="0"/>
                        </a:lnTo>
                        <a:lnTo>
                          <a:pt x="0" y="6"/>
                        </a:lnTo>
                        <a:lnTo>
                          <a:pt x="70" y="44"/>
                        </a:lnTo>
                        <a:close/>
                      </a:path>
                    </a:pathLst>
                  </a:cu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6" name="Google Shape;216;p2"/>
                  <p:cNvSpPr/>
                  <p:nvPr/>
                </p:nvSpPr>
                <p:spPr>
                  <a:xfrm>
                    <a:off x="1228" y="897"/>
                    <a:ext cx="12" cy="25"/>
                  </a:xfrm>
                  <a:prstGeom prst="rect">
                    <a:avLst/>
                  </a:prstGeom>
                  <a:solidFill>
                    <a:srgbClr val="F1F2F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17" name="Google Shape;217;p2"/>
                  <p:cNvSpPr/>
                  <p:nvPr/>
                </p:nvSpPr>
                <p:spPr>
                  <a:xfrm>
                    <a:off x="1217" y="897"/>
                    <a:ext cx="11" cy="25"/>
                  </a:xfrm>
                  <a:prstGeom prst="rect">
                    <a:avLst/>
                  </a:prstGeom>
                  <a:solidFill>
                    <a:srgbClr val="F1F2F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18" name="Google Shape;218;p2"/>
                  <p:cNvSpPr/>
                  <p:nvPr/>
                </p:nvSpPr>
                <p:spPr>
                  <a:xfrm>
                    <a:off x="1374" y="686"/>
                    <a:ext cx="70" cy="236"/>
                  </a:xfrm>
                  <a:custGeom>
                    <a:avLst/>
                    <a:gdLst/>
                    <a:ahLst/>
                    <a:cxnLst/>
                    <a:rect l="l" t="t" r="r" b="b"/>
                    <a:pathLst>
                      <a:path w="70" h="236" extrusionOk="0">
                        <a:moveTo>
                          <a:pt x="0" y="39"/>
                        </a:moveTo>
                        <a:lnTo>
                          <a:pt x="34" y="20"/>
                        </a:lnTo>
                        <a:lnTo>
                          <a:pt x="70" y="0"/>
                        </a:lnTo>
                        <a:lnTo>
                          <a:pt x="70" y="236"/>
                        </a:lnTo>
                        <a:lnTo>
                          <a:pt x="34" y="236"/>
                        </a:lnTo>
                        <a:lnTo>
                          <a:pt x="34" y="234"/>
                        </a:lnTo>
                        <a:lnTo>
                          <a:pt x="0" y="234"/>
                        </a:lnTo>
                        <a:lnTo>
                          <a:pt x="0" y="39"/>
                        </a:lnTo>
                        <a:close/>
                      </a:path>
                    </a:pathLst>
                  </a:custGeom>
                  <a:solidFill>
                    <a:srgbClr val="4AC3C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9" name="Google Shape;219;p2"/>
                  <p:cNvSpPr/>
                  <p:nvPr/>
                </p:nvSpPr>
                <p:spPr>
                  <a:xfrm>
                    <a:off x="1423" y="732"/>
                    <a:ext cx="10"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20" name="Google Shape;220;p2"/>
                  <p:cNvSpPr/>
                  <p:nvPr/>
                </p:nvSpPr>
                <p:spPr>
                  <a:xfrm>
                    <a:off x="1403" y="732"/>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21" name="Google Shape;221;p2"/>
                  <p:cNvSpPr/>
                  <p:nvPr/>
                </p:nvSpPr>
                <p:spPr>
                  <a:xfrm>
                    <a:off x="1384" y="732"/>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22" name="Google Shape;222;p2"/>
                  <p:cNvSpPr/>
                  <p:nvPr/>
                </p:nvSpPr>
                <p:spPr>
                  <a:xfrm>
                    <a:off x="1423" y="765"/>
                    <a:ext cx="10"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23" name="Google Shape;223;p2"/>
                  <p:cNvSpPr/>
                  <p:nvPr/>
                </p:nvSpPr>
                <p:spPr>
                  <a:xfrm>
                    <a:off x="1403" y="765"/>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24" name="Google Shape;224;p2"/>
                  <p:cNvSpPr/>
                  <p:nvPr/>
                </p:nvSpPr>
                <p:spPr>
                  <a:xfrm>
                    <a:off x="1384" y="765"/>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25" name="Google Shape;225;p2"/>
                  <p:cNvSpPr/>
                  <p:nvPr/>
                </p:nvSpPr>
                <p:spPr>
                  <a:xfrm>
                    <a:off x="1423" y="797"/>
                    <a:ext cx="10"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26" name="Google Shape;226;p2"/>
                  <p:cNvSpPr/>
                  <p:nvPr/>
                </p:nvSpPr>
                <p:spPr>
                  <a:xfrm>
                    <a:off x="1403" y="797"/>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27" name="Google Shape;227;p2"/>
                  <p:cNvSpPr/>
                  <p:nvPr/>
                </p:nvSpPr>
                <p:spPr>
                  <a:xfrm>
                    <a:off x="1384" y="797"/>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28" name="Google Shape;228;p2"/>
                  <p:cNvSpPr/>
                  <p:nvPr/>
                </p:nvSpPr>
                <p:spPr>
                  <a:xfrm>
                    <a:off x="1423" y="830"/>
                    <a:ext cx="10"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29" name="Google Shape;229;p2"/>
                  <p:cNvSpPr/>
                  <p:nvPr/>
                </p:nvSpPr>
                <p:spPr>
                  <a:xfrm>
                    <a:off x="1403" y="830"/>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30" name="Google Shape;230;p2"/>
                  <p:cNvSpPr/>
                  <p:nvPr/>
                </p:nvSpPr>
                <p:spPr>
                  <a:xfrm>
                    <a:off x="1384" y="830"/>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31" name="Google Shape;231;p2"/>
                  <p:cNvSpPr/>
                  <p:nvPr/>
                </p:nvSpPr>
                <p:spPr>
                  <a:xfrm>
                    <a:off x="1423" y="864"/>
                    <a:ext cx="10"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32" name="Google Shape;232;p2"/>
                  <p:cNvSpPr/>
                  <p:nvPr/>
                </p:nvSpPr>
                <p:spPr>
                  <a:xfrm>
                    <a:off x="1403" y="864"/>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33" name="Google Shape;233;p2"/>
                  <p:cNvSpPr/>
                  <p:nvPr/>
                </p:nvSpPr>
                <p:spPr>
                  <a:xfrm>
                    <a:off x="1384" y="864"/>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34" name="Google Shape;234;p2"/>
                  <p:cNvSpPr/>
                  <p:nvPr/>
                </p:nvSpPr>
                <p:spPr>
                  <a:xfrm>
                    <a:off x="1374" y="686"/>
                    <a:ext cx="70" cy="39"/>
                  </a:xfrm>
                  <a:custGeom>
                    <a:avLst/>
                    <a:gdLst/>
                    <a:ahLst/>
                    <a:cxnLst/>
                    <a:rect l="l" t="t" r="r" b="b"/>
                    <a:pathLst>
                      <a:path w="70" h="39" extrusionOk="0">
                        <a:moveTo>
                          <a:pt x="0" y="39"/>
                        </a:moveTo>
                        <a:lnTo>
                          <a:pt x="70" y="0"/>
                        </a:lnTo>
                        <a:lnTo>
                          <a:pt x="0" y="39"/>
                        </a:lnTo>
                        <a:close/>
                      </a:path>
                    </a:pathLst>
                  </a:custGeom>
                  <a:solidFill>
                    <a:srgbClr val="447A7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235" name="Google Shape;235;p2"/>
                  <p:cNvCxnSpPr/>
                  <p:nvPr/>
                </p:nvCxnSpPr>
                <p:spPr>
                  <a:xfrm rot="10800000" flipH="1">
                    <a:off x="1374" y="686"/>
                    <a:ext cx="70" cy="39"/>
                  </a:xfrm>
                  <a:prstGeom prst="straightConnector1">
                    <a:avLst/>
                  </a:prstGeom>
                  <a:noFill/>
                  <a:ln>
                    <a:noFill/>
                  </a:ln>
                </p:spPr>
              </p:cxnSp>
              <p:sp>
                <p:nvSpPr>
                  <p:cNvPr id="236" name="Google Shape;236;p2"/>
                  <p:cNvSpPr/>
                  <p:nvPr/>
                </p:nvSpPr>
                <p:spPr>
                  <a:xfrm>
                    <a:off x="1374" y="684"/>
                    <a:ext cx="70" cy="44"/>
                  </a:xfrm>
                  <a:custGeom>
                    <a:avLst/>
                    <a:gdLst/>
                    <a:ahLst/>
                    <a:cxnLst/>
                    <a:rect l="l" t="t" r="r" b="b"/>
                    <a:pathLst>
                      <a:path w="70" h="44" extrusionOk="0">
                        <a:moveTo>
                          <a:pt x="0" y="44"/>
                        </a:moveTo>
                        <a:lnTo>
                          <a:pt x="0" y="37"/>
                        </a:lnTo>
                        <a:lnTo>
                          <a:pt x="70" y="0"/>
                        </a:lnTo>
                        <a:lnTo>
                          <a:pt x="70" y="6"/>
                        </a:lnTo>
                        <a:lnTo>
                          <a:pt x="0" y="44"/>
                        </a:lnTo>
                        <a:close/>
                      </a:path>
                    </a:pathLst>
                  </a:cu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7" name="Google Shape;237;p2"/>
                  <p:cNvSpPr/>
                  <p:nvPr/>
                </p:nvSpPr>
                <p:spPr>
                  <a:xfrm>
                    <a:off x="1397" y="897"/>
                    <a:ext cx="11" cy="25"/>
                  </a:xfrm>
                  <a:prstGeom prst="rect">
                    <a:avLst/>
                  </a:prstGeom>
                  <a:solidFill>
                    <a:srgbClr val="F1F2F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38" name="Google Shape;238;p2"/>
                  <p:cNvSpPr/>
                  <p:nvPr/>
                </p:nvSpPr>
                <p:spPr>
                  <a:xfrm>
                    <a:off x="1408" y="897"/>
                    <a:ext cx="12" cy="25"/>
                  </a:xfrm>
                  <a:prstGeom prst="rect">
                    <a:avLst/>
                  </a:prstGeom>
                  <a:solidFill>
                    <a:srgbClr val="F1F2F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39" name="Google Shape;239;p2"/>
                  <p:cNvSpPr/>
                  <p:nvPr/>
                </p:nvSpPr>
                <p:spPr>
                  <a:xfrm>
                    <a:off x="1323" y="778"/>
                    <a:ext cx="15" cy="2"/>
                  </a:xfrm>
                  <a:custGeom>
                    <a:avLst/>
                    <a:gdLst/>
                    <a:ahLst/>
                    <a:cxnLst/>
                    <a:rect l="l" t="t" r="r" b="b"/>
                    <a:pathLst>
                      <a:path w="15" h="2" extrusionOk="0">
                        <a:moveTo>
                          <a:pt x="15" y="0"/>
                        </a:moveTo>
                        <a:lnTo>
                          <a:pt x="0" y="2"/>
                        </a:lnTo>
                        <a:lnTo>
                          <a:pt x="15" y="2"/>
                        </a:lnTo>
                        <a:lnTo>
                          <a:pt x="15" y="0"/>
                        </a:lnTo>
                        <a:close/>
                      </a:path>
                    </a:pathLst>
                  </a:custGeom>
                  <a:solidFill>
                    <a:srgbClr val="E6E7E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 name="Google Shape;240;p2"/>
                  <p:cNvSpPr/>
                  <p:nvPr/>
                </p:nvSpPr>
                <p:spPr>
                  <a:xfrm>
                    <a:off x="1342" y="778"/>
                    <a:ext cx="0" cy="2"/>
                  </a:xfrm>
                  <a:custGeom>
                    <a:avLst/>
                    <a:gdLst/>
                    <a:ahLst/>
                    <a:cxnLst/>
                    <a:rect l="l" t="t" r="r" b="b"/>
                    <a:pathLst>
                      <a:path w="120000" h="2" extrusionOk="0">
                        <a:moveTo>
                          <a:pt x="0" y="0"/>
                        </a:moveTo>
                        <a:lnTo>
                          <a:pt x="0" y="0"/>
                        </a:lnTo>
                        <a:lnTo>
                          <a:pt x="0" y="2"/>
                        </a:lnTo>
                        <a:lnTo>
                          <a:pt x="0" y="0"/>
                        </a:lnTo>
                        <a:close/>
                      </a:path>
                    </a:pathLst>
                  </a:custGeom>
                  <a:solidFill>
                    <a:srgbClr val="E6E7E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 name="Google Shape;241;p2"/>
                  <p:cNvSpPr/>
                  <p:nvPr/>
                </p:nvSpPr>
                <p:spPr>
                  <a:xfrm>
                    <a:off x="1329" y="772"/>
                    <a:ext cx="100" cy="150"/>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42" name="Google Shape;242;p2"/>
                  <p:cNvSpPr/>
                  <p:nvPr/>
                </p:nvSpPr>
                <p:spPr>
                  <a:xfrm>
                    <a:off x="1401" y="772"/>
                    <a:ext cx="28" cy="150"/>
                  </a:xfrm>
                  <a:prstGeom prst="rect">
                    <a:avLst/>
                  </a:prstGeom>
                  <a:solidFill>
                    <a:srgbClr val="4AC3C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43" name="Google Shape;243;p2"/>
                  <p:cNvSpPr/>
                  <p:nvPr/>
                </p:nvSpPr>
                <p:spPr>
                  <a:xfrm>
                    <a:off x="1410" y="780"/>
                    <a:ext cx="8"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44" name="Google Shape;244;p2"/>
                  <p:cNvSpPr/>
                  <p:nvPr/>
                </p:nvSpPr>
                <p:spPr>
                  <a:xfrm>
                    <a:off x="1382" y="780"/>
                    <a:ext cx="11"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45" name="Google Shape;245;p2"/>
                  <p:cNvSpPr/>
                  <p:nvPr/>
                </p:nvSpPr>
                <p:spPr>
                  <a:xfrm>
                    <a:off x="1367" y="780"/>
                    <a:ext cx="9"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46" name="Google Shape;246;p2"/>
                  <p:cNvSpPr/>
                  <p:nvPr/>
                </p:nvSpPr>
                <p:spPr>
                  <a:xfrm>
                    <a:off x="1349" y="780"/>
                    <a:ext cx="12"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47" name="Google Shape;247;p2"/>
                  <p:cNvSpPr/>
                  <p:nvPr/>
                </p:nvSpPr>
                <p:spPr>
                  <a:xfrm>
                    <a:off x="1334" y="780"/>
                    <a:ext cx="12"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48" name="Google Shape;248;p2"/>
                  <p:cNvSpPr/>
                  <p:nvPr/>
                </p:nvSpPr>
                <p:spPr>
                  <a:xfrm>
                    <a:off x="1382" y="805"/>
                    <a:ext cx="11"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49" name="Google Shape;249;p2"/>
                  <p:cNvSpPr/>
                  <p:nvPr/>
                </p:nvSpPr>
                <p:spPr>
                  <a:xfrm>
                    <a:off x="1367" y="805"/>
                    <a:ext cx="9"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50" name="Google Shape;250;p2"/>
                  <p:cNvSpPr/>
                  <p:nvPr/>
                </p:nvSpPr>
                <p:spPr>
                  <a:xfrm>
                    <a:off x="1349" y="805"/>
                    <a:ext cx="12"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51" name="Google Shape;251;p2"/>
                  <p:cNvSpPr/>
                  <p:nvPr/>
                </p:nvSpPr>
                <p:spPr>
                  <a:xfrm>
                    <a:off x="1334" y="805"/>
                    <a:ext cx="12"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52" name="Google Shape;252;p2"/>
                  <p:cNvSpPr/>
                  <p:nvPr/>
                </p:nvSpPr>
                <p:spPr>
                  <a:xfrm>
                    <a:off x="1382" y="830"/>
                    <a:ext cx="11"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53" name="Google Shape;253;p2"/>
                  <p:cNvSpPr/>
                  <p:nvPr/>
                </p:nvSpPr>
                <p:spPr>
                  <a:xfrm>
                    <a:off x="1367" y="830"/>
                    <a:ext cx="9"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54" name="Google Shape;254;p2"/>
                  <p:cNvSpPr/>
                  <p:nvPr/>
                </p:nvSpPr>
                <p:spPr>
                  <a:xfrm>
                    <a:off x="1349" y="830"/>
                    <a:ext cx="12"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55" name="Google Shape;255;p2"/>
                  <p:cNvSpPr/>
                  <p:nvPr/>
                </p:nvSpPr>
                <p:spPr>
                  <a:xfrm>
                    <a:off x="1334" y="830"/>
                    <a:ext cx="12"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56" name="Google Shape;256;p2"/>
                  <p:cNvSpPr/>
                  <p:nvPr/>
                </p:nvSpPr>
                <p:spPr>
                  <a:xfrm>
                    <a:off x="1382" y="855"/>
                    <a:ext cx="11"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57" name="Google Shape;257;p2"/>
                  <p:cNvSpPr/>
                  <p:nvPr/>
                </p:nvSpPr>
                <p:spPr>
                  <a:xfrm>
                    <a:off x="1367" y="855"/>
                    <a:ext cx="9"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58" name="Google Shape;258;p2"/>
                  <p:cNvSpPr/>
                  <p:nvPr/>
                </p:nvSpPr>
                <p:spPr>
                  <a:xfrm>
                    <a:off x="1349" y="855"/>
                    <a:ext cx="12"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59" name="Google Shape;259;p2"/>
                  <p:cNvSpPr/>
                  <p:nvPr/>
                </p:nvSpPr>
                <p:spPr>
                  <a:xfrm>
                    <a:off x="1334" y="855"/>
                    <a:ext cx="12"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60" name="Google Shape;260;p2"/>
                  <p:cNvSpPr/>
                  <p:nvPr/>
                </p:nvSpPr>
                <p:spPr>
                  <a:xfrm>
                    <a:off x="1382" y="878"/>
                    <a:ext cx="11"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61" name="Google Shape;261;p2"/>
                  <p:cNvSpPr/>
                  <p:nvPr/>
                </p:nvSpPr>
                <p:spPr>
                  <a:xfrm>
                    <a:off x="1367" y="878"/>
                    <a:ext cx="9"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62" name="Google Shape;262;p2"/>
                  <p:cNvSpPr/>
                  <p:nvPr/>
                </p:nvSpPr>
                <p:spPr>
                  <a:xfrm>
                    <a:off x="1349" y="878"/>
                    <a:ext cx="12"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63" name="Google Shape;263;p2"/>
                  <p:cNvSpPr/>
                  <p:nvPr/>
                </p:nvSpPr>
                <p:spPr>
                  <a:xfrm>
                    <a:off x="1334" y="878"/>
                    <a:ext cx="12"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64" name="Google Shape;264;p2"/>
                  <p:cNvSpPr/>
                  <p:nvPr/>
                </p:nvSpPr>
                <p:spPr>
                  <a:xfrm>
                    <a:off x="1410" y="805"/>
                    <a:ext cx="8"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65" name="Google Shape;265;p2"/>
                  <p:cNvSpPr/>
                  <p:nvPr/>
                </p:nvSpPr>
                <p:spPr>
                  <a:xfrm>
                    <a:off x="1410" y="830"/>
                    <a:ext cx="8"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66" name="Google Shape;266;p2"/>
                  <p:cNvSpPr/>
                  <p:nvPr/>
                </p:nvSpPr>
                <p:spPr>
                  <a:xfrm>
                    <a:off x="1410" y="855"/>
                    <a:ext cx="8"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67" name="Google Shape;267;p2"/>
                  <p:cNvSpPr/>
                  <p:nvPr/>
                </p:nvSpPr>
                <p:spPr>
                  <a:xfrm>
                    <a:off x="1410" y="878"/>
                    <a:ext cx="8"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68" name="Google Shape;268;p2"/>
                  <p:cNvSpPr/>
                  <p:nvPr/>
                </p:nvSpPr>
                <p:spPr>
                  <a:xfrm>
                    <a:off x="1374" y="895"/>
                    <a:ext cx="10" cy="27"/>
                  </a:xfrm>
                  <a:prstGeom prst="rect">
                    <a:avLst/>
                  </a:prstGeom>
                  <a:solidFill>
                    <a:srgbClr val="F1F2F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69" name="Google Shape;269;p2"/>
                  <p:cNvSpPr/>
                  <p:nvPr/>
                </p:nvSpPr>
                <p:spPr>
                  <a:xfrm>
                    <a:off x="1363" y="895"/>
                    <a:ext cx="11" cy="27"/>
                  </a:xfrm>
                  <a:prstGeom prst="rect">
                    <a:avLst/>
                  </a:prstGeom>
                  <a:solidFill>
                    <a:srgbClr val="F1F2F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70" name="Google Shape;270;p2"/>
                  <p:cNvSpPr/>
                  <p:nvPr/>
                </p:nvSpPr>
                <p:spPr>
                  <a:xfrm>
                    <a:off x="1329" y="769"/>
                    <a:ext cx="100" cy="3"/>
                  </a:xfrm>
                  <a:prstGeom prst="rect">
                    <a:avLst/>
                  </a:pr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71" name="Google Shape;271;p2"/>
                  <p:cNvSpPr/>
                  <p:nvPr/>
                </p:nvSpPr>
                <p:spPr>
                  <a:xfrm>
                    <a:off x="1141" y="706"/>
                    <a:ext cx="2" cy="1"/>
                  </a:xfrm>
                  <a:prstGeom prst="ellipse">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72" name="Google Shape;272;p2"/>
                  <p:cNvSpPr/>
                  <p:nvPr/>
                </p:nvSpPr>
                <p:spPr>
                  <a:xfrm>
                    <a:off x="1141" y="707"/>
                    <a:ext cx="2" cy="6"/>
                  </a:xfrm>
                  <a:custGeom>
                    <a:avLst/>
                    <a:gdLst/>
                    <a:ahLst/>
                    <a:cxnLst/>
                    <a:rect l="l" t="t" r="r" b="b"/>
                    <a:pathLst>
                      <a:path w="1" h="3" extrusionOk="0">
                        <a:moveTo>
                          <a:pt x="0" y="3"/>
                        </a:moveTo>
                        <a:cubicBezTo>
                          <a:pt x="0" y="1"/>
                          <a:pt x="0" y="1"/>
                          <a:pt x="0" y="1"/>
                        </a:cubicBezTo>
                        <a:cubicBezTo>
                          <a:pt x="0" y="0"/>
                          <a:pt x="0" y="0"/>
                          <a:pt x="1" y="0"/>
                        </a:cubicBezTo>
                        <a:cubicBezTo>
                          <a:pt x="1" y="0"/>
                          <a:pt x="1" y="0"/>
                          <a:pt x="1" y="1"/>
                        </a:cubicBezTo>
                        <a:cubicBezTo>
                          <a:pt x="1" y="3"/>
                          <a:pt x="1" y="3"/>
                          <a:pt x="1" y="3"/>
                        </a:cubicBezTo>
                        <a:lnTo>
                          <a:pt x="0" y="3"/>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3" name="Google Shape;273;p2"/>
                  <p:cNvSpPr/>
                  <p:nvPr/>
                </p:nvSpPr>
                <p:spPr>
                  <a:xfrm>
                    <a:off x="1135" y="717"/>
                    <a:ext cx="2" cy="2"/>
                  </a:xfrm>
                  <a:prstGeom prst="ellipse">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74" name="Google Shape;274;p2"/>
                  <p:cNvSpPr/>
                  <p:nvPr/>
                </p:nvSpPr>
                <p:spPr>
                  <a:xfrm>
                    <a:off x="1135" y="719"/>
                    <a:ext cx="2" cy="6"/>
                  </a:xfrm>
                  <a:custGeom>
                    <a:avLst/>
                    <a:gdLst/>
                    <a:ahLst/>
                    <a:cxnLst/>
                    <a:rect l="l" t="t" r="r" b="b"/>
                    <a:pathLst>
                      <a:path w="1" h="3" extrusionOk="0">
                        <a:moveTo>
                          <a:pt x="0" y="3"/>
                        </a:moveTo>
                        <a:cubicBezTo>
                          <a:pt x="0" y="1"/>
                          <a:pt x="0" y="1"/>
                          <a:pt x="0" y="1"/>
                        </a:cubicBezTo>
                        <a:cubicBezTo>
                          <a:pt x="0" y="0"/>
                          <a:pt x="0" y="0"/>
                          <a:pt x="0" y="0"/>
                        </a:cubicBezTo>
                        <a:cubicBezTo>
                          <a:pt x="1" y="0"/>
                          <a:pt x="1" y="0"/>
                          <a:pt x="1" y="1"/>
                        </a:cubicBezTo>
                        <a:cubicBezTo>
                          <a:pt x="1" y="3"/>
                          <a:pt x="1" y="3"/>
                          <a:pt x="1" y="3"/>
                        </a:cubicBezTo>
                        <a:lnTo>
                          <a:pt x="0" y="3"/>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5" name="Google Shape;275;p2"/>
                  <p:cNvSpPr/>
                  <p:nvPr/>
                </p:nvSpPr>
                <p:spPr>
                  <a:xfrm>
                    <a:off x="1147" y="692"/>
                    <a:ext cx="5" cy="8"/>
                  </a:xfrm>
                  <a:custGeom>
                    <a:avLst/>
                    <a:gdLst/>
                    <a:ahLst/>
                    <a:cxnLst/>
                    <a:rect l="l" t="t" r="r" b="b"/>
                    <a:pathLst>
                      <a:path w="5" h="8" extrusionOk="0">
                        <a:moveTo>
                          <a:pt x="5" y="2"/>
                        </a:moveTo>
                        <a:lnTo>
                          <a:pt x="0" y="8"/>
                        </a:lnTo>
                        <a:lnTo>
                          <a:pt x="0" y="4"/>
                        </a:lnTo>
                        <a:lnTo>
                          <a:pt x="5" y="0"/>
                        </a:lnTo>
                        <a:lnTo>
                          <a:pt x="5" y="2"/>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6" name="Google Shape;276;p2"/>
                  <p:cNvSpPr/>
                  <p:nvPr/>
                </p:nvSpPr>
                <p:spPr>
                  <a:xfrm>
                    <a:off x="1147" y="696"/>
                    <a:ext cx="5" cy="8"/>
                  </a:xfrm>
                  <a:custGeom>
                    <a:avLst/>
                    <a:gdLst/>
                    <a:ahLst/>
                    <a:cxnLst/>
                    <a:rect l="l" t="t" r="r" b="b"/>
                    <a:pathLst>
                      <a:path w="5" h="8" extrusionOk="0">
                        <a:moveTo>
                          <a:pt x="0" y="8"/>
                        </a:moveTo>
                        <a:lnTo>
                          <a:pt x="0" y="4"/>
                        </a:lnTo>
                        <a:lnTo>
                          <a:pt x="5" y="0"/>
                        </a:lnTo>
                        <a:lnTo>
                          <a:pt x="5" y="4"/>
                        </a:lnTo>
                        <a:lnTo>
                          <a:pt x="0" y="8"/>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7" name="Google Shape;277;p2"/>
                  <p:cNvSpPr/>
                  <p:nvPr/>
                </p:nvSpPr>
                <p:spPr>
                  <a:xfrm>
                    <a:off x="1147" y="700"/>
                    <a:ext cx="5" cy="9"/>
                  </a:xfrm>
                  <a:custGeom>
                    <a:avLst/>
                    <a:gdLst/>
                    <a:ahLst/>
                    <a:cxnLst/>
                    <a:rect l="l" t="t" r="r" b="b"/>
                    <a:pathLst>
                      <a:path w="5" h="9" extrusionOk="0">
                        <a:moveTo>
                          <a:pt x="0" y="9"/>
                        </a:moveTo>
                        <a:lnTo>
                          <a:pt x="0" y="6"/>
                        </a:lnTo>
                        <a:lnTo>
                          <a:pt x="5" y="0"/>
                        </a:lnTo>
                        <a:lnTo>
                          <a:pt x="5" y="4"/>
                        </a:lnTo>
                        <a:lnTo>
                          <a:pt x="0" y="9"/>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8" name="Google Shape;278;p2"/>
                  <p:cNvSpPr/>
                  <p:nvPr/>
                </p:nvSpPr>
                <p:spPr>
                  <a:xfrm>
                    <a:off x="1147" y="709"/>
                    <a:ext cx="5" cy="10"/>
                  </a:xfrm>
                  <a:custGeom>
                    <a:avLst/>
                    <a:gdLst/>
                    <a:ahLst/>
                    <a:cxnLst/>
                    <a:rect l="l" t="t" r="r" b="b"/>
                    <a:pathLst>
                      <a:path w="5" h="10" extrusionOk="0">
                        <a:moveTo>
                          <a:pt x="5" y="4"/>
                        </a:moveTo>
                        <a:lnTo>
                          <a:pt x="5" y="4"/>
                        </a:lnTo>
                        <a:lnTo>
                          <a:pt x="0" y="10"/>
                        </a:lnTo>
                        <a:lnTo>
                          <a:pt x="0" y="6"/>
                        </a:lnTo>
                        <a:lnTo>
                          <a:pt x="5" y="0"/>
                        </a:lnTo>
                        <a:lnTo>
                          <a:pt x="5" y="4"/>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9" name="Google Shape;279;p2"/>
                  <p:cNvSpPr/>
                  <p:nvPr/>
                </p:nvSpPr>
                <p:spPr>
                  <a:xfrm>
                    <a:off x="1147" y="715"/>
                    <a:ext cx="5" cy="8"/>
                  </a:xfrm>
                  <a:custGeom>
                    <a:avLst/>
                    <a:gdLst/>
                    <a:ahLst/>
                    <a:cxnLst/>
                    <a:rect l="l" t="t" r="r" b="b"/>
                    <a:pathLst>
                      <a:path w="5" h="8" extrusionOk="0">
                        <a:moveTo>
                          <a:pt x="5" y="0"/>
                        </a:moveTo>
                        <a:lnTo>
                          <a:pt x="5" y="8"/>
                        </a:lnTo>
                        <a:lnTo>
                          <a:pt x="0" y="8"/>
                        </a:lnTo>
                        <a:lnTo>
                          <a:pt x="0" y="4"/>
                        </a:lnTo>
                        <a:lnTo>
                          <a:pt x="5"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0" name="Google Shape;280;p2"/>
                  <p:cNvSpPr/>
                  <p:nvPr/>
                </p:nvSpPr>
                <p:spPr>
                  <a:xfrm>
                    <a:off x="1147" y="684"/>
                    <a:ext cx="5" cy="12"/>
                  </a:xfrm>
                  <a:custGeom>
                    <a:avLst/>
                    <a:gdLst/>
                    <a:ahLst/>
                    <a:cxnLst/>
                    <a:rect l="l" t="t" r="r" b="b"/>
                    <a:pathLst>
                      <a:path w="5" h="12" extrusionOk="0">
                        <a:moveTo>
                          <a:pt x="0" y="12"/>
                        </a:moveTo>
                        <a:lnTo>
                          <a:pt x="0" y="0"/>
                        </a:lnTo>
                        <a:lnTo>
                          <a:pt x="5" y="0"/>
                        </a:lnTo>
                        <a:lnTo>
                          <a:pt x="5" y="6"/>
                        </a:lnTo>
                        <a:lnTo>
                          <a:pt x="0" y="12"/>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1" name="Google Shape;281;p2"/>
                  <p:cNvSpPr/>
                  <p:nvPr/>
                </p:nvSpPr>
                <p:spPr>
                  <a:xfrm>
                    <a:off x="1147" y="706"/>
                    <a:ext cx="5" cy="7"/>
                  </a:xfrm>
                  <a:custGeom>
                    <a:avLst/>
                    <a:gdLst/>
                    <a:ahLst/>
                    <a:cxnLst/>
                    <a:rect l="l" t="t" r="r" b="b"/>
                    <a:pathLst>
                      <a:path w="5" h="7" extrusionOk="0">
                        <a:moveTo>
                          <a:pt x="5" y="0"/>
                        </a:moveTo>
                        <a:lnTo>
                          <a:pt x="5" y="3"/>
                        </a:lnTo>
                        <a:lnTo>
                          <a:pt x="0" y="7"/>
                        </a:lnTo>
                        <a:lnTo>
                          <a:pt x="0" y="3"/>
                        </a:lnTo>
                        <a:lnTo>
                          <a:pt x="5"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2" name="Google Shape;282;p2"/>
                  <p:cNvSpPr/>
                  <p:nvPr/>
                </p:nvSpPr>
                <p:spPr>
                  <a:xfrm>
                    <a:off x="1130" y="688"/>
                    <a:ext cx="30" cy="2"/>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83" name="Google Shape;283;p2"/>
                  <p:cNvSpPr/>
                  <p:nvPr/>
                </p:nvSpPr>
                <p:spPr>
                  <a:xfrm>
                    <a:off x="1132" y="684"/>
                    <a:ext cx="26" cy="6"/>
                  </a:xfrm>
                  <a:custGeom>
                    <a:avLst/>
                    <a:gdLst/>
                    <a:ahLst/>
                    <a:cxnLst/>
                    <a:rect l="l" t="t" r="r" b="b"/>
                    <a:pathLst>
                      <a:path w="26" h="6" extrusionOk="0">
                        <a:moveTo>
                          <a:pt x="0" y="6"/>
                        </a:moveTo>
                        <a:lnTo>
                          <a:pt x="20" y="0"/>
                        </a:lnTo>
                        <a:lnTo>
                          <a:pt x="26" y="6"/>
                        </a:lnTo>
                        <a:lnTo>
                          <a:pt x="26" y="4"/>
                        </a:lnTo>
                        <a:lnTo>
                          <a:pt x="20" y="0"/>
                        </a:lnTo>
                        <a:lnTo>
                          <a:pt x="0" y="4"/>
                        </a:lnTo>
                        <a:lnTo>
                          <a:pt x="0" y="6"/>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4" name="Google Shape;284;p2"/>
                  <p:cNvSpPr/>
                  <p:nvPr/>
                </p:nvSpPr>
                <p:spPr>
                  <a:xfrm>
                    <a:off x="1132" y="690"/>
                    <a:ext cx="0" cy="2"/>
                  </a:xfrm>
                  <a:custGeom>
                    <a:avLst/>
                    <a:gdLst/>
                    <a:ahLst/>
                    <a:cxnLst/>
                    <a:rect l="l" t="t" r="r" b="b"/>
                    <a:pathLst>
                      <a:path w="120000" h="2" extrusionOk="0">
                        <a:moveTo>
                          <a:pt x="0" y="0"/>
                        </a:moveTo>
                        <a:lnTo>
                          <a:pt x="0" y="2"/>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285" name="Google Shape;285;p2"/>
                  <p:cNvCxnSpPr/>
                  <p:nvPr/>
                </p:nvCxnSpPr>
                <p:spPr>
                  <a:xfrm>
                    <a:off x="1132" y="690"/>
                    <a:ext cx="0" cy="2"/>
                  </a:xfrm>
                  <a:prstGeom prst="straightConnector1">
                    <a:avLst/>
                  </a:prstGeom>
                  <a:noFill/>
                  <a:ln>
                    <a:noFill/>
                  </a:ln>
                </p:spPr>
              </p:cxnSp>
              <p:sp>
                <p:nvSpPr>
                  <p:cNvPr id="286" name="Google Shape;286;p2"/>
                  <p:cNvSpPr/>
                  <p:nvPr/>
                </p:nvSpPr>
                <p:spPr>
                  <a:xfrm>
                    <a:off x="1132" y="696"/>
                    <a:ext cx="0" cy="11"/>
                  </a:xfrm>
                  <a:custGeom>
                    <a:avLst/>
                    <a:gdLst/>
                    <a:ahLst/>
                    <a:cxnLst/>
                    <a:rect l="l" t="t" r="r" b="b"/>
                    <a:pathLst>
                      <a:path w="120000" h="11" extrusionOk="0">
                        <a:moveTo>
                          <a:pt x="0" y="0"/>
                        </a:moveTo>
                        <a:lnTo>
                          <a:pt x="0" y="11"/>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287" name="Google Shape;287;p2"/>
                  <p:cNvCxnSpPr/>
                  <p:nvPr/>
                </p:nvCxnSpPr>
                <p:spPr>
                  <a:xfrm>
                    <a:off x="1132" y="696"/>
                    <a:ext cx="0" cy="11"/>
                  </a:xfrm>
                  <a:prstGeom prst="straightConnector1">
                    <a:avLst/>
                  </a:prstGeom>
                  <a:noFill/>
                  <a:ln>
                    <a:noFill/>
                  </a:ln>
                </p:spPr>
              </p:cxnSp>
              <p:cxnSp>
                <p:nvCxnSpPr>
                  <p:cNvPr id="288" name="Google Shape;288;p2"/>
                  <p:cNvCxnSpPr/>
                  <p:nvPr/>
                </p:nvCxnSpPr>
                <p:spPr>
                  <a:xfrm>
                    <a:off x="1132" y="709"/>
                    <a:ext cx="0" cy="0"/>
                  </a:xfrm>
                  <a:prstGeom prst="straightConnector1">
                    <a:avLst/>
                  </a:prstGeom>
                  <a:noFill/>
                  <a:ln>
                    <a:noFill/>
                  </a:ln>
                </p:spPr>
              </p:cxnSp>
              <p:cxnSp>
                <p:nvCxnSpPr>
                  <p:cNvPr id="289" name="Google Shape;289;p2"/>
                  <p:cNvCxnSpPr/>
                  <p:nvPr/>
                </p:nvCxnSpPr>
                <p:spPr>
                  <a:xfrm>
                    <a:off x="1132" y="709"/>
                    <a:ext cx="0" cy="0"/>
                  </a:xfrm>
                  <a:prstGeom prst="straightConnector1">
                    <a:avLst/>
                  </a:prstGeom>
                  <a:noFill/>
                  <a:ln>
                    <a:noFill/>
                  </a:ln>
                </p:spPr>
              </p:cxnSp>
              <p:sp>
                <p:nvSpPr>
                  <p:cNvPr id="290" name="Google Shape;290;p2"/>
                  <p:cNvSpPr/>
                  <p:nvPr/>
                </p:nvSpPr>
                <p:spPr>
                  <a:xfrm>
                    <a:off x="1124" y="700"/>
                    <a:ext cx="34" cy="4"/>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91" name="Google Shape;291;p2"/>
                  <p:cNvSpPr/>
                  <p:nvPr/>
                </p:nvSpPr>
                <p:spPr>
                  <a:xfrm>
                    <a:off x="1122" y="711"/>
                    <a:ext cx="36" cy="4"/>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92" name="Google Shape;292;p2"/>
                  <p:cNvSpPr/>
                  <p:nvPr/>
                </p:nvSpPr>
                <p:spPr>
                  <a:xfrm>
                    <a:off x="1122" y="723"/>
                    <a:ext cx="36" cy="2"/>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93" name="Google Shape;293;p2"/>
                  <p:cNvSpPr/>
                  <p:nvPr/>
                </p:nvSpPr>
                <p:spPr>
                  <a:xfrm>
                    <a:off x="1143" y="702"/>
                    <a:ext cx="13" cy="11"/>
                  </a:xfrm>
                  <a:custGeom>
                    <a:avLst/>
                    <a:gdLst/>
                    <a:ahLst/>
                    <a:cxnLst/>
                    <a:rect l="l" t="t" r="r" b="b"/>
                    <a:pathLst>
                      <a:path w="13" h="11" extrusionOk="0">
                        <a:moveTo>
                          <a:pt x="13" y="0"/>
                        </a:moveTo>
                        <a:lnTo>
                          <a:pt x="6" y="11"/>
                        </a:lnTo>
                        <a:lnTo>
                          <a:pt x="0" y="0"/>
                        </a:lnTo>
                        <a:lnTo>
                          <a:pt x="13"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4" name="Google Shape;294;p2"/>
                  <p:cNvSpPr/>
                  <p:nvPr/>
                </p:nvSpPr>
                <p:spPr>
                  <a:xfrm>
                    <a:off x="1143" y="702"/>
                    <a:ext cx="13" cy="11"/>
                  </a:xfrm>
                  <a:custGeom>
                    <a:avLst/>
                    <a:gdLst/>
                    <a:ahLst/>
                    <a:cxnLst/>
                    <a:rect l="l" t="t" r="r" b="b"/>
                    <a:pathLst>
                      <a:path w="13" h="11" extrusionOk="0">
                        <a:moveTo>
                          <a:pt x="13" y="0"/>
                        </a:moveTo>
                        <a:lnTo>
                          <a:pt x="6" y="11"/>
                        </a:lnTo>
                        <a:lnTo>
                          <a:pt x="0"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5" name="Google Shape;295;p2"/>
                  <p:cNvSpPr/>
                  <p:nvPr/>
                </p:nvSpPr>
                <p:spPr>
                  <a:xfrm>
                    <a:off x="1124" y="702"/>
                    <a:ext cx="13" cy="11"/>
                  </a:xfrm>
                  <a:custGeom>
                    <a:avLst/>
                    <a:gdLst/>
                    <a:ahLst/>
                    <a:cxnLst/>
                    <a:rect l="l" t="t" r="r" b="b"/>
                    <a:pathLst>
                      <a:path w="13" h="11" extrusionOk="0">
                        <a:moveTo>
                          <a:pt x="0" y="11"/>
                        </a:moveTo>
                        <a:lnTo>
                          <a:pt x="6" y="0"/>
                        </a:lnTo>
                        <a:lnTo>
                          <a:pt x="13" y="11"/>
                        </a:lnTo>
                        <a:lnTo>
                          <a:pt x="0" y="11"/>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6" name="Google Shape;296;p2"/>
                  <p:cNvSpPr/>
                  <p:nvPr/>
                </p:nvSpPr>
                <p:spPr>
                  <a:xfrm>
                    <a:off x="1124" y="702"/>
                    <a:ext cx="13" cy="11"/>
                  </a:xfrm>
                  <a:custGeom>
                    <a:avLst/>
                    <a:gdLst/>
                    <a:ahLst/>
                    <a:cxnLst/>
                    <a:rect l="l" t="t" r="r" b="b"/>
                    <a:pathLst>
                      <a:path w="13" h="11" extrusionOk="0">
                        <a:moveTo>
                          <a:pt x="0" y="11"/>
                        </a:moveTo>
                        <a:lnTo>
                          <a:pt x="6" y="0"/>
                        </a:lnTo>
                        <a:lnTo>
                          <a:pt x="13" y="11"/>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7" name="Google Shape;297;p2"/>
                  <p:cNvSpPr/>
                  <p:nvPr/>
                </p:nvSpPr>
                <p:spPr>
                  <a:xfrm>
                    <a:off x="1141" y="771"/>
                    <a:ext cx="2" cy="3"/>
                  </a:xfrm>
                  <a:prstGeom prst="ellipse">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298" name="Google Shape;298;p2"/>
                  <p:cNvSpPr/>
                  <p:nvPr/>
                </p:nvSpPr>
                <p:spPr>
                  <a:xfrm>
                    <a:off x="1141" y="774"/>
                    <a:ext cx="2" cy="4"/>
                  </a:xfrm>
                  <a:custGeom>
                    <a:avLst/>
                    <a:gdLst/>
                    <a:ahLst/>
                    <a:cxnLst/>
                    <a:rect l="l" t="t" r="r" b="b"/>
                    <a:pathLst>
                      <a:path w="1" h="2" extrusionOk="0">
                        <a:moveTo>
                          <a:pt x="0" y="2"/>
                        </a:moveTo>
                        <a:cubicBezTo>
                          <a:pt x="0" y="0"/>
                          <a:pt x="0" y="0"/>
                          <a:pt x="0" y="0"/>
                        </a:cubicBezTo>
                        <a:cubicBezTo>
                          <a:pt x="0" y="0"/>
                          <a:pt x="1" y="0"/>
                          <a:pt x="1" y="0"/>
                        </a:cubicBezTo>
                        <a:cubicBezTo>
                          <a:pt x="1" y="0"/>
                          <a:pt x="1" y="0"/>
                          <a:pt x="1" y="0"/>
                        </a:cubicBezTo>
                        <a:cubicBezTo>
                          <a:pt x="1" y="2"/>
                          <a:pt x="1" y="2"/>
                          <a:pt x="1" y="2"/>
                        </a:cubicBezTo>
                        <a:lnTo>
                          <a:pt x="0" y="2"/>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299" name="Google Shape;299;p2"/>
                  <p:cNvCxnSpPr/>
                  <p:nvPr/>
                </p:nvCxnSpPr>
                <p:spPr>
                  <a:xfrm>
                    <a:off x="1141" y="761"/>
                    <a:ext cx="0" cy="0"/>
                  </a:xfrm>
                  <a:prstGeom prst="straightConnector1">
                    <a:avLst/>
                  </a:prstGeom>
                  <a:noFill/>
                  <a:ln>
                    <a:noFill/>
                  </a:ln>
                </p:spPr>
              </p:cxnSp>
              <p:cxnSp>
                <p:nvCxnSpPr>
                  <p:cNvPr id="300" name="Google Shape;300;p2"/>
                  <p:cNvCxnSpPr/>
                  <p:nvPr/>
                </p:nvCxnSpPr>
                <p:spPr>
                  <a:xfrm>
                    <a:off x="1141" y="761"/>
                    <a:ext cx="0" cy="0"/>
                  </a:xfrm>
                  <a:prstGeom prst="straightConnector1">
                    <a:avLst/>
                  </a:prstGeom>
                  <a:noFill/>
                  <a:ln>
                    <a:noFill/>
                  </a:ln>
                </p:spPr>
              </p:cxnSp>
              <p:sp>
                <p:nvSpPr>
                  <p:cNvPr id="301" name="Google Shape;301;p2"/>
                  <p:cNvSpPr/>
                  <p:nvPr/>
                </p:nvSpPr>
                <p:spPr>
                  <a:xfrm>
                    <a:off x="1141" y="765"/>
                    <a:ext cx="0" cy="6"/>
                  </a:xfrm>
                  <a:custGeom>
                    <a:avLst/>
                    <a:gdLst/>
                    <a:ahLst/>
                    <a:cxnLst/>
                    <a:rect l="l" t="t" r="r" b="b"/>
                    <a:pathLst>
                      <a:path w="120000" h="6" extrusionOk="0">
                        <a:moveTo>
                          <a:pt x="0" y="0"/>
                        </a:moveTo>
                        <a:lnTo>
                          <a:pt x="0" y="6"/>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302" name="Google Shape;302;p2"/>
                  <p:cNvCxnSpPr/>
                  <p:nvPr/>
                </p:nvCxnSpPr>
                <p:spPr>
                  <a:xfrm>
                    <a:off x="1141" y="765"/>
                    <a:ext cx="0" cy="6"/>
                  </a:xfrm>
                  <a:prstGeom prst="straightConnector1">
                    <a:avLst/>
                  </a:prstGeom>
                  <a:noFill/>
                  <a:ln>
                    <a:noFill/>
                  </a:ln>
                </p:spPr>
              </p:cxnSp>
              <p:sp>
                <p:nvSpPr>
                  <p:cNvPr id="303" name="Google Shape;303;p2"/>
                  <p:cNvSpPr/>
                  <p:nvPr/>
                </p:nvSpPr>
                <p:spPr>
                  <a:xfrm>
                    <a:off x="1141" y="772"/>
                    <a:ext cx="0" cy="2"/>
                  </a:xfrm>
                  <a:custGeom>
                    <a:avLst/>
                    <a:gdLst/>
                    <a:ahLst/>
                    <a:cxnLst/>
                    <a:rect l="l" t="t" r="r" b="b"/>
                    <a:pathLst>
                      <a:path w="120000" h="2" extrusionOk="0">
                        <a:moveTo>
                          <a:pt x="0" y="0"/>
                        </a:moveTo>
                        <a:lnTo>
                          <a:pt x="0" y="2"/>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304" name="Google Shape;304;p2"/>
                  <p:cNvCxnSpPr/>
                  <p:nvPr/>
                </p:nvCxnSpPr>
                <p:spPr>
                  <a:xfrm>
                    <a:off x="1141" y="772"/>
                    <a:ext cx="0" cy="2"/>
                  </a:xfrm>
                  <a:prstGeom prst="straightConnector1">
                    <a:avLst/>
                  </a:prstGeom>
                  <a:noFill/>
                  <a:ln>
                    <a:noFill/>
                  </a:ln>
                </p:spPr>
              </p:cxnSp>
              <p:sp>
                <p:nvSpPr>
                  <p:cNvPr id="305" name="Google Shape;305;p2"/>
                  <p:cNvSpPr/>
                  <p:nvPr/>
                </p:nvSpPr>
                <p:spPr>
                  <a:xfrm>
                    <a:off x="1124" y="767"/>
                    <a:ext cx="34" cy="2"/>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06" name="Google Shape;306;p2"/>
                  <p:cNvSpPr/>
                  <p:nvPr/>
                </p:nvSpPr>
                <p:spPr>
                  <a:xfrm>
                    <a:off x="1124" y="778"/>
                    <a:ext cx="34" cy="2"/>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07" name="Google Shape;307;p2"/>
                  <p:cNvSpPr/>
                  <p:nvPr/>
                </p:nvSpPr>
                <p:spPr>
                  <a:xfrm>
                    <a:off x="1143" y="769"/>
                    <a:ext cx="13" cy="11"/>
                  </a:xfrm>
                  <a:custGeom>
                    <a:avLst/>
                    <a:gdLst/>
                    <a:ahLst/>
                    <a:cxnLst/>
                    <a:rect l="l" t="t" r="r" b="b"/>
                    <a:pathLst>
                      <a:path w="13" h="11" extrusionOk="0">
                        <a:moveTo>
                          <a:pt x="13" y="0"/>
                        </a:moveTo>
                        <a:lnTo>
                          <a:pt x="6" y="11"/>
                        </a:lnTo>
                        <a:lnTo>
                          <a:pt x="0" y="0"/>
                        </a:lnTo>
                        <a:lnTo>
                          <a:pt x="13"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8" name="Google Shape;308;p2"/>
                  <p:cNvSpPr/>
                  <p:nvPr/>
                </p:nvSpPr>
                <p:spPr>
                  <a:xfrm>
                    <a:off x="1143" y="769"/>
                    <a:ext cx="13" cy="11"/>
                  </a:xfrm>
                  <a:custGeom>
                    <a:avLst/>
                    <a:gdLst/>
                    <a:ahLst/>
                    <a:cxnLst/>
                    <a:rect l="l" t="t" r="r" b="b"/>
                    <a:pathLst>
                      <a:path w="13" h="11" extrusionOk="0">
                        <a:moveTo>
                          <a:pt x="13" y="0"/>
                        </a:moveTo>
                        <a:lnTo>
                          <a:pt x="6" y="11"/>
                        </a:lnTo>
                        <a:lnTo>
                          <a:pt x="0"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9" name="Google Shape;309;p2"/>
                  <p:cNvSpPr/>
                  <p:nvPr/>
                </p:nvSpPr>
                <p:spPr>
                  <a:xfrm>
                    <a:off x="1124" y="769"/>
                    <a:ext cx="13" cy="11"/>
                  </a:xfrm>
                  <a:custGeom>
                    <a:avLst/>
                    <a:gdLst/>
                    <a:ahLst/>
                    <a:cxnLst/>
                    <a:rect l="l" t="t" r="r" b="b"/>
                    <a:pathLst>
                      <a:path w="13" h="11" extrusionOk="0">
                        <a:moveTo>
                          <a:pt x="0" y="11"/>
                        </a:moveTo>
                        <a:lnTo>
                          <a:pt x="8" y="0"/>
                        </a:lnTo>
                        <a:lnTo>
                          <a:pt x="13" y="11"/>
                        </a:lnTo>
                        <a:lnTo>
                          <a:pt x="0" y="11"/>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0" name="Google Shape;310;p2"/>
                  <p:cNvSpPr/>
                  <p:nvPr/>
                </p:nvSpPr>
                <p:spPr>
                  <a:xfrm>
                    <a:off x="1124" y="769"/>
                    <a:ext cx="13" cy="11"/>
                  </a:xfrm>
                  <a:custGeom>
                    <a:avLst/>
                    <a:gdLst/>
                    <a:ahLst/>
                    <a:cxnLst/>
                    <a:rect l="l" t="t" r="r" b="b"/>
                    <a:pathLst>
                      <a:path w="13" h="11" extrusionOk="0">
                        <a:moveTo>
                          <a:pt x="0" y="11"/>
                        </a:moveTo>
                        <a:lnTo>
                          <a:pt x="8" y="0"/>
                        </a:lnTo>
                        <a:lnTo>
                          <a:pt x="13" y="11"/>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1" name="Google Shape;311;p2"/>
                  <p:cNvSpPr/>
                  <p:nvPr/>
                </p:nvSpPr>
                <p:spPr>
                  <a:xfrm>
                    <a:off x="1122" y="725"/>
                    <a:ext cx="36" cy="42"/>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12" name="Google Shape;312;p2"/>
                  <p:cNvSpPr/>
                  <p:nvPr/>
                </p:nvSpPr>
                <p:spPr>
                  <a:xfrm>
                    <a:off x="1124" y="799"/>
                    <a:ext cx="34" cy="123"/>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13" name="Google Shape;313;p2"/>
                  <p:cNvSpPr/>
                  <p:nvPr/>
                </p:nvSpPr>
                <p:spPr>
                  <a:xfrm>
                    <a:off x="1126" y="707"/>
                    <a:ext cx="11" cy="8"/>
                  </a:xfrm>
                  <a:custGeom>
                    <a:avLst/>
                    <a:gdLst/>
                    <a:ahLst/>
                    <a:cxnLst/>
                    <a:rect l="l" t="t" r="r" b="b"/>
                    <a:pathLst>
                      <a:path w="11" h="8" extrusionOk="0">
                        <a:moveTo>
                          <a:pt x="11" y="0"/>
                        </a:moveTo>
                        <a:lnTo>
                          <a:pt x="0" y="8"/>
                        </a:lnTo>
                        <a:lnTo>
                          <a:pt x="11"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314" name="Google Shape;314;p2"/>
                  <p:cNvCxnSpPr/>
                  <p:nvPr/>
                </p:nvCxnSpPr>
                <p:spPr>
                  <a:xfrm flipH="1">
                    <a:off x="1126" y="707"/>
                    <a:ext cx="11" cy="8"/>
                  </a:xfrm>
                  <a:prstGeom prst="straightConnector1">
                    <a:avLst/>
                  </a:prstGeom>
                  <a:noFill/>
                  <a:ln>
                    <a:noFill/>
                  </a:ln>
                </p:spPr>
              </p:cxnSp>
              <p:sp>
                <p:nvSpPr>
                  <p:cNvPr id="315" name="Google Shape;315;p2"/>
                  <p:cNvSpPr/>
                  <p:nvPr/>
                </p:nvSpPr>
                <p:spPr>
                  <a:xfrm>
                    <a:off x="1171" y="742"/>
                    <a:ext cx="4" cy="2"/>
                  </a:xfrm>
                  <a:prstGeom prst="ellipse">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16" name="Google Shape;316;p2"/>
                  <p:cNvSpPr/>
                  <p:nvPr/>
                </p:nvSpPr>
                <p:spPr>
                  <a:xfrm>
                    <a:off x="1171" y="744"/>
                    <a:ext cx="4" cy="6"/>
                  </a:xfrm>
                  <a:custGeom>
                    <a:avLst/>
                    <a:gdLst/>
                    <a:ahLst/>
                    <a:cxnLst/>
                    <a:rect l="l" t="t" r="r" b="b"/>
                    <a:pathLst>
                      <a:path w="2" h="3" extrusionOk="0">
                        <a:moveTo>
                          <a:pt x="2" y="3"/>
                        </a:moveTo>
                        <a:cubicBezTo>
                          <a:pt x="2" y="1"/>
                          <a:pt x="2" y="1"/>
                          <a:pt x="2" y="1"/>
                        </a:cubicBezTo>
                        <a:cubicBezTo>
                          <a:pt x="2" y="0"/>
                          <a:pt x="1" y="0"/>
                          <a:pt x="1" y="0"/>
                        </a:cubicBezTo>
                        <a:cubicBezTo>
                          <a:pt x="1" y="0"/>
                          <a:pt x="0" y="0"/>
                          <a:pt x="0" y="1"/>
                        </a:cubicBezTo>
                        <a:cubicBezTo>
                          <a:pt x="0" y="3"/>
                          <a:pt x="0" y="3"/>
                          <a:pt x="0" y="3"/>
                        </a:cubicBezTo>
                        <a:lnTo>
                          <a:pt x="2" y="3"/>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7" name="Google Shape;317;p2"/>
                  <p:cNvSpPr/>
                  <p:nvPr/>
                </p:nvSpPr>
                <p:spPr>
                  <a:xfrm>
                    <a:off x="1179" y="753"/>
                    <a:ext cx="2" cy="2"/>
                  </a:xfrm>
                  <a:prstGeom prst="ellipse">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18" name="Google Shape;318;p2"/>
                  <p:cNvSpPr/>
                  <p:nvPr/>
                </p:nvSpPr>
                <p:spPr>
                  <a:xfrm>
                    <a:off x="1179" y="755"/>
                    <a:ext cx="2" cy="6"/>
                  </a:xfrm>
                  <a:custGeom>
                    <a:avLst/>
                    <a:gdLst/>
                    <a:ahLst/>
                    <a:cxnLst/>
                    <a:rect l="l" t="t" r="r" b="b"/>
                    <a:pathLst>
                      <a:path w="1" h="3" extrusionOk="0">
                        <a:moveTo>
                          <a:pt x="1" y="3"/>
                        </a:moveTo>
                        <a:cubicBezTo>
                          <a:pt x="1" y="1"/>
                          <a:pt x="1" y="1"/>
                          <a:pt x="1" y="1"/>
                        </a:cubicBezTo>
                        <a:cubicBezTo>
                          <a:pt x="1" y="0"/>
                          <a:pt x="1" y="0"/>
                          <a:pt x="0" y="0"/>
                        </a:cubicBezTo>
                        <a:cubicBezTo>
                          <a:pt x="0" y="0"/>
                          <a:pt x="0" y="0"/>
                          <a:pt x="0" y="1"/>
                        </a:cubicBezTo>
                        <a:cubicBezTo>
                          <a:pt x="0" y="3"/>
                          <a:pt x="0" y="3"/>
                          <a:pt x="0" y="3"/>
                        </a:cubicBezTo>
                        <a:lnTo>
                          <a:pt x="1" y="3"/>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9" name="Google Shape;319;p2"/>
                  <p:cNvSpPr/>
                  <p:nvPr/>
                </p:nvSpPr>
                <p:spPr>
                  <a:xfrm>
                    <a:off x="1164" y="728"/>
                    <a:ext cx="4" cy="8"/>
                  </a:xfrm>
                  <a:custGeom>
                    <a:avLst/>
                    <a:gdLst/>
                    <a:ahLst/>
                    <a:cxnLst/>
                    <a:rect l="l" t="t" r="r" b="b"/>
                    <a:pathLst>
                      <a:path w="4" h="8" extrusionOk="0">
                        <a:moveTo>
                          <a:pt x="0" y="2"/>
                        </a:moveTo>
                        <a:lnTo>
                          <a:pt x="4" y="8"/>
                        </a:lnTo>
                        <a:lnTo>
                          <a:pt x="4" y="4"/>
                        </a:lnTo>
                        <a:lnTo>
                          <a:pt x="0" y="0"/>
                        </a:lnTo>
                        <a:lnTo>
                          <a:pt x="0" y="2"/>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0" name="Google Shape;320;p2"/>
                  <p:cNvSpPr/>
                  <p:nvPr/>
                </p:nvSpPr>
                <p:spPr>
                  <a:xfrm>
                    <a:off x="1164" y="732"/>
                    <a:ext cx="4" cy="8"/>
                  </a:xfrm>
                  <a:custGeom>
                    <a:avLst/>
                    <a:gdLst/>
                    <a:ahLst/>
                    <a:cxnLst/>
                    <a:rect l="l" t="t" r="r" b="b"/>
                    <a:pathLst>
                      <a:path w="4" h="8" extrusionOk="0">
                        <a:moveTo>
                          <a:pt x="4" y="8"/>
                        </a:moveTo>
                        <a:lnTo>
                          <a:pt x="4" y="4"/>
                        </a:lnTo>
                        <a:lnTo>
                          <a:pt x="0" y="0"/>
                        </a:lnTo>
                        <a:lnTo>
                          <a:pt x="0" y="4"/>
                        </a:lnTo>
                        <a:lnTo>
                          <a:pt x="4" y="8"/>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1" name="Google Shape;321;p2"/>
                  <p:cNvSpPr/>
                  <p:nvPr/>
                </p:nvSpPr>
                <p:spPr>
                  <a:xfrm>
                    <a:off x="1164" y="736"/>
                    <a:ext cx="4" cy="8"/>
                  </a:xfrm>
                  <a:custGeom>
                    <a:avLst/>
                    <a:gdLst/>
                    <a:ahLst/>
                    <a:cxnLst/>
                    <a:rect l="l" t="t" r="r" b="b"/>
                    <a:pathLst>
                      <a:path w="4" h="8" extrusionOk="0">
                        <a:moveTo>
                          <a:pt x="4" y="8"/>
                        </a:moveTo>
                        <a:lnTo>
                          <a:pt x="4" y="6"/>
                        </a:lnTo>
                        <a:lnTo>
                          <a:pt x="0" y="0"/>
                        </a:lnTo>
                        <a:lnTo>
                          <a:pt x="0" y="4"/>
                        </a:lnTo>
                        <a:lnTo>
                          <a:pt x="4" y="8"/>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2" name="Google Shape;322;p2"/>
                  <p:cNvSpPr/>
                  <p:nvPr/>
                </p:nvSpPr>
                <p:spPr>
                  <a:xfrm>
                    <a:off x="1164" y="746"/>
                    <a:ext cx="4" cy="7"/>
                  </a:xfrm>
                  <a:custGeom>
                    <a:avLst/>
                    <a:gdLst/>
                    <a:ahLst/>
                    <a:cxnLst/>
                    <a:rect l="l" t="t" r="r" b="b"/>
                    <a:pathLst>
                      <a:path w="4" h="7" extrusionOk="0">
                        <a:moveTo>
                          <a:pt x="0" y="4"/>
                        </a:moveTo>
                        <a:lnTo>
                          <a:pt x="0" y="4"/>
                        </a:lnTo>
                        <a:lnTo>
                          <a:pt x="4" y="7"/>
                        </a:lnTo>
                        <a:lnTo>
                          <a:pt x="4" y="5"/>
                        </a:lnTo>
                        <a:lnTo>
                          <a:pt x="0" y="0"/>
                        </a:lnTo>
                        <a:lnTo>
                          <a:pt x="0" y="4"/>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3" name="Google Shape;323;p2"/>
                  <p:cNvSpPr/>
                  <p:nvPr/>
                </p:nvSpPr>
                <p:spPr>
                  <a:xfrm>
                    <a:off x="1164" y="751"/>
                    <a:ext cx="4" cy="8"/>
                  </a:xfrm>
                  <a:custGeom>
                    <a:avLst/>
                    <a:gdLst/>
                    <a:ahLst/>
                    <a:cxnLst/>
                    <a:rect l="l" t="t" r="r" b="b"/>
                    <a:pathLst>
                      <a:path w="4" h="8" extrusionOk="0">
                        <a:moveTo>
                          <a:pt x="0" y="0"/>
                        </a:moveTo>
                        <a:lnTo>
                          <a:pt x="0" y="8"/>
                        </a:lnTo>
                        <a:lnTo>
                          <a:pt x="4" y="8"/>
                        </a:lnTo>
                        <a:lnTo>
                          <a:pt x="4" y="4"/>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4" name="Google Shape;324;p2"/>
                  <p:cNvSpPr/>
                  <p:nvPr/>
                </p:nvSpPr>
                <p:spPr>
                  <a:xfrm>
                    <a:off x="1164" y="721"/>
                    <a:ext cx="4" cy="11"/>
                  </a:xfrm>
                  <a:custGeom>
                    <a:avLst/>
                    <a:gdLst/>
                    <a:ahLst/>
                    <a:cxnLst/>
                    <a:rect l="l" t="t" r="r" b="b"/>
                    <a:pathLst>
                      <a:path w="4" h="11" extrusionOk="0">
                        <a:moveTo>
                          <a:pt x="4" y="11"/>
                        </a:moveTo>
                        <a:lnTo>
                          <a:pt x="4" y="0"/>
                        </a:lnTo>
                        <a:lnTo>
                          <a:pt x="0" y="0"/>
                        </a:lnTo>
                        <a:lnTo>
                          <a:pt x="0" y="6"/>
                        </a:lnTo>
                        <a:lnTo>
                          <a:pt x="4" y="11"/>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5" name="Google Shape;325;p2"/>
                  <p:cNvSpPr/>
                  <p:nvPr/>
                </p:nvSpPr>
                <p:spPr>
                  <a:xfrm>
                    <a:off x="1164" y="742"/>
                    <a:ext cx="4" cy="8"/>
                  </a:xfrm>
                  <a:custGeom>
                    <a:avLst/>
                    <a:gdLst/>
                    <a:ahLst/>
                    <a:cxnLst/>
                    <a:rect l="l" t="t" r="r" b="b"/>
                    <a:pathLst>
                      <a:path w="4" h="8" extrusionOk="0">
                        <a:moveTo>
                          <a:pt x="0" y="0"/>
                        </a:moveTo>
                        <a:lnTo>
                          <a:pt x="0" y="4"/>
                        </a:lnTo>
                        <a:lnTo>
                          <a:pt x="4" y="8"/>
                        </a:lnTo>
                        <a:lnTo>
                          <a:pt x="4" y="4"/>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6" name="Google Shape;326;p2"/>
                  <p:cNvSpPr/>
                  <p:nvPr/>
                </p:nvSpPr>
                <p:spPr>
                  <a:xfrm>
                    <a:off x="1156" y="725"/>
                    <a:ext cx="29" cy="2"/>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27" name="Google Shape;327;p2"/>
                  <p:cNvSpPr/>
                  <p:nvPr/>
                </p:nvSpPr>
                <p:spPr>
                  <a:xfrm>
                    <a:off x="1156" y="721"/>
                    <a:ext cx="29" cy="6"/>
                  </a:xfrm>
                  <a:custGeom>
                    <a:avLst/>
                    <a:gdLst/>
                    <a:ahLst/>
                    <a:cxnLst/>
                    <a:rect l="l" t="t" r="r" b="b"/>
                    <a:pathLst>
                      <a:path w="29" h="6" extrusionOk="0">
                        <a:moveTo>
                          <a:pt x="29" y="6"/>
                        </a:moveTo>
                        <a:lnTo>
                          <a:pt x="8" y="0"/>
                        </a:lnTo>
                        <a:lnTo>
                          <a:pt x="0" y="6"/>
                        </a:lnTo>
                        <a:lnTo>
                          <a:pt x="0" y="4"/>
                        </a:lnTo>
                        <a:lnTo>
                          <a:pt x="8" y="0"/>
                        </a:lnTo>
                        <a:lnTo>
                          <a:pt x="29" y="4"/>
                        </a:lnTo>
                        <a:lnTo>
                          <a:pt x="29" y="6"/>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8" name="Google Shape;328;p2"/>
                  <p:cNvSpPr/>
                  <p:nvPr/>
                </p:nvSpPr>
                <p:spPr>
                  <a:xfrm>
                    <a:off x="1183" y="727"/>
                    <a:ext cx="0" cy="1"/>
                  </a:xfrm>
                  <a:custGeom>
                    <a:avLst/>
                    <a:gdLst/>
                    <a:ahLst/>
                    <a:cxnLst/>
                    <a:rect l="l" t="t" r="r" b="b"/>
                    <a:pathLst>
                      <a:path w="120000" h="1" extrusionOk="0">
                        <a:moveTo>
                          <a:pt x="0" y="0"/>
                        </a:moveTo>
                        <a:lnTo>
                          <a:pt x="0" y="1"/>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329" name="Google Shape;329;p2"/>
                  <p:cNvCxnSpPr/>
                  <p:nvPr/>
                </p:nvCxnSpPr>
                <p:spPr>
                  <a:xfrm>
                    <a:off x="1183" y="727"/>
                    <a:ext cx="0" cy="1"/>
                  </a:xfrm>
                  <a:prstGeom prst="straightConnector1">
                    <a:avLst/>
                  </a:prstGeom>
                  <a:noFill/>
                  <a:ln>
                    <a:noFill/>
                  </a:ln>
                </p:spPr>
              </p:cxnSp>
              <p:sp>
                <p:nvSpPr>
                  <p:cNvPr id="330" name="Google Shape;330;p2"/>
                  <p:cNvSpPr/>
                  <p:nvPr/>
                </p:nvSpPr>
                <p:spPr>
                  <a:xfrm>
                    <a:off x="1183" y="732"/>
                    <a:ext cx="0" cy="12"/>
                  </a:xfrm>
                  <a:custGeom>
                    <a:avLst/>
                    <a:gdLst/>
                    <a:ahLst/>
                    <a:cxnLst/>
                    <a:rect l="l" t="t" r="r" b="b"/>
                    <a:pathLst>
                      <a:path w="120000" h="12" extrusionOk="0">
                        <a:moveTo>
                          <a:pt x="0" y="0"/>
                        </a:moveTo>
                        <a:lnTo>
                          <a:pt x="0" y="12"/>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331" name="Google Shape;331;p2"/>
                  <p:cNvCxnSpPr/>
                  <p:nvPr/>
                </p:nvCxnSpPr>
                <p:spPr>
                  <a:xfrm>
                    <a:off x="1183" y="732"/>
                    <a:ext cx="0" cy="12"/>
                  </a:xfrm>
                  <a:prstGeom prst="straightConnector1">
                    <a:avLst/>
                  </a:prstGeom>
                  <a:noFill/>
                  <a:ln>
                    <a:noFill/>
                  </a:ln>
                </p:spPr>
              </p:cxnSp>
              <p:sp>
                <p:nvSpPr>
                  <p:cNvPr id="332" name="Google Shape;332;p2"/>
                  <p:cNvSpPr/>
                  <p:nvPr/>
                </p:nvSpPr>
                <p:spPr>
                  <a:xfrm>
                    <a:off x="1183" y="744"/>
                    <a:ext cx="0" cy="2"/>
                  </a:xfrm>
                  <a:custGeom>
                    <a:avLst/>
                    <a:gdLst/>
                    <a:ahLst/>
                    <a:cxnLst/>
                    <a:rect l="l" t="t" r="r" b="b"/>
                    <a:pathLst>
                      <a:path w="120000" h="2" extrusionOk="0">
                        <a:moveTo>
                          <a:pt x="0" y="0"/>
                        </a:moveTo>
                        <a:lnTo>
                          <a:pt x="0" y="2"/>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333" name="Google Shape;333;p2"/>
                  <p:cNvCxnSpPr/>
                  <p:nvPr/>
                </p:nvCxnSpPr>
                <p:spPr>
                  <a:xfrm>
                    <a:off x="1183" y="744"/>
                    <a:ext cx="0" cy="2"/>
                  </a:xfrm>
                  <a:prstGeom prst="straightConnector1">
                    <a:avLst/>
                  </a:prstGeom>
                  <a:noFill/>
                  <a:ln>
                    <a:noFill/>
                  </a:ln>
                </p:spPr>
              </p:cxnSp>
              <p:sp>
                <p:nvSpPr>
                  <p:cNvPr id="334" name="Google Shape;334;p2"/>
                  <p:cNvSpPr/>
                  <p:nvPr/>
                </p:nvSpPr>
                <p:spPr>
                  <a:xfrm>
                    <a:off x="1158" y="736"/>
                    <a:ext cx="34" cy="4"/>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35" name="Google Shape;335;p2"/>
                  <p:cNvSpPr/>
                  <p:nvPr/>
                </p:nvSpPr>
                <p:spPr>
                  <a:xfrm>
                    <a:off x="1158" y="748"/>
                    <a:ext cx="34" cy="3"/>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36" name="Google Shape;336;p2"/>
                  <p:cNvSpPr/>
                  <p:nvPr/>
                </p:nvSpPr>
                <p:spPr>
                  <a:xfrm>
                    <a:off x="1158" y="759"/>
                    <a:ext cx="34" cy="2"/>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37" name="Google Shape;337;p2"/>
                  <p:cNvSpPr/>
                  <p:nvPr/>
                </p:nvSpPr>
                <p:spPr>
                  <a:xfrm>
                    <a:off x="1160" y="738"/>
                    <a:ext cx="13" cy="12"/>
                  </a:xfrm>
                  <a:custGeom>
                    <a:avLst/>
                    <a:gdLst/>
                    <a:ahLst/>
                    <a:cxnLst/>
                    <a:rect l="l" t="t" r="r" b="b"/>
                    <a:pathLst>
                      <a:path w="13" h="12" extrusionOk="0">
                        <a:moveTo>
                          <a:pt x="0" y="0"/>
                        </a:moveTo>
                        <a:lnTo>
                          <a:pt x="6" y="12"/>
                        </a:lnTo>
                        <a:lnTo>
                          <a:pt x="13" y="0"/>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8" name="Google Shape;338;p2"/>
                  <p:cNvSpPr/>
                  <p:nvPr/>
                </p:nvSpPr>
                <p:spPr>
                  <a:xfrm>
                    <a:off x="1160" y="738"/>
                    <a:ext cx="13" cy="12"/>
                  </a:xfrm>
                  <a:custGeom>
                    <a:avLst/>
                    <a:gdLst/>
                    <a:ahLst/>
                    <a:cxnLst/>
                    <a:rect l="l" t="t" r="r" b="b"/>
                    <a:pathLst>
                      <a:path w="13" h="12" extrusionOk="0">
                        <a:moveTo>
                          <a:pt x="0" y="0"/>
                        </a:moveTo>
                        <a:lnTo>
                          <a:pt x="6" y="12"/>
                        </a:lnTo>
                        <a:lnTo>
                          <a:pt x="13"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9" name="Google Shape;339;p2"/>
                  <p:cNvSpPr/>
                  <p:nvPr/>
                </p:nvSpPr>
                <p:spPr>
                  <a:xfrm>
                    <a:off x="1179" y="738"/>
                    <a:ext cx="13" cy="12"/>
                  </a:xfrm>
                  <a:custGeom>
                    <a:avLst/>
                    <a:gdLst/>
                    <a:ahLst/>
                    <a:cxnLst/>
                    <a:rect l="l" t="t" r="r" b="b"/>
                    <a:pathLst>
                      <a:path w="13" h="12" extrusionOk="0">
                        <a:moveTo>
                          <a:pt x="13" y="12"/>
                        </a:moveTo>
                        <a:lnTo>
                          <a:pt x="6" y="0"/>
                        </a:lnTo>
                        <a:lnTo>
                          <a:pt x="0" y="12"/>
                        </a:lnTo>
                        <a:lnTo>
                          <a:pt x="13" y="12"/>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0" name="Google Shape;340;p2"/>
                  <p:cNvSpPr/>
                  <p:nvPr/>
                </p:nvSpPr>
                <p:spPr>
                  <a:xfrm>
                    <a:off x="1179" y="738"/>
                    <a:ext cx="13" cy="12"/>
                  </a:xfrm>
                  <a:custGeom>
                    <a:avLst/>
                    <a:gdLst/>
                    <a:ahLst/>
                    <a:cxnLst/>
                    <a:rect l="l" t="t" r="r" b="b"/>
                    <a:pathLst>
                      <a:path w="13" h="12" extrusionOk="0">
                        <a:moveTo>
                          <a:pt x="13" y="12"/>
                        </a:moveTo>
                        <a:lnTo>
                          <a:pt x="6" y="0"/>
                        </a:lnTo>
                        <a:lnTo>
                          <a:pt x="0" y="12"/>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1" name="Google Shape;341;p2"/>
                  <p:cNvSpPr/>
                  <p:nvPr/>
                </p:nvSpPr>
                <p:spPr>
                  <a:xfrm>
                    <a:off x="1158" y="761"/>
                    <a:ext cx="34" cy="161"/>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42" name="Google Shape;342;p2"/>
                  <p:cNvSpPr/>
                  <p:nvPr/>
                </p:nvSpPr>
                <p:spPr>
                  <a:xfrm>
                    <a:off x="1179" y="744"/>
                    <a:ext cx="9" cy="7"/>
                  </a:xfrm>
                  <a:custGeom>
                    <a:avLst/>
                    <a:gdLst/>
                    <a:ahLst/>
                    <a:cxnLst/>
                    <a:rect l="l" t="t" r="r" b="b"/>
                    <a:pathLst>
                      <a:path w="9" h="7" extrusionOk="0">
                        <a:moveTo>
                          <a:pt x="0" y="0"/>
                        </a:moveTo>
                        <a:lnTo>
                          <a:pt x="9" y="7"/>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343" name="Google Shape;343;p2"/>
                  <p:cNvCxnSpPr/>
                  <p:nvPr/>
                </p:nvCxnSpPr>
                <p:spPr>
                  <a:xfrm>
                    <a:off x="1179" y="744"/>
                    <a:ext cx="9" cy="7"/>
                  </a:xfrm>
                  <a:prstGeom prst="straightConnector1">
                    <a:avLst/>
                  </a:prstGeom>
                  <a:noFill/>
                  <a:ln>
                    <a:noFill/>
                  </a:ln>
                </p:spPr>
              </p:cxnSp>
              <p:sp>
                <p:nvSpPr>
                  <p:cNvPr id="344" name="Google Shape;344;p2"/>
                  <p:cNvSpPr/>
                  <p:nvPr/>
                </p:nvSpPr>
                <p:spPr>
                  <a:xfrm>
                    <a:off x="1128" y="790"/>
                    <a:ext cx="59" cy="7"/>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45" name="Google Shape;345;p2"/>
                  <p:cNvSpPr/>
                  <p:nvPr/>
                </p:nvSpPr>
                <p:spPr>
                  <a:xfrm>
                    <a:off x="1162" y="767"/>
                    <a:ext cx="25" cy="7"/>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46" name="Google Shape;346;p2"/>
                  <p:cNvSpPr/>
                  <p:nvPr/>
                </p:nvSpPr>
                <p:spPr>
                  <a:xfrm>
                    <a:off x="1162" y="778"/>
                    <a:ext cx="25" cy="6"/>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47" name="Google Shape;347;p2"/>
                  <p:cNvSpPr/>
                  <p:nvPr/>
                </p:nvSpPr>
                <p:spPr>
                  <a:xfrm>
                    <a:off x="1128" y="730"/>
                    <a:ext cx="24" cy="8"/>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48" name="Google Shape;348;p2"/>
                  <p:cNvSpPr/>
                  <p:nvPr/>
                </p:nvSpPr>
                <p:spPr>
                  <a:xfrm>
                    <a:off x="1128" y="742"/>
                    <a:ext cx="24" cy="8"/>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49" name="Google Shape;349;p2"/>
                  <p:cNvSpPr/>
                  <p:nvPr/>
                </p:nvSpPr>
                <p:spPr>
                  <a:xfrm>
                    <a:off x="1128" y="753"/>
                    <a:ext cx="24" cy="8"/>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50" name="Google Shape;350;p2"/>
                  <p:cNvSpPr/>
                  <p:nvPr/>
                </p:nvSpPr>
                <p:spPr>
                  <a:xfrm>
                    <a:off x="1128" y="803"/>
                    <a:ext cx="59" cy="6"/>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51" name="Google Shape;351;p2"/>
                  <p:cNvSpPr/>
                  <p:nvPr/>
                </p:nvSpPr>
                <p:spPr>
                  <a:xfrm>
                    <a:off x="1128" y="815"/>
                    <a:ext cx="59" cy="7"/>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52" name="Google Shape;352;p2"/>
                  <p:cNvSpPr/>
                  <p:nvPr/>
                </p:nvSpPr>
                <p:spPr>
                  <a:xfrm>
                    <a:off x="1251" y="698"/>
                    <a:ext cx="108" cy="224"/>
                  </a:xfrm>
                  <a:custGeom>
                    <a:avLst/>
                    <a:gdLst/>
                    <a:ahLst/>
                    <a:cxnLst/>
                    <a:rect l="l" t="t" r="r" b="b"/>
                    <a:pathLst>
                      <a:path w="108" h="224" extrusionOk="0">
                        <a:moveTo>
                          <a:pt x="53" y="0"/>
                        </a:moveTo>
                        <a:lnTo>
                          <a:pt x="53" y="0"/>
                        </a:lnTo>
                        <a:lnTo>
                          <a:pt x="0" y="0"/>
                        </a:lnTo>
                        <a:lnTo>
                          <a:pt x="0" y="224"/>
                        </a:lnTo>
                        <a:lnTo>
                          <a:pt x="53" y="224"/>
                        </a:lnTo>
                        <a:lnTo>
                          <a:pt x="108" y="224"/>
                        </a:lnTo>
                        <a:lnTo>
                          <a:pt x="108" y="0"/>
                        </a:lnTo>
                        <a:lnTo>
                          <a:pt x="53"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3" name="Google Shape;353;p2"/>
                  <p:cNvSpPr/>
                  <p:nvPr/>
                </p:nvSpPr>
                <p:spPr>
                  <a:xfrm>
                    <a:off x="1251" y="692"/>
                    <a:ext cx="108" cy="12"/>
                  </a:xfrm>
                  <a:prstGeom prst="rect">
                    <a:avLst/>
                  </a:pr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54" name="Google Shape;354;p2"/>
                  <p:cNvSpPr/>
                  <p:nvPr/>
                </p:nvSpPr>
                <p:spPr>
                  <a:xfrm>
                    <a:off x="1257" y="717"/>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55" name="Google Shape;355;p2"/>
                  <p:cNvSpPr/>
                  <p:nvPr/>
                </p:nvSpPr>
                <p:spPr>
                  <a:xfrm>
                    <a:off x="1257" y="738"/>
                    <a:ext cx="13" cy="12"/>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56" name="Google Shape;356;p2"/>
                  <p:cNvSpPr/>
                  <p:nvPr/>
                </p:nvSpPr>
                <p:spPr>
                  <a:xfrm>
                    <a:off x="1257" y="763"/>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57" name="Google Shape;357;p2"/>
                  <p:cNvSpPr/>
                  <p:nvPr/>
                </p:nvSpPr>
                <p:spPr>
                  <a:xfrm>
                    <a:off x="1257" y="784"/>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58" name="Google Shape;358;p2"/>
                  <p:cNvSpPr/>
                  <p:nvPr/>
                </p:nvSpPr>
                <p:spPr>
                  <a:xfrm>
                    <a:off x="1257" y="809"/>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59" name="Google Shape;359;p2"/>
                  <p:cNvSpPr/>
                  <p:nvPr/>
                </p:nvSpPr>
                <p:spPr>
                  <a:xfrm>
                    <a:off x="1257" y="832"/>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60" name="Google Shape;360;p2"/>
                  <p:cNvSpPr/>
                  <p:nvPr/>
                </p:nvSpPr>
                <p:spPr>
                  <a:xfrm>
                    <a:off x="1257" y="857"/>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61" name="Google Shape;361;p2"/>
                  <p:cNvSpPr/>
                  <p:nvPr/>
                </p:nvSpPr>
                <p:spPr>
                  <a:xfrm>
                    <a:off x="1278" y="717"/>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62" name="Google Shape;362;p2"/>
                  <p:cNvSpPr/>
                  <p:nvPr/>
                </p:nvSpPr>
                <p:spPr>
                  <a:xfrm>
                    <a:off x="1278" y="738"/>
                    <a:ext cx="13" cy="12"/>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63" name="Google Shape;363;p2"/>
                  <p:cNvSpPr/>
                  <p:nvPr/>
                </p:nvSpPr>
                <p:spPr>
                  <a:xfrm>
                    <a:off x="1278" y="763"/>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64" name="Google Shape;364;p2"/>
                  <p:cNvSpPr/>
                  <p:nvPr/>
                </p:nvSpPr>
                <p:spPr>
                  <a:xfrm>
                    <a:off x="1278" y="784"/>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65" name="Google Shape;365;p2"/>
                  <p:cNvSpPr/>
                  <p:nvPr/>
                </p:nvSpPr>
                <p:spPr>
                  <a:xfrm>
                    <a:off x="1278" y="809"/>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66" name="Google Shape;366;p2"/>
                  <p:cNvSpPr/>
                  <p:nvPr/>
                </p:nvSpPr>
                <p:spPr>
                  <a:xfrm>
                    <a:off x="1278" y="832"/>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67" name="Google Shape;367;p2"/>
                  <p:cNvSpPr/>
                  <p:nvPr/>
                </p:nvSpPr>
                <p:spPr>
                  <a:xfrm>
                    <a:off x="1278" y="857"/>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68" name="Google Shape;368;p2"/>
                  <p:cNvSpPr/>
                  <p:nvPr/>
                </p:nvSpPr>
                <p:spPr>
                  <a:xfrm>
                    <a:off x="1298" y="717"/>
                    <a:ext cx="14"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69" name="Google Shape;369;p2"/>
                  <p:cNvSpPr/>
                  <p:nvPr/>
                </p:nvSpPr>
                <p:spPr>
                  <a:xfrm>
                    <a:off x="1298" y="738"/>
                    <a:ext cx="14" cy="12"/>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70" name="Google Shape;370;p2"/>
                  <p:cNvSpPr/>
                  <p:nvPr/>
                </p:nvSpPr>
                <p:spPr>
                  <a:xfrm>
                    <a:off x="1298" y="763"/>
                    <a:ext cx="14"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71" name="Google Shape;371;p2"/>
                  <p:cNvSpPr/>
                  <p:nvPr/>
                </p:nvSpPr>
                <p:spPr>
                  <a:xfrm>
                    <a:off x="1298" y="784"/>
                    <a:ext cx="14"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72" name="Google Shape;372;p2"/>
                  <p:cNvSpPr/>
                  <p:nvPr/>
                </p:nvSpPr>
                <p:spPr>
                  <a:xfrm>
                    <a:off x="1298" y="809"/>
                    <a:ext cx="14"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73" name="Google Shape;373;p2"/>
                  <p:cNvSpPr/>
                  <p:nvPr/>
                </p:nvSpPr>
                <p:spPr>
                  <a:xfrm>
                    <a:off x="1298" y="832"/>
                    <a:ext cx="14"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74" name="Google Shape;374;p2"/>
                  <p:cNvSpPr/>
                  <p:nvPr/>
                </p:nvSpPr>
                <p:spPr>
                  <a:xfrm>
                    <a:off x="1298" y="857"/>
                    <a:ext cx="14"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75" name="Google Shape;375;p2"/>
                  <p:cNvSpPr/>
                  <p:nvPr/>
                </p:nvSpPr>
                <p:spPr>
                  <a:xfrm>
                    <a:off x="1319" y="717"/>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76" name="Google Shape;376;p2"/>
                  <p:cNvSpPr/>
                  <p:nvPr/>
                </p:nvSpPr>
                <p:spPr>
                  <a:xfrm>
                    <a:off x="1319" y="738"/>
                    <a:ext cx="13" cy="12"/>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77" name="Google Shape;377;p2"/>
                  <p:cNvSpPr/>
                  <p:nvPr/>
                </p:nvSpPr>
                <p:spPr>
                  <a:xfrm>
                    <a:off x="1319" y="763"/>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78" name="Google Shape;378;p2"/>
                  <p:cNvSpPr/>
                  <p:nvPr/>
                </p:nvSpPr>
                <p:spPr>
                  <a:xfrm>
                    <a:off x="1319" y="784"/>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79" name="Google Shape;379;p2"/>
                  <p:cNvSpPr/>
                  <p:nvPr/>
                </p:nvSpPr>
                <p:spPr>
                  <a:xfrm>
                    <a:off x="1319" y="809"/>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80" name="Google Shape;380;p2"/>
                  <p:cNvSpPr/>
                  <p:nvPr/>
                </p:nvSpPr>
                <p:spPr>
                  <a:xfrm>
                    <a:off x="1319" y="832"/>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81" name="Google Shape;381;p2"/>
                  <p:cNvSpPr/>
                  <p:nvPr/>
                </p:nvSpPr>
                <p:spPr>
                  <a:xfrm>
                    <a:off x="1319" y="857"/>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82" name="Google Shape;382;p2"/>
                  <p:cNvSpPr/>
                  <p:nvPr/>
                </p:nvSpPr>
                <p:spPr>
                  <a:xfrm>
                    <a:off x="1340" y="717"/>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83" name="Google Shape;383;p2"/>
                  <p:cNvSpPr/>
                  <p:nvPr/>
                </p:nvSpPr>
                <p:spPr>
                  <a:xfrm>
                    <a:off x="1340" y="738"/>
                    <a:ext cx="13" cy="12"/>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84" name="Google Shape;384;p2"/>
                  <p:cNvSpPr/>
                  <p:nvPr/>
                </p:nvSpPr>
                <p:spPr>
                  <a:xfrm>
                    <a:off x="1340" y="763"/>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85" name="Google Shape;385;p2"/>
                  <p:cNvSpPr/>
                  <p:nvPr/>
                </p:nvSpPr>
                <p:spPr>
                  <a:xfrm>
                    <a:off x="1340" y="784"/>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86" name="Google Shape;386;p2"/>
                  <p:cNvSpPr/>
                  <p:nvPr/>
                </p:nvSpPr>
                <p:spPr>
                  <a:xfrm>
                    <a:off x="1340" y="809"/>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87" name="Google Shape;387;p2"/>
                  <p:cNvSpPr/>
                  <p:nvPr/>
                </p:nvSpPr>
                <p:spPr>
                  <a:xfrm>
                    <a:off x="1340" y="832"/>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88" name="Google Shape;388;p2"/>
                  <p:cNvSpPr/>
                  <p:nvPr/>
                </p:nvSpPr>
                <p:spPr>
                  <a:xfrm>
                    <a:off x="1340" y="857"/>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89" name="Google Shape;389;p2"/>
                  <p:cNvSpPr/>
                  <p:nvPr/>
                </p:nvSpPr>
                <p:spPr>
                  <a:xfrm>
                    <a:off x="1257" y="878"/>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grpSp>
            <p:sp>
              <p:nvSpPr>
                <p:cNvPr id="390" name="Google Shape;390;p2"/>
                <p:cNvSpPr/>
                <p:nvPr/>
              </p:nvSpPr>
              <p:spPr>
                <a:xfrm>
                  <a:off x="1278" y="878"/>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91" name="Google Shape;391;p2"/>
                <p:cNvSpPr/>
                <p:nvPr/>
              </p:nvSpPr>
              <p:spPr>
                <a:xfrm>
                  <a:off x="1298" y="878"/>
                  <a:ext cx="14"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92" name="Google Shape;392;p2"/>
                <p:cNvSpPr/>
                <p:nvPr/>
              </p:nvSpPr>
              <p:spPr>
                <a:xfrm>
                  <a:off x="1319" y="878"/>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93" name="Google Shape;393;p2"/>
                <p:cNvSpPr/>
                <p:nvPr/>
              </p:nvSpPr>
              <p:spPr>
                <a:xfrm>
                  <a:off x="1340" y="878"/>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94" name="Google Shape;394;p2"/>
                <p:cNvSpPr/>
                <p:nvPr/>
              </p:nvSpPr>
              <p:spPr>
                <a:xfrm>
                  <a:off x="1272" y="897"/>
                  <a:ext cx="11" cy="25"/>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95" name="Google Shape;395;p2"/>
                <p:cNvSpPr/>
                <p:nvPr/>
              </p:nvSpPr>
              <p:spPr>
                <a:xfrm>
                  <a:off x="1283" y="897"/>
                  <a:ext cx="12" cy="25"/>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96" name="Google Shape;396;p2"/>
                <p:cNvSpPr/>
                <p:nvPr/>
              </p:nvSpPr>
              <p:spPr>
                <a:xfrm>
                  <a:off x="1313" y="897"/>
                  <a:ext cx="12" cy="25"/>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97" name="Google Shape;397;p2"/>
                <p:cNvSpPr/>
                <p:nvPr/>
              </p:nvSpPr>
              <p:spPr>
                <a:xfrm>
                  <a:off x="1325" y="897"/>
                  <a:ext cx="11" cy="25"/>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398" name="Google Shape;398;p2"/>
                <p:cNvSpPr/>
                <p:nvPr/>
              </p:nvSpPr>
              <p:spPr>
                <a:xfrm>
                  <a:off x="1179" y="780"/>
                  <a:ext cx="2" cy="2"/>
                </a:xfrm>
                <a:custGeom>
                  <a:avLst/>
                  <a:gdLst/>
                  <a:ahLst/>
                  <a:cxnLst/>
                  <a:rect l="l" t="t" r="r" b="b"/>
                  <a:pathLst>
                    <a:path w="2" h="2" extrusionOk="0">
                      <a:moveTo>
                        <a:pt x="0" y="0"/>
                      </a:moveTo>
                      <a:lnTo>
                        <a:pt x="0" y="0"/>
                      </a:lnTo>
                      <a:lnTo>
                        <a:pt x="2" y="0"/>
                      </a:lnTo>
                      <a:lnTo>
                        <a:pt x="2" y="2"/>
                      </a:lnTo>
                      <a:lnTo>
                        <a:pt x="0" y="2"/>
                      </a:lnTo>
                      <a:lnTo>
                        <a:pt x="0" y="0"/>
                      </a:lnTo>
                      <a:close/>
                    </a:path>
                  </a:pathLst>
                </a:custGeom>
                <a:solidFill>
                  <a:srgbClr val="E6E7E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9" name="Google Shape;399;p2"/>
                <p:cNvSpPr/>
                <p:nvPr/>
              </p:nvSpPr>
              <p:spPr>
                <a:xfrm>
                  <a:off x="1092" y="774"/>
                  <a:ext cx="102" cy="150"/>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00" name="Google Shape;400;p2"/>
                <p:cNvSpPr/>
                <p:nvPr/>
              </p:nvSpPr>
              <p:spPr>
                <a:xfrm>
                  <a:off x="1092" y="774"/>
                  <a:ext cx="28" cy="150"/>
                </a:xfrm>
                <a:prstGeom prst="rect">
                  <a:avLst/>
                </a:prstGeom>
                <a:solidFill>
                  <a:srgbClr val="4AC3C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01" name="Google Shape;401;p2"/>
                <p:cNvSpPr/>
                <p:nvPr/>
              </p:nvSpPr>
              <p:spPr>
                <a:xfrm>
                  <a:off x="1103" y="782"/>
                  <a:ext cx="10"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02" name="Google Shape;402;p2"/>
                <p:cNvSpPr/>
                <p:nvPr/>
              </p:nvSpPr>
              <p:spPr>
                <a:xfrm>
                  <a:off x="1130" y="782"/>
                  <a:ext cx="9"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03" name="Google Shape;403;p2"/>
                <p:cNvSpPr/>
                <p:nvPr/>
              </p:nvSpPr>
              <p:spPr>
                <a:xfrm>
                  <a:off x="1145" y="782"/>
                  <a:ext cx="11"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04" name="Google Shape;404;p2"/>
                <p:cNvSpPr/>
                <p:nvPr/>
              </p:nvSpPr>
              <p:spPr>
                <a:xfrm>
                  <a:off x="1160" y="782"/>
                  <a:ext cx="11"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05" name="Google Shape;405;p2"/>
                <p:cNvSpPr/>
                <p:nvPr/>
              </p:nvSpPr>
              <p:spPr>
                <a:xfrm>
                  <a:off x="1175" y="782"/>
                  <a:ext cx="12"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06" name="Google Shape;406;p2"/>
                <p:cNvSpPr/>
                <p:nvPr/>
              </p:nvSpPr>
              <p:spPr>
                <a:xfrm>
                  <a:off x="1130" y="807"/>
                  <a:ext cx="9"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07" name="Google Shape;407;p2"/>
                <p:cNvSpPr/>
                <p:nvPr/>
              </p:nvSpPr>
              <p:spPr>
                <a:xfrm>
                  <a:off x="1145" y="807"/>
                  <a:ext cx="11"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08" name="Google Shape;408;p2"/>
                <p:cNvSpPr/>
                <p:nvPr/>
              </p:nvSpPr>
              <p:spPr>
                <a:xfrm>
                  <a:off x="1160" y="807"/>
                  <a:ext cx="11"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09" name="Google Shape;409;p2"/>
                <p:cNvSpPr/>
                <p:nvPr/>
              </p:nvSpPr>
              <p:spPr>
                <a:xfrm>
                  <a:off x="1175" y="807"/>
                  <a:ext cx="12"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10" name="Google Shape;410;p2"/>
                <p:cNvSpPr/>
                <p:nvPr/>
              </p:nvSpPr>
              <p:spPr>
                <a:xfrm>
                  <a:off x="1130" y="832"/>
                  <a:ext cx="9"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11" name="Google Shape;411;p2"/>
                <p:cNvSpPr/>
                <p:nvPr/>
              </p:nvSpPr>
              <p:spPr>
                <a:xfrm>
                  <a:off x="1145" y="832"/>
                  <a:ext cx="11"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12" name="Google Shape;412;p2"/>
                <p:cNvSpPr/>
                <p:nvPr/>
              </p:nvSpPr>
              <p:spPr>
                <a:xfrm>
                  <a:off x="1160" y="832"/>
                  <a:ext cx="11"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13" name="Google Shape;413;p2"/>
                <p:cNvSpPr/>
                <p:nvPr/>
              </p:nvSpPr>
              <p:spPr>
                <a:xfrm>
                  <a:off x="1175" y="832"/>
                  <a:ext cx="12"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14" name="Google Shape;414;p2"/>
                <p:cNvSpPr/>
                <p:nvPr/>
              </p:nvSpPr>
              <p:spPr>
                <a:xfrm>
                  <a:off x="1130" y="857"/>
                  <a:ext cx="9" cy="7"/>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15" name="Google Shape;415;p2"/>
                <p:cNvSpPr/>
                <p:nvPr/>
              </p:nvSpPr>
              <p:spPr>
                <a:xfrm>
                  <a:off x="1145" y="857"/>
                  <a:ext cx="11" cy="7"/>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16" name="Google Shape;416;p2"/>
                <p:cNvSpPr/>
                <p:nvPr/>
              </p:nvSpPr>
              <p:spPr>
                <a:xfrm>
                  <a:off x="1160" y="857"/>
                  <a:ext cx="11" cy="7"/>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17" name="Google Shape;417;p2"/>
                <p:cNvSpPr/>
                <p:nvPr/>
              </p:nvSpPr>
              <p:spPr>
                <a:xfrm>
                  <a:off x="1175" y="857"/>
                  <a:ext cx="12" cy="7"/>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18" name="Google Shape;418;p2"/>
                <p:cNvSpPr/>
                <p:nvPr/>
              </p:nvSpPr>
              <p:spPr>
                <a:xfrm>
                  <a:off x="1130" y="880"/>
                  <a:ext cx="9"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19" name="Google Shape;419;p2"/>
                <p:cNvSpPr/>
                <p:nvPr/>
              </p:nvSpPr>
              <p:spPr>
                <a:xfrm>
                  <a:off x="1145" y="880"/>
                  <a:ext cx="11"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20" name="Google Shape;420;p2"/>
                <p:cNvSpPr/>
                <p:nvPr/>
              </p:nvSpPr>
              <p:spPr>
                <a:xfrm>
                  <a:off x="1160" y="880"/>
                  <a:ext cx="11"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21" name="Google Shape;421;p2"/>
                <p:cNvSpPr/>
                <p:nvPr/>
              </p:nvSpPr>
              <p:spPr>
                <a:xfrm>
                  <a:off x="1175" y="880"/>
                  <a:ext cx="12"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22" name="Google Shape;422;p2"/>
                <p:cNvSpPr/>
                <p:nvPr/>
              </p:nvSpPr>
              <p:spPr>
                <a:xfrm>
                  <a:off x="1103" y="807"/>
                  <a:ext cx="10"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23" name="Google Shape;423;p2"/>
                <p:cNvSpPr/>
                <p:nvPr/>
              </p:nvSpPr>
              <p:spPr>
                <a:xfrm>
                  <a:off x="1103" y="832"/>
                  <a:ext cx="10"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24" name="Google Shape;424;p2"/>
                <p:cNvSpPr/>
                <p:nvPr/>
              </p:nvSpPr>
              <p:spPr>
                <a:xfrm>
                  <a:off x="1103" y="857"/>
                  <a:ext cx="10" cy="7"/>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25" name="Google Shape;425;p2"/>
                <p:cNvSpPr/>
                <p:nvPr/>
              </p:nvSpPr>
              <p:spPr>
                <a:xfrm>
                  <a:off x="1103" y="880"/>
                  <a:ext cx="10"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26" name="Google Shape;426;p2"/>
                <p:cNvSpPr/>
                <p:nvPr/>
              </p:nvSpPr>
              <p:spPr>
                <a:xfrm>
                  <a:off x="1137" y="897"/>
                  <a:ext cx="12" cy="27"/>
                </a:xfrm>
                <a:prstGeom prst="rect">
                  <a:avLst/>
                </a:prstGeom>
                <a:solidFill>
                  <a:srgbClr val="F1F2F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27" name="Google Shape;427;p2"/>
                <p:cNvSpPr/>
                <p:nvPr/>
              </p:nvSpPr>
              <p:spPr>
                <a:xfrm>
                  <a:off x="1149" y="897"/>
                  <a:ext cx="9" cy="27"/>
                </a:xfrm>
                <a:prstGeom prst="rect">
                  <a:avLst/>
                </a:prstGeom>
                <a:solidFill>
                  <a:srgbClr val="F1F2F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28" name="Google Shape;428;p2"/>
                <p:cNvSpPr/>
                <p:nvPr/>
              </p:nvSpPr>
              <p:spPr>
                <a:xfrm>
                  <a:off x="1092" y="771"/>
                  <a:ext cx="102" cy="3"/>
                </a:xfrm>
                <a:prstGeom prst="rect">
                  <a:avLst/>
                </a:pr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29" name="Google Shape;429;p2"/>
                <p:cNvSpPr/>
                <p:nvPr/>
              </p:nvSpPr>
              <p:spPr>
                <a:xfrm>
                  <a:off x="1117" y="893"/>
                  <a:ext cx="115" cy="36"/>
                </a:xfrm>
                <a:custGeom>
                  <a:avLst/>
                  <a:gdLst/>
                  <a:ahLst/>
                  <a:cxnLst/>
                  <a:rect l="l" t="t" r="r" b="b"/>
                  <a:pathLst>
                    <a:path w="61" h="19" extrusionOk="0">
                      <a:moveTo>
                        <a:pt x="58" y="9"/>
                      </a:moveTo>
                      <a:cubicBezTo>
                        <a:pt x="55" y="7"/>
                        <a:pt x="55" y="7"/>
                        <a:pt x="55" y="7"/>
                      </a:cubicBezTo>
                      <a:cubicBezTo>
                        <a:pt x="43" y="6"/>
                        <a:pt x="43" y="6"/>
                        <a:pt x="43" y="6"/>
                      </a:cubicBezTo>
                      <a:cubicBezTo>
                        <a:pt x="32" y="0"/>
                        <a:pt x="32" y="0"/>
                        <a:pt x="32" y="0"/>
                      </a:cubicBezTo>
                      <a:cubicBezTo>
                        <a:pt x="13" y="0"/>
                        <a:pt x="13" y="0"/>
                        <a:pt x="13" y="0"/>
                      </a:cubicBezTo>
                      <a:cubicBezTo>
                        <a:pt x="6" y="5"/>
                        <a:pt x="6" y="5"/>
                        <a:pt x="6" y="5"/>
                      </a:cubicBezTo>
                      <a:cubicBezTo>
                        <a:pt x="0" y="5"/>
                        <a:pt x="0" y="5"/>
                        <a:pt x="0" y="5"/>
                      </a:cubicBezTo>
                      <a:cubicBezTo>
                        <a:pt x="0" y="9"/>
                        <a:pt x="0" y="9"/>
                        <a:pt x="0" y="9"/>
                      </a:cubicBezTo>
                      <a:cubicBezTo>
                        <a:pt x="0" y="16"/>
                        <a:pt x="0" y="16"/>
                        <a:pt x="0" y="16"/>
                      </a:cubicBezTo>
                      <a:cubicBezTo>
                        <a:pt x="7" y="16"/>
                        <a:pt x="7" y="16"/>
                        <a:pt x="7" y="16"/>
                      </a:cubicBezTo>
                      <a:cubicBezTo>
                        <a:pt x="8" y="18"/>
                        <a:pt x="9" y="19"/>
                        <a:pt x="11" y="19"/>
                      </a:cubicBezTo>
                      <a:cubicBezTo>
                        <a:pt x="14" y="19"/>
                        <a:pt x="15" y="18"/>
                        <a:pt x="16" y="16"/>
                      </a:cubicBezTo>
                      <a:cubicBezTo>
                        <a:pt x="46" y="15"/>
                        <a:pt x="46" y="15"/>
                        <a:pt x="46" y="15"/>
                      </a:cubicBezTo>
                      <a:cubicBezTo>
                        <a:pt x="46" y="17"/>
                        <a:pt x="48" y="19"/>
                        <a:pt x="50" y="19"/>
                      </a:cubicBezTo>
                      <a:cubicBezTo>
                        <a:pt x="53" y="19"/>
                        <a:pt x="54" y="17"/>
                        <a:pt x="55" y="15"/>
                      </a:cubicBezTo>
                      <a:cubicBezTo>
                        <a:pt x="60" y="15"/>
                        <a:pt x="60" y="15"/>
                        <a:pt x="60" y="15"/>
                      </a:cubicBezTo>
                      <a:cubicBezTo>
                        <a:pt x="60" y="15"/>
                        <a:pt x="61" y="10"/>
                        <a:pt x="58" y="9"/>
                      </a:cubicBezTo>
                      <a:close/>
                    </a:path>
                  </a:pathLst>
                </a:cu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0" name="Google Shape;430;p2"/>
                <p:cNvSpPr/>
                <p:nvPr/>
              </p:nvSpPr>
              <p:spPr>
                <a:xfrm>
                  <a:off x="1348" y="859"/>
                  <a:ext cx="39" cy="93"/>
                </a:xfrm>
                <a:custGeom>
                  <a:avLst/>
                  <a:gdLst/>
                  <a:ahLst/>
                  <a:cxnLst/>
                  <a:rect l="l" t="t" r="r" b="b"/>
                  <a:pathLst>
                    <a:path w="21" h="49" extrusionOk="0">
                      <a:moveTo>
                        <a:pt x="19" y="44"/>
                      </a:moveTo>
                      <a:cubicBezTo>
                        <a:pt x="19" y="44"/>
                        <a:pt x="19" y="44"/>
                        <a:pt x="19" y="44"/>
                      </a:cubicBezTo>
                      <a:cubicBezTo>
                        <a:pt x="15" y="39"/>
                        <a:pt x="15" y="39"/>
                        <a:pt x="15" y="39"/>
                      </a:cubicBezTo>
                      <a:cubicBezTo>
                        <a:pt x="15" y="34"/>
                        <a:pt x="15" y="34"/>
                        <a:pt x="15" y="34"/>
                      </a:cubicBezTo>
                      <a:cubicBezTo>
                        <a:pt x="15" y="34"/>
                        <a:pt x="15" y="34"/>
                        <a:pt x="15" y="34"/>
                      </a:cubicBezTo>
                      <a:cubicBezTo>
                        <a:pt x="15" y="34"/>
                        <a:pt x="15" y="34"/>
                        <a:pt x="15" y="34"/>
                      </a:cubicBezTo>
                      <a:cubicBezTo>
                        <a:pt x="20" y="34"/>
                        <a:pt x="20" y="34"/>
                        <a:pt x="20" y="34"/>
                      </a:cubicBezTo>
                      <a:cubicBezTo>
                        <a:pt x="20" y="28"/>
                        <a:pt x="20" y="28"/>
                        <a:pt x="20" y="28"/>
                      </a:cubicBezTo>
                      <a:cubicBezTo>
                        <a:pt x="19" y="28"/>
                        <a:pt x="19" y="28"/>
                        <a:pt x="19" y="28"/>
                      </a:cubicBezTo>
                      <a:cubicBezTo>
                        <a:pt x="21" y="22"/>
                        <a:pt x="18" y="16"/>
                        <a:pt x="17" y="14"/>
                      </a:cubicBezTo>
                      <a:cubicBezTo>
                        <a:pt x="17" y="14"/>
                        <a:pt x="16" y="13"/>
                        <a:pt x="16" y="13"/>
                      </a:cubicBezTo>
                      <a:cubicBezTo>
                        <a:pt x="16" y="13"/>
                        <a:pt x="15" y="12"/>
                        <a:pt x="14" y="12"/>
                      </a:cubicBezTo>
                      <a:cubicBezTo>
                        <a:pt x="14" y="12"/>
                        <a:pt x="14" y="12"/>
                        <a:pt x="14" y="12"/>
                      </a:cubicBezTo>
                      <a:cubicBezTo>
                        <a:pt x="14" y="11"/>
                        <a:pt x="14" y="11"/>
                        <a:pt x="14" y="11"/>
                      </a:cubicBezTo>
                      <a:cubicBezTo>
                        <a:pt x="14" y="10"/>
                        <a:pt x="15" y="10"/>
                        <a:pt x="15" y="10"/>
                      </a:cubicBezTo>
                      <a:cubicBezTo>
                        <a:pt x="15" y="10"/>
                        <a:pt x="15" y="10"/>
                        <a:pt x="15" y="9"/>
                      </a:cubicBezTo>
                      <a:cubicBezTo>
                        <a:pt x="16" y="8"/>
                        <a:pt x="16" y="8"/>
                        <a:pt x="16" y="8"/>
                      </a:cubicBezTo>
                      <a:cubicBezTo>
                        <a:pt x="16" y="8"/>
                        <a:pt x="19" y="1"/>
                        <a:pt x="13" y="0"/>
                      </a:cubicBezTo>
                      <a:cubicBezTo>
                        <a:pt x="11" y="0"/>
                        <a:pt x="10" y="1"/>
                        <a:pt x="8" y="2"/>
                      </a:cubicBezTo>
                      <a:cubicBezTo>
                        <a:pt x="7" y="2"/>
                        <a:pt x="6" y="3"/>
                        <a:pt x="6" y="3"/>
                      </a:cubicBezTo>
                      <a:cubicBezTo>
                        <a:pt x="7" y="7"/>
                        <a:pt x="7" y="7"/>
                        <a:pt x="7" y="7"/>
                      </a:cubicBezTo>
                      <a:cubicBezTo>
                        <a:pt x="7" y="7"/>
                        <a:pt x="7" y="7"/>
                        <a:pt x="7" y="7"/>
                      </a:cubicBezTo>
                      <a:cubicBezTo>
                        <a:pt x="8" y="8"/>
                        <a:pt x="8" y="8"/>
                        <a:pt x="8" y="8"/>
                      </a:cubicBezTo>
                      <a:cubicBezTo>
                        <a:pt x="8" y="8"/>
                        <a:pt x="7" y="9"/>
                        <a:pt x="8" y="10"/>
                      </a:cubicBezTo>
                      <a:cubicBezTo>
                        <a:pt x="8" y="11"/>
                        <a:pt x="10" y="12"/>
                        <a:pt x="10" y="12"/>
                      </a:cubicBezTo>
                      <a:cubicBezTo>
                        <a:pt x="10" y="12"/>
                        <a:pt x="10" y="12"/>
                        <a:pt x="10" y="12"/>
                      </a:cubicBezTo>
                      <a:cubicBezTo>
                        <a:pt x="10" y="12"/>
                        <a:pt x="10" y="12"/>
                        <a:pt x="10" y="13"/>
                      </a:cubicBezTo>
                      <a:cubicBezTo>
                        <a:pt x="10" y="13"/>
                        <a:pt x="10" y="13"/>
                        <a:pt x="10" y="13"/>
                      </a:cubicBezTo>
                      <a:cubicBezTo>
                        <a:pt x="10" y="13"/>
                        <a:pt x="10" y="13"/>
                        <a:pt x="10" y="13"/>
                      </a:cubicBezTo>
                      <a:cubicBezTo>
                        <a:pt x="9" y="13"/>
                        <a:pt x="9" y="13"/>
                        <a:pt x="9" y="13"/>
                      </a:cubicBezTo>
                      <a:cubicBezTo>
                        <a:pt x="9" y="13"/>
                        <a:pt x="9" y="13"/>
                        <a:pt x="9" y="13"/>
                      </a:cubicBezTo>
                      <a:cubicBezTo>
                        <a:pt x="9" y="13"/>
                        <a:pt x="9" y="13"/>
                        <a:pt x="9" y="13"/>
                      </a:cubicBezTo>
                      <a:cubicBezTo>
                        <a:pt x="9" y="13"/>
                        <a:pt x="9" y="13"/>
                        <a:pt x="9" y="13"/>
                      </a:cubicBezTo>
                      <a:cubicBezTo>
                        <a:pt x="9" y="13"/>
                        <a:pt x="9" y="13"/>
                        <a:pt x="9" y="13"/>
                      </a:cubicBezTo>
                      <a:cubicBezTo>
                        <a:pt x="9" y="13"/>
                        <a:pt x="9" y="21"/>
                        <a:pt x="3" y="24"/>
                      </a:cubicBezTo>
                      <a:cubicBezTo>
                        <a:pt x="3" y="24"/>
                        <a:pt x="3" y="24"/>
                        <a:pt x="3" y="24"/>
                      </a:cubicBezTo>
                      <a:cubicBezTo>
                        <a:pt x="3" y="24"/>
                        <a:pt x="3" y="24"/>
                        <a:pt x="3" y="24"/>
                      </a:cubicBezTo>
                      <a:cubicBezTo>
                        <a:pt x="3" y="24"/>
                        <a:pt x="3" y="24"/>
                        <a:pt x="3" y="24"/>
                      </a:cubicBezTo>
                      <a:cubicBezTo>
                        <a:pt x="3" y="24"/>
                        <a:pt x="3" y="24"/>
                        <a:pt x="2" y="24"/>
                      </a:cubicBezTo>
                      <a:cubicBezTo>
                        <a:pt x="2" y="25"/>
                        <a:pt x="2" y="26"/>
                        <a:pt x="2" y="26"/>
                      </a:cubicBezTo>
                      <a:cubicBezTo>
                        <a:pt x="3" y="27"/>
                        <a:pt x="4" y="27"/>
                        <a:pt x="4" y="26"/>
                      </a:cubicBezTo>
                      <a:cubicBezTo>
                        <a:pt x="5" y="26"/>
                        <a:pt x="5" y="26"/>
                        <a:pt x="5" y="26"/>
                      </a:cubicBezTo>
                      <a:cubicBezTo>
                        <a:pt x="7" y="25"/>
                        <a:pt x="8" y="24"/>
                        <a:pt x="9" y="23"/>
                      </a:cubicBezTo>
                      <a:cubicBezTo>
                        <a:pt x="9" y="26"/>
                        <a:pt x="9" y="26"/>
                        <a:pt x="9" y="26"/>
                      </a:cubicBezTo>
                      <a:cubicBezTo>
                        <a:pt x="10" y="22"/>
                        <a:pt x="10" y="22"/>
                        <a:pt x="10" y="22"/>
                      </a:cubicBezTo>
                      <a:cubicBezTo>
                        <a:pt x="9" y="26"/>
                        <a:pt x="9" y="26"/>
                        <a:pt x="9" y="26"/>
                      </a:cubicBezTo>
                      <a:cubicBezTo>
                        <a:pt x="9" y="26"/>
                        <a:pt x="9" y="26"/>
                        <a:pt x="9" y="26"/>
                      </a:cubicBezTo>
                      <a:cubicBezTo>
                        <a:pt x="9" y="26"/>
                        <a:pt x="9" y="26"/>
                        <a:pt x="9" y="26"/>
                      </a:cubicBezTo>
                      <a:cubicBezTo>
                        <a:pt x="9" y="29"/>
                        <a:pt x="9" y="29"/>
                        <a:pt x="9" y="29"/>
                      </a:cubicBezTo>
                      <a:cubicBezTo>
                        <a:pt x="9" y="29"/>
                        <a:pt x="9" y="29"/>
                        <a:pt x="9" y="29"/>
                      </a:cubicBezTo>
                      <a:cubicBezTo>
                        <a:pt x="9" y="29"/>
                        <a:pt x="9" y="29"/>
                        <a:pt x="9" y="29"/>
                      </a:cubicBezTo>
                      <a:cubicBezTo>
                        <a:pt x="9" y="29"/>
                        <a:pt x="3" y="35"/>
                        <a:pt x="4" y="37"/>
                      </a:cubicBezTo>
                      <a:cubicBezTo>
                        <a:pt x="4" y="38"/>
                        <a:pt x="1" y="46"/>
                        <a:pt x="1" y="46"/>
                      </a:cubicBezTo>
                      <a:cubicBezTo>
                        <a:pt x="2" y="46"/>
                        <a:pt x="2" y="46"/>
                        <a:pt x="2" y="46"/>
                      </a:cubicBezTo>
                      <a:cubicBezTo>
                        <a:pt x="2" y="47"/>
                        <a:pt x="2" y="47"/>
                        <a:pt x="2" y="47"/>
                      </a:cubicBezTo>
                      <a:cubicBezTo>
                        <a:pt x="2" y="47"/>
                        <a:pt x="1" y="47"/>
                        <a:pt x="1" y="47"/>
                      </a:cubicBezTo>
                      <a:cubicBezTo>
                        <a:pt x="0" y="47"/>
                        <a:pt x="0" y="49"/>
                        <a:pt x="0" y="49"/>
                      </a:cubicBezTo>
                      <a:cubicBezTo>
                        <a:pt x="4" y="49"/>
                        <a:pt x="4" y="49"/>
                        <a:pt x="4" y="49"/>
                      </a:cubicBezTo>
                      <a:cubicBezTo>
                        <a:pt x="4" y="46"/>
                        <a:pt x="4" y="46"/>
                        <a:pt x="4" y="46"/>
                      </a:cubicBezTo>
                      <a:cubicBezTo>
                        <a:pt x="3" y="46"/>
                        <a:pt x="3" y="46"/>
                        <a:pt x="3" y="46"/>
                      </a:cubicBezTo>
                      <a:cubicBezTo>
                        <a:pt x="4" y="46"/>
                        <a:pt x="4" y="46"/>
                        <a:pt x="4" y="46"/>
                      </a:cubicBezTo>
                      <a:cubicBezTo>
                        <a:pt x="7" y="38"/>
                        <a:pt x="7" y="38"/>
                        <a:pt x="7" y="38"/>
                      </a:cubicBezTo>
                      <a:cubicBezTo>
                        <a:pt x="7" y="38"/>
                        <a:pt x="9" y="37"/>
                        <a:pt x="11" y="36"/>
                      </a:cubicBezTo>
                      <a:cubicBezTo>
                        <a:pt x="12" y="40"/>
                        <a:pt x="12" y="40"/>
                        <a:pt x="12" y="40"/>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8" y="46"/>
                        <a:pt x="18" y="48"/>
                        <a:pt x="18" y="48"/>
                      </a:cubicBezTo>
                      <a:cubicBezTo>
                        <a:pt x="18" y="48"/>
                        <a:pt x="19" y="48"/>
                        <a:pt x="19" y="48"/>
                      </a:cubicBezTo>
                      <a:cubicBezTo>
                        <a:pt x="21" y="45"/>
                        <a:pt x="21" y="45"/>
                        <a:pt x="21" y="45"/>
                      </a:cubicBezTo>
                      <a:lnTo>
                        <a:pt x="19" y="44"/>
                      </a:lnTo>
                      <a:close/>
                      <a:moveTo>
                        <a:pt x="16" y="27"/>
                      </a:moveTo>
                      <a:cubicBezTo>
                        <a:pt x="16" y="20"/>
                        <a:pt x="16" y="20"/>
                        <a:pt x="16" y="20"/>
                      </a:cubicBezTo>
                      <a:cubicBezTo>
                        <a:pt x="17" y="22"/>
                        <a:pt x="17" y="25"/>
                        <a:pt x="16" y="27"/>
                      </a:cubicBezTo>
                      <a:close/>
                      <a:moveTo>
                        <a:pt x="12" y="13"/>
                      </a:moveTo>
                      <a:cubicBezTo>
                        <a:pt x="12" y="13"/>
                        <a:pt x="12" y="13"/>
                        <a:pt x="12" y="13"/>
                      </a:cubicBezTo>
                      <a:cubicBezTo>
                        <a:pt x="13" y="12"/>
                        <a:pt x="13" y="12"/>
                        <a:pt x="13" y="12"/>
                      </a:cubicBezTo>
                      <a:cubicBezTo>
                        <a:pt x="13" y="12"/>
                        <a:pt x="13" y="12"/>
                        <a:pt x="13" y="12"/>
                      </a:cubicBezTo>
                      <a:lnTo>
                        <a:pt x="12" y="13"/>
                      </a:lnTo>
                      <a:close/>
                      <a:moveTo>
                        <a:pt x="11" y="12"/>
                      </a:moveTo>
                      <a:cubicBezTo>
                        <a:pt x="11" y="12"/>
                        <a:pt x="11" y="12"/>
                        <a:pt x="11" y="12"/>
                      </a:cubicBezTo>
                      <a:cubicBezTo>
                        <a:pt x="11" y="12"/>
                        <a:pt x="11" y="12"/>
                        <a:pt x="11" y="12"/>
                      </a:cubicBezTo>
                      <a:cubicBezTo>
                        <a:pt x="11" y="12"/>
                        <a:pt x="11" y="12"/>
                        <a:pt x="11" y="12"/>
                      </a:cubicBezTo>
                      <a:close/>
                    </a:path>
                  </a:pathLst>
                </a:cu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1" name="Google Shape;431;p2"/>
                <p:cNvSpPr/>
                <p:nvPr/>
              </p:nvSpPr>
              <p:spPr>
                <a:xfrm>
                  <a:off x="1226" y="872"/>
                  <a:ext cx="34" cy="76"/>
                </a:xfrm>
                <a:custGeom>
                  <a:avLst/>
                  <a:gdLst/>
                  <a:ahLst/>
                  <a:cxnLst/>
                  <a:rect l="l" t="t" r="r" b="b"/>
                  <a:pathLst>
                    <a:path w="18" h="40" extrusionOk="0">
                      <a:moveTo>
                        <a:pt x="17" y="39"/>
                      </a:moveTo>
                      <a:cubicBezTo>
                        <a:pt x="17" y="39"/>
                        <a:pt x="16" y="39"/>
                        <a:pt x="16" y="39"/>
                      </a:cubicBezTo>
                      <a:cubicBezTo>
                        <a:pt x="16" y="38"/>
                        <a:pt x="16" y="38"/>
                        <a:pt x="16" y="38"/>
                      </a:cubicBezTo>
                      <a:cubicBezTo>
                        <a:pt x="17" y="38"/>
                        <a:pt x="17" y="38"/>
                        <a:pt x="17" y="38"/>
                      </a:cubicBezTo>
                      <a:cubicBezTo>
                        <a:pt x="17" y="38"/>
                        <a:pt x="15" y="31"/>
                        <a:pt x="15" y="30"/>
                      </a:cubicBezTo>
                      <a:cubicBezTo>
                        <a:pt x="15" y="29"/>
                        <a:pt x="10" y="24"/>
                        <a:pt x="10" y="24"/>
                      </a:cubicBezTo>
                      <a:cubicBezTo>
                        <a:pt x="10" y="24"/>
                        <a:pt x="10" y="24"/>
                        <a:pt x="10" y="24"/>
                      </a:cubicBezTo>
                      <a:cubicBezTo>
                        <a:pt x="10" y="24"/>
                        <a:pt x="10" y="24"/>
                        <a:pt x="10" y="24"/>
                      </a:cubicBezTo>
                      <a:cubicBezTo>
                        <a:pt x="10" y="24"/>
                        <a:pt x="10" y="24"/>
                        <a:pt x="10" y="24"/>
                      </a:cubicBezTo>
                      <a:cubicBezTo>
                        <a:pt x="10" y="24"/>
                        <a:pt x="10" y="24"/>
                        <a:pt x="10" y="24"/>
                      </a:cubicBezTo>
                      <a:cubicBezTo>
                        <a:pt x="10" y="21"/>
                        <a:pt x="10" y="21"/>
                        <a:pt x="10" y="21"/>
                      </a:cubicBezTo>
                      <a:cubicBezTo>
                        <a:pt x="10" y="21"/>
                        <a:pt x="10" y="21"/>
                        <a:pt x="10" y="21"/>
                      </a:cubicBezTo>
                      <a:cubicBezTo>
                        <a:pt x="10" y="21"/>
                        <a:pt x="10" y="21"/>
                        <a:pt x="10" y="21"/>
                      </a:cubicBezTo>
                      <a:cubicBezTo>
                        <a:pt x="9" y="17"/>
                        <a:pt x="9" y="17"/>
                        <a:pt x="9" y="17"/>
                      </a:cubicBezTo>
                      <a:cubicBezTo>
                        <a:pt x="9" y="17"/>
                        <a:pt x="9" y="17"/>
                        <a:pt x="9" y="17"/>
                      </a:cubicBezTo>
                      <a:cubicBezTo>
                        <a:pt x="10" y="21"/>
                        <a:pt x="10" y="21"/>
                        <a:pt x="10" y="21"/>
                      </a:cubicBezTo>
                      <a:cubicBezTo>
                        <a:pt x="10" y="19"/>
                        <a:pt x="10" y="19"/>
                        <a:pt x="10" y="19"/>
                      </a:cubicBezTo>
                      <a:cubicBezTo>
                        <a:pt x="11" y="20"/>
                        <a:pt x="12" y="21"/>
                        <a:pt x="14" y="21"/>
                      </a:cubicBezTo>
                      <a:cubicBezTo>
                        <a:pt x="14" y="21"/>
                        <a:pt x="14" y="21"/>
                        <a:pt x="14" y="21"/>
                      </a:cubicBezTo>
                      <a:cubicBezTo>
                        <a:pt x="14" y="22"/>
                        <a:pt x="15" y="22"/>
                        <a:pt x="16" y="21"/>
                      </a:cubicBezTo>
                      <a:cubicBezTo>
                        <a:pt x="16" y="21"/>
                        <a:pt x="16" y="20"/>
                        <a:pt x="16" y="20"/>
                      </a:cubicBezTo>
                      <a:cubicBezTo>
                        <a:pt x="16" y="20"/>
                        <a:pt x="15" y="20"/>
                        <a:pt x="15" y="19"/>
                      </a:cubicBezTo>
                      <a:cubicBezTo>
                        <a:pt x="15" y="19"/>
                        <a:pt x="15" y="19"/>
                        <a:pt x="15" y="19"/>
                      </a:cubicBezTo>
                      <a:cubicBezTo>
                        <a:pt x="10" y="17"/>
                        <a:pt x="10" y="11"/>
                        <a:pt x="10" y="11"/>
                      </a:cubicBezTo>
                      <a:cubicBezTo>
                        <a:pt x="10" y="11"/>
                        <a:pt x="10" y="11"/>
                        <a:pt x="10" y="11"/>
                      </a:cubicBezTo>
                      <a:cubicBezTo>
                        <a:pt x="10" y="10"/>
                        <a:pt x="10" y="10"/>
                        <a:pt x="10" y="10"/>
                      </a:cubicBezTo>
                      <a:cubicBezTo>
                        <a:pt x="10" y="10"/>
                        <a:pt x="10" y="10"/>
                        <a:pt x="10" y="10"/>
                      </a:cubicBezTo>
                      <a:cubicBezTo>
                        <a:pt x="10" y="10"/>
                        <a:pt x="10" y="10"/>
                        <a:pt x="10" y="10"/>
                      </a:cubicBezTo>
                      <a:cubicBezTo>
                        <a:pt x="10" y="10"/>
                        <a:pt x="10" y="10"/>
                        <a:pt x="9" y="10"/>
                      </a:cubicBezTo>
                      <a:cubicBezTo>
                        <a:pt x="9" y="10"/>
                        <a:pt x="9" y="10"/>
                        <a:pt x="9" y="10"/>
                      </a:cubicBezTo>
                      <a:cubicBezTo>
                        <a:pt x="9" y="10"/>
                        <a:pt x="9" y="10"/>
                        <a:pt x="9" y="10"/>
                      </a:cubicBezTo>
                      <a:cubicBezTo>
                        <a:pt x="9" y="10"/>
                        <a:pt x="9" y="10"/>
                        <a:pt x="9" y="10"/>
                      </a:cubicBezTo>
                      <a:cubicBezTo>
                        <a:pt x="9" y="10"/>
                        <a:pt x="9" y="10"/>
                        <a:pt x="9" y="10"/>
                      </a:cubicBezTo>
                      <a:cubicBezTo>
                        <a:pt x="10" y="10"/>
                        <a:pt x="11" y="9"/>
                        <a:pt x="11" y="8"/>
                      </a:cubicBezTo>
                      <a:cubicBezTo>
                        <a:pt x="11" y="7"/>
                        <a:pt x="11" y="6"/>
                        <a:pt x="11" y="6"/>
                      </a:cubicBezTo>
                      <a:cubicBezTo>
                        <a:pt x="11" y="5"/>
                        <a:pt x="11" y="5"/>
                        <a:pt x="11" y="5"/>
                      </a:cubicBezTo>
                      <a:cubicBezTo>
                        <a:pt x="11" y="5"/>
                        <a:pt x="11" y="5"/>
                        <a:pt x="11" y="5"/>
                      </a:cubicBezTo>
                      <a:cubicBezTo>
                        <a:pt x="13" y="2"/>
                        <a:pt x="13" y="2"/>
                        <a:pt x="13" y="2"/>
                      </a:cubicBezTo>
                      <a:cubicBezTo>
                        <a:pt x="13" y="2"/>
                        <a:pt x="12" y="1"/>
                        <a:pt x="11" y="1"/>
                      </a:cubicBezTo>
                      <a:cubicBezTo>
                        <a:pt x="9" y="0"/>
                        <a:pt x="8" y="0"/>
                        <a:pt x="7" y="0"/>
                      </a:cubicBezTo>
                      <a:cubicBezTo>
                        <a:pt x="2" y="0"/>
                        <a:pt x="4" y="7"/>
                        <a:pt x="4" y="7"/>
                      </a:cubicBezTo>
                      <a:cubicBezTo>
                        <a:pt x="5" y="7"/>
                        <a:pt x="5" y="7"/>
                        <a:pt x="5" y="7"/>
                      </a:cubicBezTo>
                      <a:cubicBezTo>
                        <a:pt x="5" y="8"/>
                        <a:pt x="5" y="8"/>
                        <a:pt x="5" y="8"/>
                      </a:cubicBezTo>
                      <a:cubicBezTo>
                        <a:pt x="5" y="8"/>
                        <a:pt x="6" y="8"/>
                        <a:pt x="6" y="9"/>
                      </a:cubicBezTo>
                      <a:cubicBezTo>
                        <a:pt x="6" y="10"/>
                        <a:pt x="6" y="10"/>
                        <a:pt x="6" y="10"/>
                      </a:cubicBezTo>
                      <a:cubicBezTo>
                        <a:pt x="6" y="10"/>
                        <a:pt x="6" y="10"/>
                        <a:pt x="6" y="10"/>
                      </a:cubicBezTo>
                      <a:cubicBezTo>
                        <a:pt x="5" y="10"/>
                        <a:pt x="4" y="11"/>
                        <a:pt x="4" y="11"/>
                      </a:cubicBezTo>
                      <a:cubicBezTo>
                        <a:pt x="4" y="11"/>
                        <a:pt x="4" y="11"/>
                        <a:pt x="4" y="11"/>
                      </a:cubicBezTo>
                      <a:cubicBezTo>
                        <a:pt x="2" y="13"/>
                        <a:pt x="0" y="18"/>
                        <a:pt x="2" y="23"/>
                      </a:cubicBezTo>
                      <a:cubicBezTo>
                        <a:pt x="1" y="23"/>
                        <a:pt x="1" y="23"/>
                        <a:pt x="1" y="23"/>
                      </a:cubicBezTo>
                      <a:cubicBezTo>
                        <a:pt x="1" y="28"/>
                        <a:pt x="1" y="28"/>
                        <a:pt x="1" y="28"/>
                      </a:cubicBezTo>
                      <a:cubicBezTo>
                        <a:pt x="5" y="28"/>
                        <a:pt x="5" y="28"/>
                        <a:pt x="5" y="28"/>
                      </a:cubicBezTo>
                      <a:cubicBezTo>
                        <a:pt x="5" y="28"/>
                        <a:pt x="5" y="28"/>
                        <a:pt x="5" y="28"/>
                      </a:cubicBezTo>
                      <a:cubicBezTo>
                        <a:pt x="5" y="28"/>
                        <a:pt x="5" y="28"/>
                        <a:pt x="5" y="28"/>
                      </a:cubicBezTo>
                      <a:cubicBezTo>
                        <a:pt x="5" y="32"/>
                        <a:pt x="5" y="32"/>
                        <a:pt x="5" y="32"/>
                      </a:cubicBezTo>
                      <a:cubicBezTo>
                        <a:pt x="2" y="36"/>
                        <a:pt x="2" y="36"/>
                        <a:pt x="2" y="36"/>
                      </a:cubicBezTo>
                      <a:cubicBezTo>
                        <a:pt x="2" y="36"/>
                        <a:pt x="2" y="36"/>
                        <a:pt x="2" y="36"/>
                      </a:cubicBezTo>
                      <a:cubicBezTo>
                        <a:pt x="0" y="37"/>
                        <a:pt x="0" y="37"/>
                        <a:pt x="0" y="37"/>
                      </a:cubicBezTo>
                      <a:cubicBezTo>
                        <a:pt x="2" y="40"/>
                        <a:pt x="2" y="40"/>
                        <a:pt x="2" y="40"/>
                      </a:cubicBezTo>
                      <a:cubicBezTo>
                        <a:pt x="2" y="40"/>
                        <a:pt x="2" y="40"/>
                        <a:pt x="3" y="39"/>
                      </a:cubicBezTo>
                      <a:cubicBezTo>
                        <a:pt x="3" y="39"/>
                        <a:pt x="3" y="38"/>
                        <a:pt x="3" y="38"/>
                      </a:cubicBezTo>
                      <a:cubicBezTo>
                        <a:pt x="2" y="38"/>
                        <a:pt x="3" y="38"/>
                        <a:pt x="3" y="38"/>
                      </a:cubicBezTo>
                      <a:cubicBezTo>
                        <a:pt x="3" y="38"/>
                        <a:pt x="3" y="38"/>
                        <a:pt x="3" y="38"/>
                      </a:cubicBezTo>
                      <a:cubicBezTo>
                        <a:pt x="3" y="38"/>
                        <a:pt x="3" y="38"/>
                        <a:pt x="3" y="38"/>
                      </a:cubicBezTo>
                      <a:cubicBezTo>
                        <a:pt x="3" y="38"/>
                        <a:pt x="3" y="38"/>
                        <a:pt x="3" y="38"/>
                      </a:cubicBezTo>
                      <a:cubicBezTo>
                        <a:pt x="8" y="33"/>
                        <a:pt x="8" y="33"/>
                        <a:pt x="8" y="33"/>
                      </a:cubicBezTo>
                      <a:cubicBezTo>
                        <a:pt x="9" y="30"/>
                        <a:pt x="9" y="30"/>
                        <a:pt x="9" y="30"/>
                      </a:cubicBezTo>
                      <a:cubicBezTo>
                        <a:pt x="10" y="31"/>
                        <a:pt x="12" y="32"/>
                        <a:pt x="12" y="32"/>
                      </a:cubicBezTo>
                      <a:cubicBezTo>
                        <a:pt x="14" y="38"/>
                        <a:pt x="14" y="38"/>
                        <a:pt x="14" y="38"/>
                      </a:cubicBezTo>
                      <a:cubicBezTo>
                        <a:pt x="14" y="38"/>
                        <a:pt x="14" y="38"/>
                        <a:pt x="14" y="38"/>
                      </a:cubicBezTo>
                      <a:cubicBezTo>
                        <a:pt x="14" y="40"/>
                        <a:pt x="14" y="40"/>
                        <a:pt x="14" y="40"/>
                      </a:cubicBezTo>
                      <a:cubicBezTo>
                        <a:pt x="18" y="40"/>
                        <a:pt x="18" y="40"/>
                        <a:pt x="18" y="40"/>
                      </a:cubicBezTo>
                      <a:cubicBezTo>
                        <a:pt x="18" y="40"/>
                        <a:pt x="18" y="39"/>
                        <a:pt x="17" y="39"/>
                      </a:cubicBezTo>
                      <a:close/>
                      <a:moveTo>
                        <a:pt x="10" y="20"/>
                      </a:moveTo>
                      <a:cubicBezTo>
                        <a:pt x="9" y="17"/>
                        <a:pt x="9" y="17"/>
                        <a:pt x="9" y="17"/>
                      </a:cubicBezTo>
                      <a:cubicBezTo>
                        <a:pt x="9" y="17"/>
                        <a:pt x="9" y="17"/>
                        <a:pt x="9" y="17"/>
                      </a:cubicBezTo>
                      <a:lnTo>
                        <a:pt x="10" y="20"/>
                      </a:lnTo>
                      <a:close/>
                      <a:moveTo>
                        <a:pt x="9" y="10"/>
                      </a:moveTo>
                      <a:cubicBezTo>
                        <a:pt x="9" y="10"/>
                        <a:pt x="8" y="10"/>
                        <a:pt x="8" y="10"/>
                      </a:cubicBezTo>
                      <a:cubicBezTo>
                        <a:pt x="8" y="10"/>
                        <a:pt x="8" y="10"/>
                        <a:pt x="8" y="10"/>
                      </a:cubicBezTo>
                      <a:cubicBezTo>
                        <a:pt x="8" y="10"/>
                        <a:pt x="9" y="10"/>
                        <a:pt x="9" y="10"/>
                      </a:cubicBezTo>
                      <a:close/>
                      <a:moveTo>
                        <a:pt x="4" y="17"/>
                      </a:moveTo>
                      <a:cubicBezTo>
                        <a:pt x="4" y="22"/>
                        <a:pt x="4" y="22"/>
                        <a:pt x="4" y="22"/>
                      </a:cubicBezTo>
                      <a:cubicBezTo>
                        <a:pt x="4" y="20"/>
                        <a:pt x="4" y="18"/>
                        <a:pt x="4" y="17"/>
                      </a:cubicBezTo>
                      <a:close/>
                    </a:path>
                  </a:pathLst>
                </a:cu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2" name="Google Shape;432;p2"/>
                <p:cNvSpPr/>
                <p:nvPr/>
              </p:nvSpPr>
              <p:spPr>
                <a:xfrm>
                  <a:off x="1325" y="855"/>
                  <a:ext cx="26" cy="97"/>
                </a:xfrm>
                <a:custGeom>
                  <a:avLst/>
                  <a:gdLst/>
                  <a:ahLst/>
                  <a:cxnLst/>
                  <a:rect l="l" t="t" r="r" b="b"/>
                  <a:pathLst>
                    <a:path w="14" h="51" extrusionOk="0">
                      <a:moveTo>
                        <a:pt x="13" y="25"/>
                      </a:moveTo>
                      <a:cubicBezTo>
                        <a:pt x="13" y="25"/>
                        <a:pt x="12" y="18"/>
                        <a:pt x="12" y="17"/>
                      </a:cubicBezTo>
                      <a:cubicBezTo>
                        <a:pt x="12" y="17"/>
                        <a:pt x="12" y="17"/>
                        <a:pt x="11" y="17"/>
                      </a:cubicBezTo>
                      <a:cubicBezTo>
                        <a:pt x="11" y="17"/>
                        <a:pt x="11" y="17"/>
                        <a:pt x="11" y="17"/>
                      </a:cubicBezTo>
                      <a:cubicBezTo>
                        <a:pt x="11" y="17"/>
                        <a:pt x="11" y="17"/>
                        <a:pt x="11" y="17"/>
                      </a:cubicBezTo>
                      <a:cubicBezTo>
                        <a:pt x="11" y="16"/>
                        <a:pt x="11" y="16"/>
                        <a:pt x="11" y="16"/>
                      </a:cubicBezTo>
                      <a:cubicBezTo>
                        <a:pt x="11" y="16"/>
                        <a:pt x="11" y="16"/>
                        <a:pt x="11" y="16"/>
                      </a:cubicBezTo>
                      <a:cubicBezTo>
                        <a:pt x="10" y="16"/>
                        <a:pt x="10" y="16"/>
                        <a:pt x="10" y="16"/>
                      </a:cubicBezTo>
                      <a:cubicBezTo>
                        <a:pt x="10" y="16"/>
                        <a:pt x="12" y="13"/>
                        <a:pt x="12" y="10"/>
                      </a:cubicBezTo>
                      <a:cubicBezTo>
                        <a:pt x="12" y="7"/>
                        <a:pt x="12" y="4"/>
                        <a:pt x="11" y="3"/>
                      </a:cubicBezTo>
                      <a:cubicBezTo>
                        <a:pt x="8" y="0"/>
                        <a:pt x="5" y="1"/>
                        <a:pt x="3" y="2"/>
                      </a:cubicBezTo>
                      <a:cubicBezTo>
                        <a:pt x="0" y="2"/>
                        <a:pt x="0" y="6"/>
                        <a:pt x="0" y="6"/>
                      </a:cubicBezTo>
                      <a:cubicBezTo>
                        <a:pt x="0" y="7"/>
                        <a:pt x="1" y="9"/>
                        <a:pt x="1" y="11"/>
                      </a:cubicBezTo>
                      <a:cubicBezTo>
                        <a:pt x="2" y="13"/>
                        <a:pt x="3" y="15"/>
                        <a:pt x="3" y="16"/>
                      </a:cubicBezTo>
                      <a:cubicBezTo>
                        <a:pt x="3" y="16"/>
                        <a:pt x="3" y="16"/>
                        <a:pt x="3" y="16"/>
                      </a:cubicBezTo>
                      <a:cubicBezTo>
                        <a:pt x="3" y="16"/>
                        <a:pt x="3" y="16"/>
                        <a:pt x="3" y="17"/>
                      </a:cubicBezTo>
                      <a:cubicBezTo>
                        <a:pt x="3" y="17"/>
                        <a:pt x="2" y="17"/>
                        <a:pt x="2" y="18"/>
                      </a:cubicBezTo>
                      <a:cubicBezTo>
                        <a:pt x="2" y="18"/>
                        <a:pt x="2" y="19"/>
                        <a:pt x="2" y="20"/>
                      </a:cubicBezTo>
                      <a:cubicBezTo>
                        <a:pt x="2" y="21"/>
                        <a:pt x="2" y="21"/>
                        <a:pt x="2" y="21"/>
                      </a:cubicBezTo>
                      <a:cubicBezTo>
                        <a:pt x="2" y="21"/>
                        <a:pt x="2" y="21"/>
                        <a:pt x="2" y="22"/>
                      </a:cubicBezTo>
                      <a:cubicBezTo>
                        <a:pt x="2" y="23"/>
                        <a:pt x="2" y="25"/>
                        <a:pt x="2" y="25"/>
                      </a:cubicBezTo>
                      <a:cubicBezTo>
                        <a:pt x="2" y="28"/>
                        <a:pt x="2" y="28"/>
                        <a:pt x="2" y="28"/>
                      </a:cubicBezTo>
                      <a:cubicBezTo>
                        <a:pt x="0" y="35"/>
                        <a:pt x="0" y="35"/>
                        <a:pt x="0" y="35"/>
                      </a:cubicBezTo>
                      <a:cubicBezTo>
                        <a:pt x="0" y="35"/>
                        <a:pt x="1" y="35"/>
                        <a:pt x="2" y="36"/>
                      </a:cubicBezTo>
                      <a:cubicBezTo>
                        <a:pt x="2" y="39"/>
                        <a:pt x="2" y="39"/>
                        <a:pt x="2" y="39"/>
                      </a:cubicBezTo>
                      <a:cubicBezTo>
                        <a:pt x="4" y="46"/>
                        <a:pt x="4" y="46"/>
                        <a:pt x="4" y="46"/>
                      </a:cubicBezTo>
                      <a:cubicBezTo>
                        <a:pt x="2" y="47"/>
                        <a:pt x="2" y="47"/>
                        <a:pt x="2" y="47"/>
                      </a:cubicBezTo>
                      <a:cubicBezTo>
                        <a:pt x="2" y="47"/>
                        <a:pt x="2" y="47"/>
                        <a:pt x="2" y="47"/>
                      </a:cubicBezTo>
                      <a:cubicBezTo>
                        <a:pt x="2" y="47"/>
                        <a:pt x="1" y="47"/>
                        <a:pt x="1" y="47"/>
                      </a:cubicBezTo>
                      <a:cubicBezTo>
                        <a:pt x="1" y="47"/>
                        <a:pt x="1" y="49"/>
                        <a:pt x="1" y="49"/>
                      </a:cubicBezTo>
                      <a:cubicBezTo>
                        <a:pt x="6" y="49"/>
                        <a:pt x="6" y="49"/>
                        <a:pt x="6" y="49"/>
                      </a:cubicBezTo>
                      <a:cubicBezTo>
                        <a:pt x="6" y="47"/>
                        <a:pt x="6" y="47"/>
                        <a:pt x="6" y="47"/>
                      </a:cubicBezTo>
                      <a:cubicBezTo>
                        <a:pt x="5" y="47"/>
                        <a:pt x="5" y="47"/>
                        <a:pt x="5" y="47"/>
                      </a:cubicBezTo>
                      <a:cubicBezTo>
                        <a:pt x="4" y="39"/>
                        <a:pt x="4" y="39"/>
                        <a:pt x="4" y="39"/>
                      </a:cubicBezTo>
                      <a:cubicBezTo>
                        <a:pt x="5" y="37"/>
                        <a:pt x="5" y="37"/>
                        <a:pt x="5" y="37"/>
                      </a:cubicBezTo>
                      <a:cubicBezTo>
                        <a:pt x="5" y="37"/>
                        <a:pt x="6" y="37"/>
                        <a:pt x="6" y="37"/>
                      </a:cubicBezTo>
                      <a:cubicBezTo>
                        <a:pt x="7" y="42"/>
                        <a:pt x="7" y="42"/>
                        <a:pt x="7" y="42"/>
                      </a:cubicBezTo>
                      <a:cubicBezTo>
                        <a:pt x="11" y="48"/>
                        <a:pt x="11" y="48"/>
                        <a:pt x="11" y="48"/>
                      </a:cubicBezTo>
                      <a:cubicBezTo>
                        <a:pt x="9" y="49"/>
                        <a:pt x="9" y="49"/>
                        <a:pt x="9" y="49"/>
                      </a:cubicBezTo>
                      <a:cubicBezTo>
                        <a:pt x="9" y="49"/>
                        <a:pt x="9" y="49"/>
                        <a:pt x="9" y="49"/>
                      </a:cubicBezTo>
                      <a:cubicBezTo>
                        <a:pt x="9" y="49"/>
                        <a:pt x="8" y="49"/>
                        <a:pt x="8" y="50"/>
                      </a:cubicBezTo>
                      <a:cubicBezTo>
                        <a:pt x="8" y="50"/>
                        <a:pt x="8" y="51"/>
                        <a:pt x="8" y="51"/>
                      </a:cubicBezTo>
                      <a:cubicBezTo>
                        <a:pt x="13" y="50"/>
                        <a:pt x="13" y="50"/>
                        <a:pt x="13" y="50"/>
                      </a:cubicBezTo>
                      <a:cubicBezTo>
                        <a:pt x="12" y="48"/>
                        <a:pt x="12" y="48"/>
                        <a:pt x="12" y="48"/>
                      </a:cubicBezTo>
                      <a:cubicBezTo>
                        <a:pt x="12" y="48"/>
                        <a:pt x="12" y="48"/>
                        <a:pt x="12" y="48"/>
                      </a:cubicBezTo>
                      <a:cubicBezTo>
                        <a:pt x="9" y="41"/>
                        <a:pt x="9" y="41"/>
                        <a:pt x="9" y="41"/>
                      </a:cubicBezTo>
                      <a:cubicBezTo>
                        <a:pt x="9" y="36"/>
                        <a:pt x="9" y="36"/>
                        <a:pt x="9" y="36"/>
                      </a:cubicBezTo>
                      <a:cubicBezTo>
                        <a:pt x="12" y="36"/>
                        <a:pt x="13" y="34"/>
                        <a:pt x="13" y="34"/>
                      </a:cubicBezTo>
                      <a:cubicBezTo>
                        <a:pt x="12" y="34"/>
                        <a:pt x="12" y="34"/>
                        <a:pt x="12" y="34"/>
                      </a:cubicBezTo>
                      <a:cubicBezTo>
                        <a:pt x="14" y="34"/>
                        <a:pt x="14" y="34"/>
                        <a:pt x="14" y="34"/>
                      </a:cubicBezTo>
                      <a:cubicBezTo>
                        <a:pt x="14" y="28"/>
                        <a:pt x="14" y="28"/>
                        <a:pt x="14" y="28"/>
                      </a:cubicBezTo>
                      <a:cubicBezTo>
                        <a:pt x="12" y="28"/>
                        <a:pt x="12" y="28"/>
                        <a:pt x="12" y="28"/>
                      </a:cubicBezTo>
                      <a:lnTo>
                        <a:pt x="13" y="25"/>
                      </a:lnTo>
                      <a:close/>
                      <a:moveTo>
                        <a:pt x="11" y="25"/>
                      </a:moveTo>
                      <a:cubicBezTo>
                        <a:pt x="10" y="27"/>
                        <a:pt x="10" y="27"/>
                        <a:pt x="10" y="27"/>
                      </a:cubicBezTo>
                      <a:cubicBezTo>
                        <a:pt x="10" y="26"/>
                        <a:pt x="10" y="26"/>
                        <a:pt x="10" y="26"/>
                      </a:cubicBezTo>
                      <a:cubicBezTo>
                        <a:pt x="10" y="23"/>
                        <a:pt x="10" y="23"/>
                        <a:pt x="10" y="23"/>
                      </a:cubicBezTo>
                      <a:lnTo>
                        <a:pt x="11" y="25"/>
                      </a:lnTo>
                      <a:close/>
                    </a:path>
                  </a:pathLst>
                </a:cu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3" name="Google Shape;433;p2"/>
                <p:cNvSpPr/>
                <p:nvPr/>
              </p:nvSpPr>
              <p:spPr>
                <a:xfrm>
                  <a:off x="1194" y="860"/>
                  <a:ext cx="21" cy="69"/>
                </a:xfrm>
                <a:custGeom>
                  <a:avLst/>
                  <a:gdLst/>
                  <a:ahLst/>
                  <a:cxnLst/>
                  <a:rect l="l" t="t" r="r" b="b"/>
                  <a:pathLst>
                    <a:path w="11" h="36" extrusionOk="0">
                      <a:moveTo>
                        <a:pt x="11" y="10"/>
                      </a:moveTo>
                      <a:cubicBezTo>
                        <a:pt x="11" y="8"/>
                        <a:pt x="11" y="6"/>
                        <a:pt x="11" y="5"/>
                      </a:cubicBezTo>
                      <a:cubicBezTo>
                        <a:pt x="11" y="5"/>
                        <a:pt x="10" y="1"/>
                        <a:pt x="8" y="2"/>
                      </a:cubicBezTo>
                      <a:cubicBezTo>
                        <a:pt x="6" y="2"/>
                        <a:pt x="4" y="0"/>
                        <a:pt x="2" y="2"/>
                      </a:cubicBezTo>
                      <a:cubicBezTo>
                        <a:pt x="1" y="3"/>
                        <a:pt x="0" y="7"/>
                        <a:pt x="1" y="10"/>
                      </a:cubicBezTo>
                      <a:cubicBezTo>
                        <a:pt x="1" y="13"/>
                        <a:pt x="2" y="15"/>
                        <a:pt x="2" y="15"/>
                      </a:cubicBezTo>
                      <a:cubicBezTo>
                        <a:pt x="4" y="15"/>
                        <a:pt x="4" y="15"/>
                        <a:pt x="4" y="15"/>
                      </a:cubicBezTo>
                      <a:cubicBezTo>
                        <a:pt x="3" y="15"/>
                        <a:pt x="3" y="15"/>
                        <a:pt x="3" y="15"/>
                      </a:cubicBezTo>
                      <a:cubicBezTo>
                        <a:pt x="3" y="15"/>
                        <a:pt x="3" y="15"/>
                        <a:pt x="3" y="15"/>
                      </a:cubicBezTo>
                      <a:cubicBezTo>
                        <a:pt x="3" y="15"/>
                        <a:pt x="2" y="15"/>
                        <a:pt x="2" y="15"/>
                      </a:cubicBezTo>
                      <a:cubicBezTo>
                        <a:pt x="2" y="15"/>
                        <a:pt x="2" y="15"/>
                        <a:pt x="2" y="15"/>
                      </a:cubicBezTo>
                      <a:cubicBezTo>
                        <a:pt x="2" y="15"/>
                        <a:pt x="2" y="15"/>
                        <a:pt x="2" y="15"/>
                      </a:cubicBezTo>
                      <a:cubicBezTo>
                        <a:pt x="2" y="15"/>
                        <a:pt x="2" y="15"/>
                        <a:pt x="2" y="15"/>
                      </a:cubicBezTo>
                      <a:cubicBezTo>
                        <a:pt x="2" y="15"/>
                        <a:pt x="2" y="15"/>
                        <a:pt x="2" y="15"/>
                      </a:cubicBezTo>
                      <a:cubicBezTo>
                        <a:pt x="2" y="15"/>
                        <a:pt x="2" y="15"/>
                        <a:pt x="2" y="15"/>
                      </a:cubicBezTo>
                      <a:cubicBezTo>
                        <a:pt x="2" y="15"/>
                        <a:pt x="2" y="15"/>
                        <a:pt x="2" y="15"/>
                      </a:cubicBezTo>
                      <a:cubicBezTo>
                        <a:pt x="2" y="16"/>
                        <a:pt x="2" y="16"/>
                        <a:pt x="2" y="16"/>
                      </a:cubicBezTo>
                      <a:cubicBezTo>
                        <a:pt x="1" y="21"/>
                        <a:pt x="1" y="21"/>
                        <a:pt x="1" y="21"/>
                      </a:cubicBezTo>
                      <a:cubicBezTo>
                        <a:pt x="1" y="22"/>
                        <a:pt x="1" y="22"/>
                        <a:pt x="1" y="22"/>
                      </a:cubicBezTo>
                      <a:cubicBezTo>
                        <a:pt x="1" y="22"/>
                        <a:pt x="1" y="22"/>
                        <a:pt x="1" y="22"/>
                      </a:cubicBezTo>
                      <a:cubicBezTo>
                        <a:pt x="1" y="22"/>
                        <a:pt x="1" y="22"/>
                        <a:pt x="1" y="22"/>
                      </a:cubicBezTo>
                      <a:cubicBezTo>
                        <a:pt x="1" y="23"/>
                        <a:pt x="2" y="23"/>
                        <a:pt x="2" y="23"/>
                      </a:cubicBezTo>
                      <a:cubicBezTo>
                        <a:pt x="2" y="23"/>
                        <a:pt x="2" y="23"/>
                        <a:pt x="2" y="23"/>
                      </a:cubicBezTo>
                      <a:cubicBezTo>
                        <a:pt x="2" y="24"/>
                        <a:pt x="2" y="25"/>
                        <a:pt x="2" y="25"/>
                      </a:cubicBezTo>
                      <a:cubicBezTo>
                        <a:pt x="3" y="25"/>
                        <a:pt x="3" y="25"/>
                        <a:pt x="3" y="25"/>
                      </a:cubicBezTo>
                      <a:cubicBezTo>
                        <a:pt x="3" y="24"/>
                        <a:pt x="3" y="24"/>
                        <a:pt x="3" y="24"/>
                      </a:cubicBezTo>
                      <a:cubicBezTo>
                        <a:pt x="3" y="24"/>
                        <a:pt x="3" y="24"/>
                        <a:pt x="3" y="24"/>
                      </a:cubicBezTo>
                      <a:cubicBezTo>
                        <a:pt x="3" y="25"/>
                        <a:pt x="3" y="25"/>
                        <a:pt x="3" y="25"/>
                      </a:cubicBezTo>
                      <a:cubicBezTo>
                        <a:pt x="8" y="25"/>
                        <a:pt x="8" y="25"/>
                        <a:pt x="8" y="25"/>
                      </a:cubicBezTo>
                      <a:cubicBezTo>
                        <a:pt x="8" y="24"/>
                        <a:pt x="8" y="24"/>
                        <a:pt x="8" y="24"/>
                      </a:cubicBezTo>
                      <a:cubicBezTo>
                        <a:pt x="8" y="24"/>
                        <a:pt x="8" y="24"/>
                        <a:pt x="8" y="24"/>
                      </a:cubicBezTo>
                      <a:cubicBezTo>
                        <a:pt x="9" y="21"/>
                        <a:pt x="9" y="21"/>
                        <a:pt x="9" y="21"/>
                      </a:cubicBezTo>
                      <a:cubicBezTo>
                        <a:pt x="9" y="21"/>
                        <a:pt x="9" y="21"/>
                        <a:pt x="9" y="21"/>
                      </a:cubicBezTo>
                      <a:cubicBezTo>
                        <a:pt x="9" y="21"/>
                        <a:pt x="9" y="21"/>
                        <a:pt x="9" y="21"/>
                      </a:cubicBezTo>
                      <a:cubicBezTo>
                        <a:pt x="9" y="27"/>
                        <a:pt x="9" y="27"/>
                        <a:pt x="9" y="27"/>
                      </a:cubicBezTo>
                      <a:cubicBezTo>
                        <a:pt x="9" y="27"/>
                        <a:pt x="9" y="27"/>
                        <a:pt x="9" y="27"/>
                      </a:cubicBezTo>
                      <a:cubicBezTo>
                        <a:pt x="9" y="27"/>
                        <a:pt x="9" y="27"/>
                        <a:pt x="9" y="28"/>
                      </a:cubicBezTo>
                      <a:cubicBezTo>
                        <a:pt x="8" y="25"/>
                        <a:pt x="8" y="25"/>
                        <a:pt x="8" y="25"/>
                      </a:cubicBezTo>
                      <a:cubicBezTo>
                        <a:pt x="2" y="25"/>
                        <a:pt x="2" y="25"/>
                        <a:pt x="2" y="25"/>
                      </a:cubicBezTo>
                      <a:cubicBezTo>
                        <a:pt x="2" y="29"/>
                        <a:pt x="2" y="29"/>
                        <a:pt x="2" y="29"/>
                      </a:cubicBezTo>
                      <a:cubicBezTo>
                        <a:pt x="2" y="36"/>
                        <a:pt x="2" y="36"/>
                        <a:pt x="2" y="36"/>
                      </a:cubicBezTo>
                      <a:cubicBezTo>
                        <a:pt x="9" y="36"/>
                        <a:pt x="9" y="36"/>
                        <a:pt x="9" y="36"/>
                      </a:cubicBezTo>
                      <a:cubicBezTo>
                        <a:pt x="9" y="29"/>
                        <a:pt x="9" y="29"/>
                        <a:pt x="9" y="29"/>
                      </a:cubicBezTo>
                      <a:cubicBezTo>
                        <a:pt x="9" y="28"/>
                        <a:pt x="9" y="28"/>
                        <a:pt x="9" y="28"/>
                      </a:cubicBezTo>
                      <a:cubicBezTo>
                        <a:pt x="9" y="29"/>
                        <a:pt x="10" y="29"/>
                        <a:pt x="10" y="29"/>
                      </a:cubicBezTo>
                      <a:cubicBezTo>
                        <a:pt x="10" y="29"/>
                        <a:pt x="10" y="28"/>
                        <a:pt x="10" y="28"/>
                      </a:cubicBezTo>
                      <a:cubicBezTo>
                        <a:pt x="10" y="28"/>
                        <a:pt x="10" y="28"/>
                        <a:pt x="10" y="28"/>
                      </a:cubicBezTo>
                      <a:cubicBezTo>
                        <a:pt x="10" y="27"/>
                        <a:pt x="10" y="27"/>
                        <a:pt x="10" y="27"/>
                      </a:cubicBezTo>
                      <a:cubicBezTo>
                        <a:pt x="10" y="27"/>
                        <a:pt x="10" y="27"/>
                        <a:pt x="10" y="27"/>
                      </a:cubicBezTo>
                      <a:cubicBezTo>
                        <a:pt x="10" y="21"/>
                        <a:pt x="10" y="21"/>
                        <a:pt x="10" y="21"/>
                      </a:cubicBezTo>
                      <a:cubicBezTo>
                        <a:pt x="10" y="16"/>
                        <a:pt x="10" y="16"/>
                        <a:pt x="10" y="16"/>
                      </a:cubicBezTo>
                      <a:cubicBezTo>
                        <a:pt x="9" y="15"/>
                        <a:pt x="9" y="15"/>
                        <a:pt x="9" y="15"/>
                      </a:cubicBezTo>
                      <a:cubicBezTo>
                        <a:pt x="9" y="15"/>
                        <a:pt x="9" y="15"/>
                        <a:pt x="9" y="15"/>
                      </a:cubicBezTo>
                      <a:cubicBezTo>
                        <a:pt x="9" y="15"/>
                        <a:pt x="9" y="15"/>
                        <a:pt x="9" y="15"/>
                      </a:cubicBezTo>
                      <a:cubicBezTo>
                        <a:pt x="7" y="15"/>
                        <a:pt x="7" y="15"/>
                        <a:pt x="7" y="15"/>
                      </a:cubicBezTo>
                      <a:cubicBezTo>
                        <a:pt x="9" y="15"/>
                        <a:pt x="9" y="15"/>
                        <a:pt x="9" y="15"/>
                      </a:cubicBezTo>
                      <a:cubicBezTo>
                        <a:pt x="9" y="15"/>
                        <a:pt x="10" y="12"/>
                        <a:pt x="11" y="10"/>
                      </a:cubicBezTo>
                      <a:close/>
                      <a:moveTo>
                        <a:pt x="2" y="16"/>
                      </a:moveTo>
                      <a:cubicBezTo>
                        <a:pt x="2" y="16"/>
                        <a:pt x="2" y="16"/>
                        <a:pt x="2" y="16"/>
                      </a:cubicBezTo>
                      <a:cubicBezTo>
                        <a:pt x="2" y="15"/>
                        <a:pt x="2" y="15"/>
                        <a:pt x="2" y="15"/>
                      </a:cubicBezTo>
                      <a:lnTo>
                        <a:pt x="2" y="16"/>
                      </a:lnTo>
                      <a:close/>
                      <a:moveTo>
                        <a:pt x="5" y="15"/>
                      </a:moveTo>
                      <a:cubicBezTo>
                        <a:pt x="6" y="16"/>
                        <a:pt x="6" y="16"/>
                        <a:pt x="6" y="16"/>
                      </a:cubicBezTo>
                      <a:cubicBezTo>
                        <a:pt x="5" y="15"/>
                        <a:pt x="5" y="15"/>
                        <a:pt x="5" y="15"/>
                      </a:cubicBezTo>
                      <a:close/>
                      <a:moveTo>
                        <a:pt x="6" y="24"/>
                      </a:moveTo>
                      <a:cubicBezTo>
                        <a:pt x="6" y="16"/>
                        <a:pt x="6" y="16"/>
                        <a:pt x="6" y="16"/>
                      </a:cubicBezTo>
                      <a:cubicBezTo>
                        <a:pt x="6" y="16"/>
                        <a:pt x="6" y="16"/>
                        <a:pt x="6" y="16"/>
                      </a:cubicBezTo>
                      <a:cubicBezTo>
                        <a:pt x="6" y="16"/>
                        <a:pt x="6" y="16"/>
                        <a:pt x="6" y="16"/>
                      </a:cubicBezTo>
                      <a:cubicBezTo>
                        <a:pt x="6" y="16"/>
                        <a:pt x="6" y="16"/>
                        <a:pt x="6" y="16"/>
                      </a:cubicBezTo>
                      <a:cubicBezTo>
                        <a:pt x="6" y="24"/>
                        <a:pt x="6" y="24"/>
                        <a:pt x="6" y="24"/>
                      </a:cubicBezTo>
                      <a:close/>
                    </a:path>
                  </a:pathLst>
                </a:cu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4" name="Google Shape;434;p2"/>
                <p:cNvSpPr/>
                <p:nvPr/>
              </p:nvSpPr>
              <p:spPr>
                <a:xfrm>
                  <a:off x="1200" y="929"/>
                  <a:ext cx="6" cy="14"/>
                </a:xfrm>
                <a:custGeom>
                  <a:avLst/>
                  <a:gdLst/>
                  <a:ahLst/>
                  <a:cxnLst/>
                  <a:rect l="l" t="t" r="r" b="b"/>
                  <a:pathLst>
                    <a:path w="3" h="7" extrusionOk="0">
                      <a:moveTo>
                        <a:pt x="2" y="0"/>
                      </a:moveTo>
                      <a:cubicBezTo>
                        <a:pt x="0" y="0"/>
                        <a:pt x="0" y="0"/>
                        <a:pt x="0" y="0"/>
                      </a:cubicBezTo>
                      <a:cubicBezTo>
                        <a:pt x="1" y="5"/>
                        <a:pt x="1" y="5"/>
                        <a:pt x="1" y="5"/>
                      </a:cubicBezTo>
                      <a:cubicBezTo>
                        <a:pt x="1" y="5"/>
                        <a:pt x="1" y="5"/>
                        <a:pt x="1" y="5"/>
                      </a:cubicBezTo>
                      <a:cubicBezTo>
                        <a:pt x="1" y="5"/>
                        <a:pt x="1" y="5"/>
                        <a:pt x="1" y="5"/>
                      </a:cubicBezTo>
                      <a:cubicBezTo>
                        <a:pt x="1" y="6"/>
                        <a:pt x="1" y="6"/>
                        <a:pt x="0" y="6"/>
                      </a:cubicBezTo>
                      <a:cubicBezTo>
                        <a:pt x="0" y="6"/>
                        <a:pt x="0" y="6"/>
                        <a:pt x="0" y="6"/>
                      </a:cubicBezTo>
                      <a:cubicBezTo>
                        <a:pt x="0" y="6"/>
                        <a:pt x="0" y="7"/>
                        <a:pt x="0" y="7"/>
                      </a:cubicBezTo>
                      <a:cubicBezTo>
                        <a:pt x="0" y="7"/>
                        <a:pt x="0" y="7"/>
                        <a:pt x="1" y="7"/>
                      </a:cubicBezTo>
                      <a:cubicBezTo>
                        <a:pt x="2" y="7"/>
                        <a:pt x="2" y="7"/>
                        <a:pt x="2" y="7"/>
                      </a:cubicBezTo>
                      <a:cubicBezTo>
                        <a:pt x="3" y="6"/>
                        <a:pt x="3" y="6"/>
                        <a:pt x="3" y="6"/>
                      </a:cubicBezTo>
                      <a:cubicBezTo>
                        <a:pt x="3" y="4"/>
                        <a:pt x="3" y="4"/>
                        <a:pt x="3" y="4"/>
                      </a:cubicBezTo>
                      <a:cubicBezTo>
                        <a:pt x="2" y="4"/>
                        <a:pt x="2" y="4"/>
                        <a:pt x="2" y="4"/>
                      </a:cubicBezTo>
                      <a:lnTo>
                        <a:pt x="2" y="0"/>
                      </a:lnTo>
                      <a:close/>
                    </a:path>
                  </a:pathLst>
                </a:cu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5" name="Google Shape;435;p2"/>
                <p:cNvSpPr/>
                <p:nvPr/>
              </p:nvSpPr>
              <p:spPr>
                <a:xfrm>
                  <a:off x="1206" y="929"/>
                  <a:ext cx="5" cy="14"/>
                </a:xfrm>
                <a:custGeom>
                  <a:avLst/>
                  <a:gdLst/>
                  <a:ahLst/>
                  <a:cxnLst/>
                  <a:rect l="l" t="t" r="r" b="b"/>
                  <a:pathLst>
                    <a:path w="3" h="7" extrusionOk="0">
                      <a:moveTo>
                        <a:pt x="2" y="6"/>
                      </a:moveTo>
                      <a:cubicBezTo>
                        <a:pt x="2" y="6"/>
                        <a:pt x="2" y="5"/>
                        <a:pt x="2" y="5"/>
                      </a:cubicBezTo>
                      <a:cubicBezTo>
                        <a:pt x="2" y="5"/>
                        <a:pt x="2" y="5"/>
                        <a:pt x="2" y="5"/>
                      </a:cubicBezTo>
                      <a:cubicBezTo>
                        <a:pt x="2" y="5"/>
                        <a:pt x="2" y="5"/>
                        <a:pt x="2" y="5"/>
                      </a:cubicBezTo>
                      <a:cubicBezTo>
                        <a:pt x="2" y="0"/>
                        <a:pt x="2" y="0"/>
                        <a:pt x="2" y="0"/>
                      </a:cubicBezTo>
                      <a:cubicBezTo>
                        <a:pt x="0" y="0"/>
                        <a:pt x="0" y="0"/>
                        <a:pt x="0" y="0"/>
                      </a:cubicBezTo>
                      <a:cubicBezTo>
                        <a:pt x="0" y="4"/>
                        <a:pt x="0" y="4"/>
                        <a:pt x="0" y="4"/>
                      </a:cubicBezTo>
                      <a:cubicBezTo>
                        <a:pt x="0" y="4"/>
                        <a:pt x="0" y="4"/>
                        <a:pt x="0" y="4"/>
                      </a:cubicBezTo>
                      <a:cubicBezTo>
                        <a:pt x="0" y="6"/>
                        <a:pt x="0" y="6"/>
                        <a:pt x="0" y="6"/>
                      </a:cubicBezTo>
                      <a:cubicBezTo>
                        <a:pt x="1" y="7"/>
                        <a:pt x="1" y="7"/>
                        <a:pt x="1" y="7"/>
                      </a:cubicBezTo>
                      <a:cubicBezTo>
                        <a:pt x="1" y="7"/>
                        <a:pt x="1" y="7"/>
                        <a:pt x="2" y="7"/>
                      </a:cubicBezTo>
                      <a:cubicBezTo>
                        <a:pt x="2" y="7"/>
                        <a:pt x="3" y="7"/>
                        <a:pt x="3" y="7"/>
                      </a:cubicBezTo>
                      <a:cubicBezTo>
                        <a:pt x="3" y="7"/>
                        <a:pt x="3" y="6"/>
                        <a:pt x="3" y="6"/>
                      </a:cubicBezTo>
                      <a:cubicBezTo>
                        <a:pt x="3" y="6"/>
                        <a:pt x="2" y="6"/>
                        <a:pt x="2" y="6"/>
                      </a:cubicBezTo>
                      <a:close/>
                    </a:path>
                  </a:pathLst>
                </a:cu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436" name="Google Shape;436;p2"/>
              <p:cNvGrpSpPr/>
              <p:nvPr/>
            </p:nvGrpSpPr>
            <p:grpSpPr>
              <a:xfrm>
                <a:off x="6012784" y="2263379"/>
                <a:ext cx="2888267" cy="1974101"/>
                <a:chOff x="7850959" y="3122060"/>
                <a:chExt cx="3849721" cy="2461164"/>
              </a:xfrm>
            </p:grpSpPr>
            <p:grpSp>
              <p:nvGrpSpPr>
                <p:cNvPr id="437" name="Google Shape;437;p2"/>
                <p:cNvGrpSpPr/>
                <p:nvPr/>
              </p:nvGrpSpPr>
              <p:grpSpPr>
                <a:xfrm>
                  <a:off x="8195737" y="4874685"/>
                  <a:ext cx="3504944" cy="639233"/>
                  <a:chOff x="3803" y="2303"/>
                  <a:chExt cx="1725" cy="302"/>
                </a:xfrm>
              </p:grpSpPr>
              <p:sp>
                <p:nvSpPr>
                  <p:cNvPr id="438" name="Google Shape;438;p2"/>
                  <p:cNvSpPr/>
                  <p:nvPr/>
                </p:nvSpPr>
                <p:spPr>
                  <a:xfrm>
                    <a:off x="3803" y="2303"/>
                    <a:ext cx="1722" cy="30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9" name="Google Shape;439;p2"/>
                  <p:cNvSpPr/>
                  <p:nvPr/>
                </p:nvSpPr>
                <p:spPr>
                  <a:xfrm>
                    <a:off x="3803" y="2303"/>
                    <a:ext cx="1725" cy="302"/>
                  </a:xfrm>
                  <a:prstGeom prst="rect">
                    <a:avLst/>
                  </a:prstGeom>
                  <a:solidFill>
                    <a:srgbClr val="C3DD8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grpSp>
            <p:pic>
              <p:nvPicPr>
                <p:cNvPr id="440" name="Google Shape;440;p2"/>
                <p:cNvPicPr preferRelativeResize="0"/>
                <p:nvPr/>
              </p:nvPicPr>
              <p:blipFill rotWithShape="1">
                <a:blip r:embed="rId4">
                  <a:alphaModFix/>
                </a:blip>
                <a:srcRect/>
                <a:stretch/>
              </p:blipFill>
              <p:spPr>
                <a:xfrm>
                  <a:off x="7924801" y="4749801"/>
                  <a:ext cx="859651" cy="833423"/>
                </a:xfrm>
                <a:prstGeom prst="rect">
                  <a:avLst/>
                </a:prstGeom>
                <a:noFill/>
                <a:ln>
                  <a:noFill/>
                </a:ln>
              </p:spPr>
            </p:pic>
            <p:sp>
              <p:nvSpPr>
                <p:cNvPr id="441" name="Google Shape;441;p2"/>
                <p:cNvSpPr txBox="1"/>
                <p:nvPr/>
              </p:nvSpPr>
              <p:spPr>
                <a:xfrm>
                  <a:off x="8567331" y="4984393"/>
                  <a:ext cx="2817005" cy="45326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u="none">
                      <a:solidFill>
                        <a:srgbClr val="000000"/>
                      </a:solidFill>
                      <a:latin typeface="Arial"/>
                      <a:ea typeface="Arial"/>
                      <a:cs typeface="Arial"/>
                      <a:sym typeface="Arial"/>
                    </a:rPr>
                    <a:t>Maximize demographic</a:t>
                  </a:r>
                  <a:endParaRPr/>
                </a:p>
                <a:p>
                  <a:pPr marL="0" marR="0" lvl="0" indent="0" algn="ctr" rtl="0">
                    <a:spcBef>
                      <a:spcPts val="0"/>
                    </a:spcBef>
                    <a:spcAft>
                      <a:spcPts val="0"/>
                    </a:spcAft>
                    <a:buNone/>
                  </a:pPr>
                  <a:r>
                    <a:rPr lang="en-US" sz="1200" b="1" u="none">
                      <a:solidFill>
                        <a:srgbClr val="000000"/>
                      </a:solidFill>
                      <a:latin typeface="Arial"/>
                      <a:ea typeface="Arial"/>
                      <a:cs typeface="Arial"/>
                      <a:sym typeface="Arial"/>
                    </a:rPr>
                    <a:t>dividend</a:t>
                  </a:r>
                  <a:endParaRPr/>
                </a:p>
              </p:txBody>
            </p:sp>
            <p:grpSp>
              <p:nvGrpSpPr>
                <p:cNvPr id="442" name="Google Shape;442;p2"/>
                <p:cNvGrpSpPr/>
                <p:nvPr/>
              </p:nvGrpSpPr>
              <p:grpSpPr>
                <a:xfrm>
                  <a:off x="7850959" y="3122060"/>
                  <a:ext cx="3848923" cy="755677"/>
                  <a:chOff x="7850959" y="3122060"/>
                  <a:chExt cx="3848923" cy="755677"/>
                </a:xfrm>
              </p:grpSpPr>
              <p:grpSp>
                <p:nvGrpSpPr>
                  <p:cNvPr id="443" name="Google Shape;443;p2"/>
                  <p:cNvGrpSpPr/>
                  <p:nvPr/>
                </p:nvGrpSpPr>
                <p:grpSpPr>
                  <a:xfrm>
                    <a:off x="7965018" y="3172885"/>
                    <a:ext cx="3734865" cy="651933"/>
                    <a:chOff x="3763" y="1499"/>
                    <a:chExt cx="1325" cy="308"/>
                  </a:xfrm>
                </p:grpSpPr>
                <p:sp>
                  <p:nvSpPr>
                    <p:cNvPr id="444" name="Google Shape;444;p2"/>
                    <p:cNvSpPr/>
                    <p:nvPr/>
                  </p:nvSpPr>
                  <p:spPr>
                    <a:xfrm>
                      <a:off x="3763" y="1499"/>
                      <a:ext cx="1323" cy="30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5" name="Google Shape;445;p2"/>
                    <p:cNvSpPr/>
                    <p:nvPr/>
                  </p:nvSpPr>
                  <p:spPr>
                    <a:xfrm>
                      <a:off x="3765" y="1499"/>
                      <a:ext cx="1323" cy="306"/>
                    </a:xfrm>
                    <a:prstGeom prst="rect">
                      <a:avLst/>
                    </a:prstGeom>
                    <a:solidFill>
                      <a:srgbClr val="C3DD8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grpSp>
              <p:sp>
                <p:nvSpPr>
                  <p:cNvPr id="446" name="Google Shape;446;p2"/>
                  <p:cNvSpPr txBox="1"/>
                  <p:nvPr/>
                </p:nvSpPr>
                <p:spPr>
                  <a:xfrm>
                    <a:off x="8617661" y="3186450"/>
                    <a:ext cx="1180265" cy="63457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u="none">
                        <a:solidFill>
                          <a:srgbClr val="000000"/>
                        </a:solidFill>
                        <a:latin typeface="Arial"/>
                        <a:ea typeface="Arial"/>
                        <a:cs typeface="Arial"/>
                        <a:sym typeface="Arial"/>
                      </a:rPr>
                      <a:t>Promote</a:t>
                    </a:r>
                    <a:endParaRPr/>
                  </a:p>
                  <a:p>
                    <a:pPr marL="0" marR="0" lvl="0" indent="0" algn="ctr" rtl="0">
                      <a:spcBef>
                        <a:spcPts val="0"/>
                      </a:spcBef>
                      <a:spcAft>
                        <a:spcPts val="0"/>
                      </a:spcAft>
                      <a:buNone/>
                    </a:pPr>
                    <a:r>
                      <a:rPr lang="en-US" sz="1200" b="1" u="none">
                        <a:solidFill>
                          <a:srgbClr val="000000"/>
                        </a:solidFill>
                        <a:latin typeface="Arial"/>
                        <a:ea typeface="Arial"/>
                        <a:cs typeface="Arial"/>
                        <a:sym typeface="Arial"/>
                      </a:rPr>
                      <a:t>technology</a:t>
                    </a:r>
                    <a:endParaRPr/>
                  </a:p>
                  <a:p>
                    <a:pPr marL="0" marR="0" lvl="0" indent="0" algn="ctr" rtl="0">
                      <a:spcBef>
                        <a:spcPts val="0"/>
                      </a:spcBef>
                      <a:spcAft>
                        <a:spcPts val="0"/>
                      </a:spcAft>
                      <a:buNone/>
                    </a:pPr>
                    <a:r>
                      <a:rPr lang="en-US" sz="1200" b="1" u="none">
                        <a:solidFill>
                          <a:srgbClr val="000000"/>
                        </a:solidFill>
                        <a:latin typeface="Arial"/>
                        <a:ea typeface="Arial"/>
                        <a:cs typeface="Arial"/>
                        <a:sym typeface="Arial"/>
                      </a:rPr>
                      <a:t>adoption</a:t>
                    </a:r>
                    <a:endParaRPr/>
                  </a:p>
                </p:txBody>
              </p:sp>
              <p:sp>
                <p:nvSpPr>
                  <p:cNvPr id="447" name="Google Shape;447;p2"/>
                  <p:cNvSpPr txBox="1"/>
                  <p:nvPr/>
                </p:nvSpPr>
                <p:spPr>
                  <a:xfrm>
                    <a:off x="10464217" y="3246444"/>
                    <a:ext cx="1230028" cy="45326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u="none">
                        <a:solidFill>
                          <a:srgbClr val="000000"/>
                        </a:solidFill>
                        <a:latin typeface="Arial"/>
                        <a:ea typeface="Arial"/>
                        <a:cs typeface="Arial"/>
                        <a:sym typeface="Arial"/>
                      </a:rPr>
                      <a:t>Stimulate</a:t>
                    </a:r>
                    <a:endParaRPr/>
                  </a:p>
                  <a:p>
                    <a:pPr marL="0" marR="0" lvl="0" indent="0" algn="ctr" rtl="0">
                      <a:spcBef>
                        <a:spcPts val="0"/>
                      </a:spcBef>
                      <a:spcAft>
                        <a:spcPts val="0"/>
                      </a:spcAft>
                      <a:buNone/>
                    </a:pPr>
                    <a:r>
                      <a:rPr lang="en-US" sz="1200" b="1" u="none">
                        <a:solidFill>
                          <a:srgbClr val="000000"/>
                        </a:solidFill>
                        <a:latin typeface="Arial"/>
                        <a:ea typeface="Arial"/>
                        <a:cs typeface="Arial"/>
                        <a:sym typeface="Arial"/>
                      </a:rPr>
                      <a:t>innovation</a:t>
                    </a:r>
                    <a:endParaRPr/>
                  </a:p>
                </p:txBody>
              </p:sp>
              <p:pic>
                <p:nvPicPr>
                  <p:cNvPr id="448" name="Google Shape;448;p2"/>
                  <p:cNvPicPr preferRelativeResize="0"/>
                  <p:nvPr/>
                </p:nvPicPr>
                <p:blipFill rotWithShape="1">
                  <a:blip r:embed="rId5">
                    <a:alphaModFix/>
                  </a:blip>
                  <a:srcRect/>
                  <a:stretch/>
                </p:blipFill>
                <p:spPr>
                  <a:xfrm>
                    <a:off x="9797926" y="3128469"/>
                    <a:ext cx="768475" cy="742267"/>
                  </a:xfrm>
                  <a:prstGeom prst="rect">
                    <a:avLst/>
                  </a:prstGeom>
                  <a:noFill/>
                  <a:ln>
                    <a:noFill/>
                  </a:ln>
                </p:spPr>
              </p:pic>
              <p:pic>
                <p:nvPicPr>
                  <p:cNvPr id="449" name="Google Shape;449;p2"/>
                  <p:cNvPicPr preferRelativeResize="0"/>
                  <p:nvPr/>
                </p:nvPicPr>
                <p:blipFill rotWithShape="1">
                  <a:blip r:embed="rId6">
                    <a:alphaModFix/>
                  </a:blip>
                  <a:srcRect/>
                  <a:stretch/>
                </p:blipFill>
                <p:spPr>
                  <a:xfrm>
                    <a:off x="7850959" y="3122060"/>
                    <a:ext cx="769099" cy="755677"/>
                  </a:xfrm>
                  <a:prstGeom prst="rect">
                    <a:avLst/>
                  </a:prstGeom>
                  <a:noFill/>
                  <a:ln>
                    <a:noFill/>
                  </a:ln>
                </p:spPr>
              </p:pic>
            </p:grpSp>
          </p:grpSp>
          <p:grpSp>
            <p:nvGrpSpPr>
              <p:cNvPr id="450" name="Google Shape;450;p2"/>
              <p:cNvGrpSpPr/>
              <p:nvPr/>
            </p:nvGrpSpPr>
            <p:grpSpPr>
              <a:xfrm>
                <a:off x="2895600" y="2222863"/>
                <a:ext cx="3121322" cy="2084524"/>
                <a:chOff x="3860801" y="3012495"/>
                <a:chExt cx="4160653" cy="2651706"/>
              </a:xfrm>
            </p:grpSpPr>
            <p:grpSp>
              <p:nvGrpSpPr>
                <p:cNvPr id="451" name="Google Shape;451;p2"/>
                <p:cNvGrpSpPr/>
                <p:nvPr/>
              </p:nvGrpSpPr>
              <p:grpSpPr>
                <a:xfrm>
                  <a:off x="4043133" y="3012495"/>
                  <a:ext cx="3978321" cy="917912"/>
                  <a:chOff x="4043133" y="3012495"/>
                  <a:chExt cx="3978321" cy="917912"/>
                </a:xfrm>
              </p:grpSpPr>
              <p:pic>
                <p:nvPicPr>
                  <p:cNvPr id="452" name="Google Shape;452;p2"/>
                  <p:cNvPicPr preferRelativeResize="0"/>
                  <p:nvPr/>
                </p:nvPicPr>
                <p:blipFill rotWithShape="1">
                  <a:blip r:embed="rId7">
                    <a:alphaModFix/>
                  </a:blip>
                  <a:srcRect/>
                  <a:stretch/>
                </p:blipFill>
                <p:spPr>
                  <a:xfrm>
                    <a:off x="4043133" y="3165654"/>
                    <a:ext cx="3966926" cy="651111"/>
                  </a:xfrm>
                  <a:prstGeom prst="rect">
                    <a:avLst/>
                  </a:prstGeom>
                  <a:noFill/>
                  <a:ln>
                    <a:noFill/>
                  </a:ln>
                </p:spPr>
              </p:pic>
              <p:sp>
                <p:nvSpPr>
                  <p:cNvPr id="453" name="Google Shape;453;p2"/>
                  <p:cNvSpPr txBox="1"/>
                  <p:nvPr/>
                </p:nvSpPr>
                <p:spPr>
                  <a:xfrm>
                    <a:off x="4553297" y="3198613"/>
                    <a:ext cx="1311097" cy="64748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u="none">
                        <a:solidFill>
                          <a:srgbClr val="000000"/>
                        </a:solidFill>
                        <a:latin typeface="Arial"/>
                        <a:ea typeface="Arial"/>
                        <a:cs typeface="Arial"/>
                        <a:sym typeface="Arial"/>
                      </a:rPr>
                      <a:t>Expand</a:t>
                    </a:r>
                    <a:endParaRPr/>
                  </a:p>
                  <a:p>
                    <a:pPr marL="0" marR="0" lvl="0" indent="0" algn="ctr" rtl="0">
                      <a:spcBef>
                        <a:spcPts val="0"/>
                      </a:spcBef>
                      <a:spcAft>
                        <a:spcPts val="0"/>
                      </a:spcAft>
                      <a:buNone/>
                    </a:pPr>
                    <a:r>
                      <a:rPr lang="en-US" sz="1200" b="1" u="none">
                        <a:solidFill>
                          <a:srgbClr val="000000"/>
                        </a:solidFill>
                        <a:latin typeface="Arial"/>
                        <a:ea typeface="Arial"/>
                        <a:cs typeface="Arial"/>
                        <a:sym typeface="Arial"/>
                      </a:rPr>
                      <a:t>economic </a:t>
                    </a:r>
                    <a:endParaRPr/>
                  </a:p>
                  <a:p>
                    <a:pPr marL="0" marR="0" lvl="0" indent="0" algn="ctr" rtl="0">
                      <a:spcBef>
                        <a:spcPts val="0"/>
                      </a:spcBef>
                      <a:spcAft>
                        <a:spcPts val="0"/>
                      </a:spcAft>
                      <a:buNone/>
                    </a:pPr>
                    <a:r>
                      <a:rPr lang="en-US" sz="1200" b="1" u="none">
                        <a:solidFill>
                          <a:srgbClr val="000000"/>
                        </a:solidFill>
                        <a:latin typeface="Arial"/>
                        <a:ea typeface="Arial"/>
                        <a:cs typeface="Arial"/>
                        <a:sym typeface="Arial"/>
                      </a:rPr>
                      <a:t>opportunities</a:t>
                    </a:r>
                    <a:endParaRPr/>
                  </a:p>
                </p:txBody>
              </p:sp>
              <p:sp>
                <p:nvSpPr>
                  <p:cNvPr id="454" name="Google Shape;454;p2"/>
                  <p:cNvSpPr txBox="1"/>
                  <p:nvPr/>
                </p:nvSpPr>
                <p:spPr>
                  <a:xfrm>
                    <a:off x="6436423" y="3128399"/>
                    <a:ext cx="1585031" cy="64748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u="none">
                        <a:solidFill>
                          <a:srgbClr val="000000"/>
                        </a:solidFill>
                        <a:latin typeface="Arial"/>
                        <a:ea typeface="Arial"/>
                        <a:cs typeface="Arial"/>
                        <a:sym typeface="Arial"/>
                      </a:rPr>
                      <a:t>Increase access</a:t>
                    </a:r>
                    <a:endParaRPr/>
                  </a:p>
                  <a:p>
                    <a:pPr marL="0" marR="0" lvl="0" indent="0" algn="ctr" rtl="0">
                      <a:spcBef>
                        <a:spcPts val="0"/>
                      </a:spcBef>
                      <a:spcAft>
                        <a:spcPts val="0"/>
                      </a:spcAft>
                      <a:buNone/>
                    </a:pPr>
                    <a:r>
                      <a:rPr lang="en-US" sz="1200" b="1" u="none">
                        <a:solidFill>
                          <a:srgbClr val="000000"/>
                        </a:solidFill>
                        <a:latin typeface="Arial"/>
                        <a:ea typeface="Arial"/>
                        <a:cs typeface="Arial"/>
                        <a:sym typeface="Arial"/>
                      </a:rPr>
                      <a:t>to economic opportunities</a:t>
                    </a:r>
                    <a:endParaRPr/>
                  </a:p>
                </p:txBody>
              </p:sp>
              <p:pic>
                <p:nvPicPr>
                  <p:cNvPr id="455" name="Google Shape;455;p2"/>
                  <p:cNvPicPr preferRelativeResize="0"/>
                  <p:nvPr/>
                </p:nvPicPr>
                <p:blipFill rotWithShape="1">
                  <a:blip r:embed="rId8">
                    <a:alphaModFix/>
                  </a:blip>
                  <a:srcRect/>
                  <a:stretch/>
                </p:blipFill>
                <p:spPr>
                  <a:xfrm>
                    <a:off x="5666533" y="3012495"/>
                    <a:ext cx="918107" cy="917912"/>
                  </a:xfrm>
                  <a:prstGeom prst="rect">
                    <a:avLst/>
                  </a:prstGeom>
                  <a:noFill/>
                  <a:ln>
                    <a:noFill/>
                  </a:ln>
                </p:spPr>
              </p:pic>
            </p:grpSp>
            <p:grpSp>
              <p:nvGrpSpPr>
                <p:cNvPr id="456" name="Google Shape;456;p2"/>
                <p:cNvGrpSpPr/>
                <p:nvPr/>
              </p:nvGrpSpPr>
              <p:grpSpPr>
                <a:xfrm>
                  <a:off x="3860801" y="4773263"/>
                  <a:ext cx="4124351" cy="890938"/>
                  <a:chOff x="3860801" y="4773263"/>
                  <a:chExt cx="4124351" cy="890938"/>
                </a:xfrm>
              </p:grpSpPr>
              <p:sp>
                <p:nvSpPr>
                  <p:cNvPr id="457" name="Google Shape;457;p2"/>
                  <p:cNvSpPr/>
                  <p:nvPr/>
                </p:nvSpPr>
                <p:spPr>
                  <a:xfrm>
                    <a:off x="4186767" y="4773263"/>
                    <a:ext cx="3798385" cy="782988"/>
                  </a:xfrm>
                  <a:prstGeom prst="rect">
                    <a:avLst/>
                  </a:prstGeom>
                  <a:solidFill>
                    <a:srgbClr val="C7EAF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58" name="Google Shape;458;p2"/>
                  <p:cNvSpPr txBox="1"/>
                  <p:nvPr/>
                </p:nvSpPr>
                <p:spPr>
                  <a:xfrm>
                    <a:off x="6637283" y="4896220"/>
                    <a:ext cx="1277159" cy="64748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u="none">
                        <a:solidFill>
                          <a:srgbClr val="000000"/>
                        </a:solidFill>
                        <a:latin typeface="Arial"/>
                        <a:ea typeface="Arial"/>
                        <a:cs typeface="Arial"/>
                        <a:sym typeface="Arial"/>
                      </a:rPr>
                      <a:t>Reduce vulnerability of individuals</a:t>
                    </a:r>
                    <a:endParaRPr/>
                  </a:p>
                </p:txBody>
              </p:sp>
              <p:pic>
                <p:nvPicPr>
                  <p:cNvPr id="459" name="Google Shape;459;p2"/>
                  <p:cNvPicPr preferRelativeResize="0"/>
                  <p:nvPr/>
                </p:nvPicPr>
                <p:blipFill rotWithShape="1">
                  <a:blip r:embed="rId9">
                    <a:alphaModFix/>
                  </a:blip>
                  <a:srcRect/>
                  <a:stretch/>
                </p:blipFill>
                <p:spPr>
                  <a:xfrm>
                    <a:off x="5799962" y="4843801"/>
                    <a:ext cx="820575" cy="820400"/>
                  </a:xfrm>
                  <a:prstGeom prst="rect">
                    <a:avLst/>
                  </a:prstGeom>
                  <a:noFill/>
                  <a:ln>
                    <a:noFill/>
                  </a:ln>
                </p:spPr>
              </p:pic>
              <p:pic>
                <p:nvPicPr>
                  <p:cNvPr id="460" name="Google Shape;460;p2"/>
                  <p:cNvPicPr preferRelativeResize="0"/>
                  <p:nvPr/>
                </p:nvPicPr>
                <p:blipFill rotWithShape="1">
                  <a:blip r:embed="rId10">
                    <a:alphaModFix/>
                  </a:blip>
                  <a:srcRect/>
                  <a:stretch/>
                </p:blipFill>
                <p:spPr>
                  <a:xfrm>
                    <a:off x="3860801" y="4843801"/>
                    <a:ext cx="820575" cy="820400"/>
                  </a:xfrm>
                  <a:prstGeom prst="rect">
                    <a:avLst/>
                  </a:prstGeom>
                  <a:noFill/>
                  <a:ln>
                    <a:noFill/>
                  </a:ln>
                </p:spPr>
              </p:pic>
              <p:sp>
                <p:nvSpPr>
                  <p:cNvPr id="461" name="Google Shape;461;p2"/>
                  <p:cNvSpPr txBox="1"/>
                  <p:nvPr/>
                </p:nvSpPr>
                <p:spPr>
                  <a:xfrm>
                    <a:off x="4573198" y="4882941"/>
                    <a:ext cx="1334944" cy="64748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u="none">
                        <a:solidFill>
                          <a:srgbClr val="000000"/>
                        </a:solidFill>
                        <a:latin typeface="Arial"/>
                        <a:ea typeface="Arial"/>
                        <a:cs typeface="Arial"/>
                        <a:sym typeface="Arial"/>
                      </a:rPr>
                      <a:t>Accelerate</a:t>
                    </a:r>
                    <a:endParaRPr/>
                  </a:p>
                  <a:p>
                    <a:pPr marL="0" marR="0" lvl="0" indent="0" algn="ctr" rtl="0">
                      <a:spcBef>
                        <a:spcPts val="0"/>
                      </a:spcBef>
                      <a:spcAft>
                        <a:spcPts val="0"/>
                      </a:spcAft>
                      <a:buNone/>
                    </a:pPr>
                    <a:r>
                      <a:rPr lang="en-US" sz="1200" b="1" u="none">
                        <a:solidFill>
                          <a:srgbClr val="000000"/>
                        </a:solidFill>
                        <a:latin typeface="Arial"/>
                        <a:ea typeface="Arial"/>
                        <a:cs typeface="Arial"/>
                        <a:sym typeface="Arial"/>
                      </a:rPr>
                      <a:t>human capital</a:t>
                    </a:r>
                    <a:endParaRPr/>
                  </a:p>
                  <a:p>
                    <a:pPr marL="0" marR="0" lvl="0" indent="0" algn="ctr" rtl="0">
                      <a:spcBef>
                        <a:spcPts val="0"/>
                      </a:spcBef>
                      <a:spcAft>
                        <a:spcPts val="0"/>
                      </a:spcAft>
                      <a:buNone/>
                    </a:pPr>
                    <a:r>
                      <a:rPr lang="en-US" sz="1200" b="1" u="none">
                        <a:solidFill>
                          <a:srgbClr val="000000"/>
                        </a:solidFill>
                        <a:latin typeface="Arial"/>
                        <a:ea typeface="Arial"/>
                        <a:cs typeface="Arial"/>
                        <a:sym typeface="Arial"/>
                      </a:rPr>
                      <a:t>development</a:t>
                    </a:r>
                    <a:endParaRPr/>
                  </a:p>
                </p:txBody>
              </p:sp>
            </p:grpSp>
          </p:grpSp>
          <p:grpSp>
            <p:nvGrpSpPr>
              <p:cNvPr id="462" name="Google Shape;462;p2"/>
              <p:cNvGrpSpPr/>
              <p:nvPr/>
            </p:nvGrpSpPr>
            <p:grpSpPr>
              <a:xfrm>
                <a:off x="244079" y="2233129"/>
                <a:ext cx="2574858" cy="2059971"/>
                <a:chOff x="325873" y="3038775"/>
                <a:chExt cx="3433136" cy="2523826"/>
              </a:xfrm>
            </p:grpSpPr>
            <p:grpSp>
              <p:nvGrpSpPr>
                <p:cNvPr id="463" name="Google Shape;463;p2"/>
                <p:cNvGrpSpPr/>
                <p:nvPr/>
              </p:nvGrpSpPr>
              <p:grpSpPr>
                <a:xfrm>
                  <a:off x="532916" y="4749801"/>
                  <a:ext cx="3226093" cy="728133"/>
                  <a:chOff x="255" y="1472"/>
                  <a:chExt cx="1557" cy="344"/>
                </a:xfrm>
              </p:grpSpPr>
              <p:sp>
                <p:nvSpPr>
                  <p:cNvPr id="464" name="Google Shape;464;p2"/>
                  <p:cNvSpPr/>
                  <p:nvPr/>
                </p:nvSpPr>
                <p:spPr>
                  <a:xfrm>
                    <a:off x="257" y="1472"/>
                    <a:ext cx="1553" cy="34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5" name="Google Shape;465;p2"/>
                  <p:cNvSpPr/>
                  <p:nvPr/>
                </p:nvSpPr>
                <p:spPr>
                  <a:xfrm>
                    <a:off x="255" y="1474"/>
                    <a:ext cx="1557" cy="342"/>
                  </a:xfrm>
                  <a:prstGeom prst="rect">
                    <a:avLst/>
                  </a:prstGeom>
                  <a:solidFill>
                    <a:srgbClr val="FFC11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grpSp>
            <p:grpSp>
              <p:nvGrpSpPr>
                <p:cNvPr id="466" name="Google Shape;466;p2"/>
                <p:cNvGrpSpPr/>
                <p:nvPr/>
              </p:nvGrpSpPr>
              <p:grpSpPr>
                <a:xfrm>
                  <a:off x="526410" y="3937001"/>
                  <a:ext cx="3226093" cy="728133"/>
                  <a:chOff x="255" y="1472"/>
                  <a:chExt cx="1557" cy="344"/>
                </a:xfrm>
              </p:grpSpPr>
              <p:sp>
                <p:nvSpPr>
                  <p:cNvPr id="467" name="Google Shape;467;p2"/>
                  <p:cNvSpPr/>
                  <p:nvPr/>
                </p:nvSpPr>
                <p:spPr>
                  <a:xfrm>
                    <a:off x="257" y="1472"/>
                    <a:ext cx="1553" cy="34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8" name="Google Shape;468;p2"/>
                  <p:cNvSpPr/>
                  <p:nvPr/>
                </p:nvSpPr>
                <p:spPr>
                  <a:xfrm>
                    <a:off x="255" y="1474"/>
                    <a:ext cx="1557" cy="342"/>
                  </a:xfrm>
                  <a:prstGeom prst="rect">
                    <a:avLst/>
                  </a:prstGeom>
                  <a:solidFill>
                    <a:srgbClr val="FFC11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grpSp>
            <p:grpSp>
              <p:nvGrpSpPr>
                <p:cNvPr id="469" name="Google Shape;469;p2"/>
                <p:cNvGrpSpPr/>
                <p:nvPr/>
              </p:nvGrpSpPr>
              <p:grpSpPr>
                <a:xfrm>
                  <a:off x="539901" y="3107267"/>
                  <a:ext cx="3179056" cy="728133"/>
                  <a:chOff x="255" y="1472"/>
                  <a:chExt cx="1557" cy="344"/>
                </a:xfrm>
              </p:grpSpPr>
              <p:sp>
                <p:nvSpPr>
                  <p:cNvPr id="470" name="Google Shape;470;p2"/>
                  <p:cNvSpPr/>
                  <p:nvPr/>
                </p:nvSpPr>
                <p:spPr>
                  <a:xfrm>
                    <a:off x="257" y="1472"/>
                    <a:ext cx="1553" cy="34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1" name="Google Shape;471;p2"/>
                  <p:cNvSpPr/>
                  <p:nvPr/>
                </p:nvSpPr>
                <p:spPr>
                  <a:xfrm>
                    <a:off x="255" y="1474"/>
                    <a:ext cx="1557" cy="342"/>
                  </a:xfrm>
                  <a:prstGeom prst="rect">
                    <a:avLst/>
                  </a:prstGeom>
                  <a:solidFill>
                    <a:srgbClr val="FFC11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grpSp>
            <p:sp>
              <p:nvSpPr>
                <p:cNvPr id="472" name="Google Shape;472;p2"/>
                <p:cNvSpPr txBox="1"/>
                <p:nvPr/>
              </p:nvSpPr>
              <p:spPr>
                <a:xfrm>
                  <a:off x="1226195" y="3185990"/>
                  <a:ext cx="2122008" cy="62360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u="none">
                      <a:solidFill>
                        <a:srgbClr val="000000"/>
                      </a:solidFill>
                      <a:latin typeface="Arial"/>
                      <a:ea typeface="Arial"/>
                      <a:cs typeface="Arial"/>
                      <a:sym typeface="Arial"/>
                    </a:rPr>
                    <a:t>Ensure people-centered, clean, and efficient governance</a:t>
                  </a:r>
                  <a:endParaRPr/>
                </a:p>
              </p:txBody>
            </p:sp>
            <p:sp>
              <p:nvSpPr>
                <p:cNvPr id="473" name="Google Shape;473;p2"/>
                <p:cNvSpPr txBox="1"/>
                <p:nvPr/>
              </p:nvSpPr>
              <p:spPr>
                <a:xfrm>
                  <a:off x="1280928" y="4079139"/>
                  <a:ext cx="2122008" cy="4454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u="none">
                      <a:solidFill>
                        <a:srgbClr val="000000"/>
                      </a:solidFill>
                      <a:latin typeface="Arial"/>
                      <a:ea typeface="Arial"/>
                      <a:cs typeface="Arial"/>
                      <a:sym typeface="Arial"/>
                    </a:rPr>
                    <a:t>Pursue swift and fair administration of justice</a:t>
                  </a:r>
                  <a:endParaRPr/>
                </a:p>
              </p:txBody>
            </p:sp>
            <p:sp>
              <p:nvSpPr>
                <p:cNvPr id="474" name="Google Shape;474;p2"/>
                <p:cNvSpPr txBox="1"/>
                <p:nvPr/>
              </p:nvSpPr>
              <p:spPr>
                <a:xfrm>
                  <a:off x="1425530" y="4851400"/>
                  <a:ext cx="1985659" cy="4454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u="none">
                      <a:solidFill>
                        <a:srgbClr val="000000"/>
                      </a:solidFill>
                      <a:latin typeface="Arial"/>
                      <a:ea typeface="Arial"/>
                      <a:cs typeface="Arial"/>
                      <a:sym typeface="Arial"/>
                    </a:rPr>
                    <a:t>Promote Philippine culture and values</a:t>
                  </a:r>
                  <a:endParaRPr/>
                </a:p>
              </p:txBody>
            </p:sp>
            <p:pic>
              <p:nvPicPr>
                <p:cNvPr id="475" name="Google Shape;475;p2"/>
                <p:cNvPicPr preferRelativeResize="0"/>
                <p:nvPr/>
              </p:nvPicPr>
              <p:blipFill rotWithShape="1">
                <a:blip r:embed="rId11">
                  <a:alphaModFix/>
                </a:blip>
                <a:srcRect/>
                <a:stretch/>
              </p:blipFill>
              <p:spPr>
                <a:xfrm>
                  <a:off x="406401" y="4703134"/>
                  <a:ext cx="859651" cy="859467"/>
                </a:xfrm>
                <a:prstGeom prst="rect">
                  <a:avLst/>
                </a:prstGeom>
                <a:noFill/>
                <a:ln>
                  <a:noFill/>
                </a:ln>
              </p:spPr>
            </p:pic>
            <p:pic>
              <p:nvPicPr>
                <p:cNvPr id="476" name="Google Shape;476;p2"/>
                <p:cNvPicPr preferRelativeResize="0"/>
                <p:nvPr/>
              </p:nvPicPr>
              <p:blipFill rotWithShape="1">
                <a:blip r:embed="rId12">
                  <a:alphaModFix/>
                </a:blip>
                <a:srcRect/>
                <a:stretch/>
              </p:blipFill>
              <p:spPr>
                <a:xfrm>
                  <a:off x="346885" y="3836290"/>
                  <a:ext cx="898725" cy="859467"/>
                </a:xfrm>
                <a:prstGeom prst="rect">
                  <a:avLst/>
                </a:prstGeom>
                <a:noFill/>
                <a:ln>
                  <a:noFill/>
                </a:ln>
              </p:spPr>
            </p:pic>
            <p:pic>
              <p:nvPicPr>
                <p:cNvPr id="477" name="Google Shape;477;p2"/>
                <p:cNvPicPr preferRelativeResize="0"/>
                <p:nvPr/>
              </p:nvPicPr>
              <p:blipFill rotWithShape="1">
                <a:blip r:embed="rId13">
                  <a:alphaModFix/>
                </a:blip>
                <a:srcRect/>
                <a:stretch/>
              </p:blipFill>
              <p:spPr>
                <a:xfrm>
                  <a:off x="325873" y="3038775"/>
                  <a:ext cx="859651" cy="859467"/>
                </a:xfrm>
                <a:prstGeom prst="rect">
                  <a:avLst/>
                </a:prstGeom>
                <a:noFill/>
                <a:ln>
                  <a:noFill/>
                </a:ln>
              </p:spPr>
            </p:pic>
          </p:grpSp>
          <p:grpSp>
            <p:nvGrpSpPr>
              <p:cNvPr id="478" name="Google Shape;478;p2"/>
              <p:cNvGrpSpPr/>
              <p:nvPr/>
            </p:nvGrpSpPr>
            <p:grpSpPr>
              <a:xfrm>
                <a:off x="251222" y="4324350"/>
                <a:ext cx="8586867" cy="784622"/>
                <a:chOff x="334136" y="5704417"/>
                <a:chExt cx="11449114" cy="1046012"/>
              </a:xfrm>
            </p:grpSpPr>
            <p:pic>
              <p:nvPicPr>
                <p:cNvPr id="479" name="Google Shape;479;p2"/>
                <p:cNvPicPr preferRelativeResize="0"/>
                <p:nvPr/>
              </p:nvPicPr>
              <p:blipFill rotWithShape="1">
                <a:blip r:embed="rId14">
                  <a:alphaModFix/>
                </a:blip>
                <a:srcRect/>
                <a:stretch/>
              </p:blipFill>
              <p:spPr>
                <a:xfrm>
                  <a:off x="508001" y="5786169"/>
                  <a:ext cx="11186244" cy="729244"/>
                </a:xfrm>
                <a:prstGeom prst="rect">
                  <a:avLst/>
                </a:prstGeom>
                <a:noFill/>
                <a:ln>
                  <a:noFill/>
                </a:ln>
              </p:spPr>
            </p:pic>
            <p:pic>
              <p:nvPicPr>
                <p:cNvPr id="480" name="Google Shape;480;p2"/>
                <p:cNvPicPr preferRelativeResize="0"/>
                <p:nvPr/>
              </p:nvPicPr>
              <p:blipFill rotWithShape="1">
                <a:blip r:embed="rId15">
                  <a:alphaModFix/>
                </a:blip>
                <a:srcRect/>
                <a:stretch/>
              </p:blipFill>
              <p:spPr>
                <a:xfrm>
                  <a:off x="334136" y="5708652"/>
                  <a:ext cx="1042000" cy="1041777"/>
                </a:xfrm>
                <a:prstGeom prst="rect">
                  <a:avLst/>
                </a:prstGeom>
                <a:noFill/>
                <a:ln>
                  <a:noFill/>
                </a:ln>
              </p:spPr>
            </p:pic>
            <p:pic>
              <p:nvPicPr>
                <p:cNvPr id="481" name="Google Shape;481;p2"/>
                <p:cNvPicPr preferRelativeResize="0"/>
                <p:nvPr/>
              </p:nvPicPr>
              <p:blipFill rotWithShape="1">
                <a:blip r:embed="rId16">
                  <a:alphaModFix/>
                </a:blip>
                <a:srcRect/>
                <a:stretch/>
              </p:blipFill>
              <p:spPr>
                <a:xfrm>
                  <a:off x="3225201" y="5708652"/>
                  <a:ext cx="1042000" cy="1041777"/>
                </a:xfrm>
                <a:prstGeom prst="rect">
                  <a:avLst/>
                </a:prstGeom>
                <a:noFill/>
                <a:ln>
                  <a:noFill/>
                </a:ln>
              </p:spPr>
            </p:pic>
            <p:pic>
              <p:nvPicPr>
                <p:cNvPr id="482" name="Google Shape;482;p2"/>
                <p:cNvPicPr preferRelativeResize="0"/>
                <p:nvPr/>
              </p:nvPicPr>
              <p:blipFill rotWithShape="1">
                <a:blip r:embed="rId17">
                  <a:alphaModFix/>
                </a:blip>
                <a:srcRect/>
                <a:stretch/>
              </p:blipFill>
              <p:spPr>
                <a:xfrm>
                  <a:off x="6299201" y="5708650"/>
                  <a:ext cx="1055025" cy="1041777"/>
                </a:xfrm>
                <a:prstGeom prst="rect">
                  <a:avLst/>
                </a:prstGeom>
                <a:noFill/>
                <a:ln>
                  <a:noFill/>
                </a:ln>
              </p:spPr>
            </p:pic>
            <p:pic>
              <p:nvPicPr>
                <p:cNvPr id="483" name="Google Shape;483;p2"/>
                <p:cNvPicPr preferRelativeResize="0"/>
                <p:nvPr/>
              </p:nvPicPr>
              <p:blipFill rotWithShape="1">
                <a:blip r:embed="rId18">
                  <a:alphaModFix/>
                </a:blip>
                <a:srcRect/>
                <a:stretch/>
              </p:blipFill>
              <p:spPr>
                <a:xfrm>
                  <a:off x="9016401" y="5704417"/>
                  <a:ext cx="1042000" cy="1041777"/>
                </a:xfrm>
                <a:prstGeom prst="rect">
                  <a:avLst/>
                </a:prstGeom>
                <a:noFill/>
                <a:ln>
                  <a:noFill/>
                </a:ln>
              </p:spPr>
            </p:pic>
            <p:sp>
              <p:nvSpPr>
                <p:cNvPr id="484" name="Google Shape;484;p2"/>
                <p:cNvSpPr txBox="1"/>
                <p:nvPr/>
              </p:nvSpPr>
              <p:spPr>
                <a:xfrm>
                  <a:off x="1324519" y="5892246"/>
                  <a:ext cx="1760059" cy="49237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u="none">
                      <a:solidFill>
                        <a:srgbClr val="000000"/>
                      </a:solidFill>
                      <a:latin typeface="Arial"/>
                      <a:ea typeface="Arial"/>
                      <a:cs typeface="Arial"/>
                      <a:sym typeface="Arial"/>
                    </a:rPr>
                    <a:t>Ensure peace and security</a:t>
                  </a:r>
                  <a:endParaRPr/>
                </a:p>
              </p:txBody>
            </p:sp>
            <p:sp>
              <p:nvSpPr>
                <p:cNvPr id="485" name="Google Shape;485;p2"/>
                <p:cNvSpPr txBox="1"/>
                <p:nvPr/>
              </p:nvSpPr>
              <p:spPr>
                <a:xfrm>
                  <a:off x="4356207" y="5842334"/>
                  <a:ext cx="1942993" cy="67855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u="none">
                      <a:solidFill>
                        <a:srgbClr val="000000"/>
                      </a:solidFill>
                      <a:latin typeface="Arial"/>
                      <a:ea typeface="Arial"/>
                      <a:cs typeface="Arial"/>
                      <a:sym typeface="Arial"/>
                    </a:rPr>
                    <a:t>Accelerate strategic infrastructure development</a:t>
                  </a:r>
                  <a:endParaRPr/>
                </a:p>
              </p:txBody>
            </p:sp>
            <p:sp>
              <p:nvSpPr>
                <p:cNvPr id="486" name="Google Shape;486;p2"/>
                <p:cNvSpPr txBox="1"/>
                <p:nvPr/>
              </p:nvSpPr>
              <p:spPr>
                <a:xfrm>
                  <a:off x="7220686" y="5904604"/>
                  <a:ext cx="1760059" cy="49237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u="none">
                      <a:solidFill>
                        <a:srgbClr val="000000"/>
                      </a:solidFill>
                      <a:latin typeface="Arial"/>
                      <a:ea typeface="Arial"/>
                      <a:cs typeface="Arial"/>
                      <a:sym typeface="Arial"/>
                    </a:rPr>
                    <a:t>Ensure safety and build resilience</a:t>
                  </a:r>
                  <a:endParaRPr/>
                </a:p>
              </p:txBody>
            </p:sp>
            <p:sp>
              <p:nvSpPr>
                <p:cNvPr id="487" name="Google Shape;487;p2"/>
                <p:cNvSpPr txBox="1"/>
                <p:nvPr/>
              </p:nvSpPr>
              <p:spPr>
                <a:xfrm>
                  <a:off x="9934185" y="5765801"/>
                  <a:ext cx="1849065" cy="67855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u="none">
                      <a:solidFill>
                        <a:srgbClr val="000000"/>
                      </a:solidFill>
                      <a:latin typeface="Arial"/>
                      <a:ea typeface="Arial"/>
                      <a:cs typeface="Arial"/>
                      <a:sym typeface="Arial"/>
                    </a:rPr>
                    <a:t>Ensure ecological integrity, clean and healthy environment</a:t>
                  </a:r>
                  <a:endParaRPr/>
                </a:p>
              </p:txBody>
            </p:sp>
          </p:grpSp>
          <p:sp>
            <p:nvSpPr>
              <p:cNvPr id="488" name="Google Shape;488;p2"/>
              <p:cNvSpPr txBox="1"/>
              <p:nvPr/>
            </p:nvSpPr>
            <p:spPr>
              <a:xfrm>
                <a:off x="2231870" y="1177618"/>
                <a:ext cx="6154420" cy="38780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300" b="1" cap="none">
                    <a:solidFill>
                      <a:srgbClr val="000000"/>
                    </a:solidFill>
                    <a:latin typeface="Arial"/>
                    <a:ea typeface="Arial"/>
                    <a:cs typeface="Arial"/>
                    <a:sym typeface="Arial"/>
                  </a:rPr>
                  <a:t>TO LAY DOWN THE FOUNDATION FOR INCLUSIVE GROWTH, A HIGH-TRUST AND RESILIENT SOCIETY, AND A GLOBALLY COMPETITIVE KNOWLEDGE ECONOMY</a:t>
                </a:r>
                <a:endParaRPr/>
              </a:p>
            </p:txBody>
          </p:sp>
          <p:grpSp>
            <p:nvGrpSpPr>
              <p:cNvPr id="489" name="Google Shape;489;p2"/>
              <p:cNvGrpSpPr/>
              <p:nvPr/>
            </p:nvGrpSpPr>
            <p:grpSpPr>
              <a:xfrm>
                <a:off x="402470" y="279798"/>
                <a:ext cx="7955718" cy="607240"/>
                <a:chOff x="386159" y="361950"/>
                <a:chExt cx="8358188" cy="844153"/>
              </a:xfrm>
            </p:grpSpPr>
            <p:grpSp>
              <p:nvGrpSpPr>
                <p:cNvPr id="490" name="Google Shape;490;p2"/>
                <p:cNvGrpSpPr/>
                <p:nvPr/>
              </p:nvGrpSpPr>
              <p:grpSpPr>
                <a:xfrm>
                  <a:off x="386159" y="361950"/>
                  <a:ext cx="8358188" cy="844153"/>
                  <a:chOff x="229" y="0"/>
                  <a:chExt cx="5970" cy="603"/>
                </a:xfrm>
              </p:grpSpPr>
              <p:sp>
                <p:nvSpPr>
                  <p:cNvPr id="491" name="Google Shape;491;p2"/>
                  <p:cNvSpPr/>
                  <p:nvPr/>
                </p:nvSpPr>
                <p:spPr>
                  <a:xfrm>
                    <a:off x="492" y="0"/>
                    <a:ext cx="4776" cy="60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2" name="Google Shape;492;p2"/>
                  <p:cNvSpPr/>
                  <p:nvPr/>
                </p:nvSpPr>
                <p:spPr>
                  <a:xfrm>
                    <a:off x="229" y="123"/>
                    <a:ext cx="1319" cy="375"/>
                  </a:xfrm>
                  <a:prstGeom prst="rect">
                    <a:avLst/>
                  </a:prstGeom>
                  <a:solidFill>
                    <a:srgbClr val="F7D81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93" name="Google Shape;493;p2"/>
                  <p:cNvSpPr/>
                  <p:nvPr/>
                </p:nvSpPr>
                <p:spPr>
                  <a:xfrm>
                    <a:off x="997" y="164"/>
                    <a:ext cx="288" cy="333"/>
                  </a:xfrm>
                  <a:custGeom>
                    <a:avLst/>
                    <a:gdLst/>
                    <a:ahLst/>
                    <a:cxnLst/>
                    <a:rect l="l" t="t" r="r" b="b"/>
                    <a:pathLst>
                      <a:path w="273" h="310" extrusionOk="0">
                        <a:moveTo>
                          <a:pt x="273" y="223"/>
                        </a:moveTo>
                        <a:lnTo>
                          <a:pt x="172" y="310"/>
                        </a:lnTo>
                        <a:lnTo>
                          <a:pt x="0" y="310"/>
                        </a:lnTo>
                        <a:lnTo>
                          <a:pt x="0" y="87"/>
                        </a:lnTo>
                        <a:lnTo>
                          <a:pt x="131" y="0"/>
                        </a:lnTo>
                        <a:lnTo>
                          <a:pt x="273" y="0"/>
                        </a:lnTo>
                        <a:lnTo>
                          <a:pt x="273" y="223"/>
                        </a:lnTo>
                        <a:close/>
                      </a:path>
                    </a:pathLst>
                  </a:custGeom>
                  <a:solidFill>
                    <a:srgbClr val="D1B76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4" name="Google Shape;494;p2"/>
                  <p:cNvSpPr/>
                  <p:nvPr/>
                </p:nvSpPr>
                <p:spPr>
                  <a:xfrm>
                    <a:off x="1556" y="101"/>
                    <a:ext cx="4643" cy="396"/>
                  </a:xfrm>
                  <a:prstGeom prst="rect">
                    <a:avLst/>
                  </a:prstGeom>
                  <a:solidFill>
                    <a:srgbClr val="F7D81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95" name="Google Shape;495;p2"/>
                  <p:cNvSpPr/>
                  <p:nvPr/>
                </p:nvSpPr>
                <p:spPr>
                  <a:xfrm>
                    <a:off x="1100" y="21"/>
                    <a:ext cx="557" cy="561"/>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496" name="Google Shape;496;p2"/>
                  <p:cNvSpPr/>
                  <p:nvPr/>
                </p:nvSpPr>
                <p:spPr>
                  <a:xfrm>
                    <a:off x="1279" y="301"/>
                    <a:ext cx="378" cy="281"/>
                  </a:xfrm>
                  <a:custGeom>
                    <a:avLst/>
                    <a:gdLst/>
                    <a:ahLst/>
                    <a:cxnLst/>
                    <a:rect l="l" t="t" r="r" b="b"/>
                    <a:pathLst>
                      <a:path w="184" h="136" extrusionOk="0">
                        <a:moveTo>
                          <a:pt x="0" y="127"/>
                        </a:moveTo>
                        <a:cubicBezTo>
                          <a:pt x="15" y="133"/>
                          <a:pt x="31" y="136"/>
                          <a:pt x="49" y="136"/>
                        </a:cubicBezTo>
                        <a:cubicBezTo>
                          <a:pt x="124" y="136"/>
                          <a:pt x="184" y="75"/>
                          <a:pt x="184" y="0"/>
                        </a:cubicBezTo>
                      </a:path>
                    </a:pathLst>
                  </a:custGeom>
                  <a:noFill/>
                  <a:ln w="58725" cap="flat" cmpd="sng">
                    <a:solidFill>
                      <a:srgbClr val="F4BF2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7" name="Google Shape;497;p2"/>
                  <p:cNvSpPr/>
                  <p:nvPr/>
                </p:nvSpPr>
                <p:spPr>
                  <a:xfrm>
                    <a:off x="1100" y="21"/>
                    <a:ext cx="401" cy="478"/>
                  </a:xfrm>
                  <a:custGeom>
                    <a:avLst/>
                    <a:gdLst/>
                    <a:ahLst/>
                    <a:cxnLst/>
                    <a:rect l="l" t="t" r="r" b="b"/>
                    <a:pathLst>
                      <a:path w="195" h="231" extrusionOk="0">
                        <a:moveTo>
                          <a:pt x="195" y="14"/>
                        </a:moveTo>
                        <a:cubicBezTo>
                          <a:pt x="177" y="5"/>
                          <a:pt x="157" y="0"/>
                          <a:pt x="136" y="0"/>
                        </a:cubicBezTo>
                        <a:cubicBezTo>
                          <a:pt x="61" y="0"/>
                          <a:pt x="0" y="61"/>
                          <a:pt x="0" y="135"/>
                        </a:cubicBezTo>
                        <a:cubicBezTo>
                          <a:pt x="0" y="173"/>
                          <a:pt x="15" y="207"/>
                          <a:pt x="40" y="231"/>
                        </a:cubicBezTo>
                      </a:path>
                    </a:pathLst>
                  </a:custGeom>
                  <a:noFill/>
                  <a:ln w="58725" cap="flat" cmpd="sng">
                    <a:solidFill>
                      <a:srgbClr val="D1B767"/>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8" name="Google Shape;498;p2"/>
                  <p:cNvSpPr/>
                  <p:nvPr/>
                </p:nvSpPr>
                <p:spPr>
                  <a:xfrm>
                    <a:off x="1141" y="269"/>
                    <a:ext cx="60" cy="75"/>
                  </a:xfrm>
                  <a:custGeom>
                    <a:avLst/>
                    <a:gdLst/>
                    <a:ahLst/>
                    <a:cxnLst/>
                    <a:rect l="l" t="t" r="r" b="b"/>
                    <a:pathLst>
                      <a:path w="60" h="75" extrusionOk="0">
                        <a:moveTo>
                          <a:pt x="25" y="0"/>
                        </a:moveTo>
                        <a:lnTo>
                          <a:pt x="0" y="73"/>
                        </a:lnTo>
                        <a:lnTo>
                          <a:pt x="0" y="75"/>
                        </a:lnTo>
                        <a:lnTo>
                          <a:pt x="13" y="75"/>
                        </a:lnTo>
                        <a:lnTo>
                          <a:pt x="19" y="58"/>
                        </a:lnTo>
                        <a:lnTo>
                          <a:pt x="41" y="58"/>
                        </a:lnTo>
                        <a:lnTo>
                          <a:pt x="47" y="75"/>
                        </a:lnTo>
                        <a:lnTo>
                          <a:pt x="60" y="75"/>
                        </a:lnTo>
                        <a:lnTo>
                          <a:pt x="35" y="0"/>
                        </a:lnTo>
                        <a:lnTo>
                          <a:pt x="25" y="0"/>
                        </a:lnTo>
                        <a:close/>
                        <a:moveTo>
                          <a:pt x="39" y="46"/>
                        </a:moveTo>
                        <a:lnTo>
                          <a:pt x="21" y="46"/>
                        </a:lnTo>
                        <a:lnTo>
                          <a:pt x="31" y="19"/>
                        </a:lnTo>
                        <a:lnTo>
                          <a:pt x="39" y="46"/>
                        </a:lnTo>
                        <a:close/>
                      </a:path>
                    </a:pathLst>
                  </a:custGeom>
                  <a:solidFill>
                    <a:srgbClr val="D77C2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9" name="Google Shape;499;p2"/>
                  <p:cNvSpPr/>
                  <p:nvPr/>
                </p:nvSpPr>
                <p:spPr>
                  <a:xfrm>
                    <a:off x="1207" y="269"/>
                    <a:ext cx="62" cy="75"/>
                  </a:xfrm>
                  <a:custGeom>
                    <a:avLst/>
                    <a:gdLst/>
                    <a:ahLst/>
                    <a:cxnLst/>
                    <a:rect l="l" t="t" r="r" b="b"/>
                    <a:pathLst>
                      <a:path w="62" h="75" extrusionOk="0">
                        <a:moveTo>
                          <a:pt x="31" y="46"/>
                        </a:moveTo>
                        <a:lnTo>
                          <a:pt x="12" y="3"/>
                        </a:lnTo>
                        <a:lnTo>
                          <a:pt x="12" y="0"/>
                        </a:lnTo>
                        <a:lnTo>
                          <a:pt x="0" y="0"/>
                        </a:lnTo>
                        <a:lnTo>
                          <a:pt x="0" y="75"/>
                        </a:lnTo>
                        <a:lnTo>
                          <a:pt x="12" y="75"/>
                        </a:lnTo>
                        <a:lnTo>
                          <a:pt x="12" y="34"/>
                        </a:lnTo>
                        <a:lnTo>
                          <a:pt x="27" y="65"/>
                        </a:lnTo>
                        <a:lnTo>
                          <a:pt x="35" y="65"/>
                        </a:lnTo>
                        <a:lnTo>
                          <a:pt x="49" y="34"/>
                        </a:lnTo>
                        <a:lnTo>
                          <a:pt x="49" y="75"/>
                        </a:lnTo>
                        <a:lnTo>
                          <a:pt x="62" y="75"/>
                        </a:lnTo>
                        <a:lnTo>
                          <a:pt x="62" y="0"/>
                        </a:lnTo>
                        <a:lnTo>
                          <a:pt x="49" y="0"/>
                        </a:lnTo>
                        <a:lnTo>
                          <a:pt x="31" y="46"/>
                        </a:lnTo>
                        <a:close/>
                      </a:path>
                    </a:pathLst>
                  </a:custGeom>
                  <a:solidFill>
                    <a:srgbClr val="D77C2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0" name="Google Shape;500;p2"/>
                  <p:cNvSpPr/>
                  <p:nvPr/>
                </p:nvSpPr>
                <p:spPr>
                  <a:xfrm>
                    <a:off x="1277" y="269"/>
                    <a:ext cx="49" cy="75"/>
                  </a:xfrm>
                  <a:custGeom>
                    <a:avLst/>
                    <a:gdLst/>
                    <a:ahLst/>
                    <a:cxnLst/>
                    <a:rect l="l" t="t" r="r" b="b"/>
                    <a:pathLst>
                      <a:path w="24" h="36" extrusionOk="0">
                        <a:moveTo>
                          <a:pt x="20" y="17"/>
                        </a:moveTo>
                        <a:cubicBezTo>
                          <a:pt x="20" y="17"/>
                          <a:pt x="21" y="17"/>
                          <a:pt x="21" y="16"/>
                        </a:cubicBezTo>
                        <a:cubicBezTo>
                          <a:pt x="22" y="16"/>
                          <a:pt x="22" y="15"/>
                          <a:pt x="23" y="14"/>
                        </a:cubicBezTo>
                        <a:cubicBezTo>
                          <a:pt x="24" y="13"/>
                          <a:pt x="24" y="12"/>
                          <a:pt x="24" y="10"/>
                        </a:cubicBezTo>
                        <a:cubicBezTo>
                          <a:pt x="24" y="7"/>
                          <a:pt x="23" y="5"/>
                          <a:pt x="21" y="3"/>
                        </a:cubicBezTo>
                        <a:cubicBezTo>
                          <a:pt x="20" y="1"/>
                          <a:pt x="17" y="0"/>
                          <a:pt x="14" y="0"/>
                        </a:cubicBezTo>
                        <a:cubicBezTo>
                          <a:pt x="0" y="0"/>
                          <a:pt x="0" y="0"/>
                          <a:pt x="0" y="0"/>
                        </a:cubicBezTo>
                        <a:cubicBezTo>
                          <a:pt x="0" y="36"/>
                          <a:pt x="0" y="36"/>
                          <a:pt x="0" y="36"/>
                        </a:cubicBezTo>
                        <a:cubicBezTo>
                          <a:pt x="15" y="36"/>
                          <a:pt x="15" y="36"/>
                          <a:pt x="15" y="36"/>
                        </a:cubicBezTo>
                        <a:cubicBezTo>
                          <a:pt x="17" y="36"/>
                          <a:pt x="20" y="35"/>
                          <a:pt x="22" y="33"/>
                        </a:cubicBezTo>
                        <a:cubicBezTo>
                          <a:pt x="23" y="31"/>
                          <a:pt x="24" y="28"/>
                          <a:pt x="24" y="25"/>
                        </a:cubicBezTo>
                        <a:cubicBezTo>
                          <a:pt x="24" y="24"/>
                          <a:pt x="24" y="22"/>
                          <a:pt x="23" y="20"/>
                        </a:cubicBezTo>
                        <a:cubicBezTo>
                          <a:pt x="22" y="19"/>
                          <a:pt x="21" y="18"/>
                          <a:pt x="20" y="17"/>
                        </a:cubicBezTo>
                        <a:close/>
                        <a:moveTo>
                          <a:pt x="6" y="20"/>
                        </a:moveTo>
                        <a:cubicBezTo>
                          <a:pt x="13" y="20"/>
                          <a:pt x="13" y="20"/>
                          <a:pt x="13" y="20"/>
                        </a:cubicBezTo>
                        <a:cubicBezTo>
                          <a:pt x="15" y="20"/>
                          <a:pt x="16" y="21"/>
                          <a:pt x="17" y="22"/>
                        </a:cubicBezTo>
                        <a:cubicBezTo>
                          <a:pt x="18" y="23"/>
                          <a:pt x="18" y="24"/>
                          <a:pt x="18" y="25"/>
                        </a:cubicBezTo>
                        <a:cubicBezTo>
                          <a:pt x="18" y="26"/>
                          <a:pt x="18" y="27"/>
                          <a:pt x="17" y="28"/>
                        </a:cubicBezTo>
                        <a:cubicBezTo>
                          <a:pt x="16" y="29"/>
                          <a:pt x="15" y="30"/>
                          <a:pt x="13" y="30"/>
                        </a:cubicBezTo>
                        <a:cubicBezTo>
                          <a:pt x="6" y="30"/>
                          <a:pt x="6" y="30"/>
                          <a:pt x="6" y="30"/>
                        </a:cubicBezTo>
                        <a:lnTo>
                          <a:pt x="6" y="20"/>
                        </a:lnTo>
                        <a:close/>
                        <a:moveTo>
                          <a:pt x="17" y="14"/>
                        </a:moveTo>
                        <a:cubicBezTo>
                          <a:pt x="16" y="14"/>
                          <a:pt x="15" y="15"/>
                          <a:pt x="13" y="15"/>
                        </a:cubicBezTo>
                        <a:cubicBezTo>
                          <a:pt x="6" y="15"/>
                          <a:pt x="6" y="15"/>
                          <a:pt x="6" y="15"/>
                        </a:cubicBezTo>
                        <a:cubicBezTo>
                          <a:pt x="6" y="6"/>
                          <a:pt x="6" y="6"/>
                          <a:pt x="6" y="6"/>
                        </a:cubicBezTo>
                        <a:cubicBezTo>
                          <a:pt x="13" y="6"/>
                          <a:pt x="13" y="6"/>
                          <a:pt x="13" y="6"/>
                        </a:cubicBezTo>
                        <a:cubicBezTo>
                          <a:pt x="15" y="6"/>
                          <a:pt x="16" y="6"/>
                          <a:pt x="17" y="7"/>
                        </a:cubicBezTo>
                        <a:cubicBezTo>
                          <a:pt x="17" y="8"/>
                          <a:pt x="18" y="9"/>
                          <a:pt x="18" y="10"/>
                        </a:cubicBezTo>
                        <a:cubicBezTo>
                          <a:pt x="18" y="12"/>
                          <a:pt x="17" y="13"/>
                          <a:pt x="17" y="14"/>
                        </a:cubicBez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1" name="Google Shape;501;p2"/>
                  <p:cNvSpPr/>
                  <p:nvPr/>
                </p:nvSpPr>
                <p:spPr>
                  <a:xfrm>
                    <a:off x="1334" y="269"/>
                    <a:ext cx="13" cy="75"/>
                  </a:xfrm>
                  <a:prstGeom prst="rect">
                    <a:avLst/>
                  </a:pr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502" name="Google Shape;502;p2"/>
                  <p:cNvSpPr/>
                  <p:nvPr/>
                </p:nvSpPr>
                <p:spPr>
                  <a:xfrm>
                    <a:off x="1355" y="269"/>
                    <a:ext cx="53" cy="75"/>
                  </a:xfrm>
                  <a:custGeom>
                    <a:avLst/>
                    <a:gdLst/>
                    <a:ahLst/>
                    <a:cxnLst/>
                    <a:rect l="l" t="t" r="r" b="b"/>
                    <a:pathLst>
                      <a:path w="26" h="36" extrusionOk="0">
                        <a:moveTo>
                          <a:pt x="16" y="15"/>
                        </a:moveTo>
                        <a:cubicBezTo>
                          <a:pt x="15" y="15"/>
                          <a:pt x="13" y="15"/>
                          <a:pt x="13" y="15"/>
                        </a:cubicBezTo>
                        <a:cubicBezTo>
                          <a:pt x="11" y="14"/>
                          <a:pt x="10" y="14"/>
                          <a:pt x="9" y="13"/>
                        </a:cubicBezTo>
                        <a:cubicBezTo>
                          <a:pt x="9" y="12"/>
                          <a:pt x="8" y="12"/>
                          <a:pt x="8" y="11"/>
                        </a:cubicBezTo>
                        <a:cubicBezTo>
                          <a:pt x="8" y="9"/>
                          <a:pt x="9" y="8"/>
                          <a:pt x="10" y="7"/>
                        </a:cubicBezTo>
                        <a:cubicBezTo>
                          <a:pt x="11" y="7"/>
                          <a:pt x="12" y="6"/>
                          <a:pt x="13" y="6"/>
                        </a:cubicBezTo>
                        <a:cubicBezTo>
                          <a:pt x="16" y="6"/>
                          <a:pt x="19" y="7"/>
                          <a:pt x="21" y="9"/>
                        </a:cubicBezTo>
                        <a:cubicBezTo>
                          <a:pt x="22" y="9"/>
                          <a:pt x="22" y="9"/>
                          <a:pt x="22" y="9"/>
                        </a:cubicBezTo>
                        <a:cubicBezTo>
                          <a:pt x="25" y="4"/>
                          <a:pt x="25" y="4"/>
                          <a:pt x="25" y="4"/>
                        </a:cubicBezTo>
                        <a:cubicBezTo>
                          <a:pt x="25" y="4"/>
                          <a:pt x="25" y="4"/>
                          <a:pt x="25" y="4"/>
                        </a:cubicBezTo>
                        <a:cubicBezTo>
                          <a:pt x="21" y="1"/>
                          <a:pt x="18" y="0"/>
                          <a:pt x="14" y="0"/>
                        </a:cubicBezTo>
                        <a:cubicBezTo>
                          <a:pt x="10" y="0"/>
                          <a:pt x="7" y="1"/>
                          <a:pt x="5" y="3"/>
                        </a:cubicBezTo>
                        <a:cubicBezTo>
                          <a:pt x="3" y="5"/>
                          <a:pt x="2" y="7"/>
                          <a:pt x="2" y="11"/>
                        </a:cubicBezTo>
                        <a:cubicBezTo>
                          <a:pt x="2" y="13"/>
                          <a:pt x="3" y="15"/>
                          <a:pt x="5" y="17"/>
                        </a:cubicBezTo>
                        <a:cubicBezTo>
                          <a:pt x="6" y="19"/>
                          <a:pt x="8" y="20"/>
                          <a:pt x="11" y="21"/>
                        </a:cubicBezTo>
                        <a:cubicBezTo>
                          <a:pt x="13" y="21"/>
                          <a:pt x="15" y="21"/>
                          <a:pt x="16" y="21"/>
                        </a:cubicBezTo>
                        <a:cubicBezTo>
                          <a:pt x="18" y="22"/>
                          <a:pt x="20" y="23"/>
                          <a:pt x="20" y="25"/>
                        </a:cubicBezTo>
                        <a:cubicBezTo>
                          <a:pt x="20" y="28"/>
                          <a:pt x="18" y="30"/>
                          <a:pt x="14" y="30"/>
                        </a:cubicBezTo>
                        <a:cubicBezTo>
                          <a:pt x="10" y="30"/>
                          <a:pt x="7" y="29"/>
                          <a:pt x="5" y="26"/>
                        </a:cubicBezTo>
                        <a:cubicBezTo>
                          <a:pt x="4" y="26"/>
                          <a:pt x="4" y="26"/>
                          <a:pt x="4" y="26"/>
                        </a:cubicBezTo>
                        <a:cubicBezTo>
                          <a:pt x="0" y="31"/>
                          <a:pt x="0" y="31"/>
                          <a:pt x="0" y="31"/>
                        </a:cubicBezTo>
                        <a:cubicBezTo>
                          <a:pt x="1" y="31"/>
                          <a:pt x="1" y="31"/>
                          <a:pt x="1" y="31"/>
                        </a:cubicBezTo>
                        <a:cubicBezTo>
                          <a:pt x="4" y="34"/>
                          <a:pt x="9" y="36"/>
                          <a:pt x="14" y="36"/>
                        </a:cubicBezTo>
                        <a:cubicBezTo>
                          <a:pt x="14" y="36"/>
                          <a:pt x="14" y="36"/>
                          <a:pt x="14" y="36"/>
                        </a:cubicBezTo>
                        <a:cubicBezTo>
                          <a:pt x="14" y="36"/>
                          <a:pt x="14" y="36"/>
                          <a:pt x="14" y="36"/>
                        </a:cubicBezTo>
                        <a:cubicBezTo>
                          <a:pt x="22" y="36"/>
                          <a:pt x="26" y="32"/>
                          <a:pt x="26" y="25"/>
                        </a:cubicBezTo>
                        <a:cubicBezTo>
                          <a:pt x="26" y="23"/>
                          <a:pt x="25" y="21"/>
                          <a:pt x="23" y="19"/>
                        </a:cubicBezTo>
                        <a:cubicBezTo>
                          <a:pt x="22" y="17"/>
                          <a:pt x="19" y="16"/>
                          <a:pt x="16" y="15"/>
                        </a:cubicBez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3" name="Google Shape;503;p2"/>
                  <p:cNvSpPr/>
                  <p:nvPr/>
                </p:nvSpPr>
                <p:spPr>
                  <a:xfrm>
                    <a:off x="1410" y="269"/>
                    <a:ext cx="54" cy="75"/>
                  </a:xfrm>
                  <a:custGeom>
                    <a:avLst/>
                    <a:gdLst/>
                    <a:ahLst/>
                    <a:cxnLst/>
                    <a:rect l="l" t="t" r="r" b="b"/>
                    <a:pathLst>
                      <a:path w="54" h="75" extrusionOk="0">
                        <a:moveTo>
                          <a:pt x="27" y="32"/>
                        </a:moveTo>
                        <a:lnTo>
                          <a:pt x="13" y="0"/>
                        </a:lnTo>
                        <a:lnTo>
                          <a:pt x="0" y="0"/>
                        </a:lnTo>
                        <a:lnTo>
                          <a:pt x="21" y="44"/>
                        </a:lnTo>
                        <a:lnTo>
                          <a:pt x="21" y="75"/>
                        </a:lnTo>
                        <a:lnTo>
                          <a:pt x="33" y="75"/>
                        </a:lnTo>
                        <a:lnTo>
                          <a:pt x="33" y="44"/>
                        </a:lnTo>
                        <a:lnTo>
                          <a:pt x="54" y="0"/>
                        </a:lnTo>
                        <a:lnTo>
                          <a:pt x="39" y="0"/>
                        </a:lnTo>
                        <a:lnTo>
                          <a:pt x="27" y="32"/>
                        </a:ln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4" name="Google Shape;504;p2"/>
                  <p:cNvSpPr/>
                  <p:nvPr/>
                </p:nvSpPr>
                <p:spPr>
                  <a:xfrm>
                    <a:off x="1544" y="269"/>
                    <a:ext cx="53" cy="75"/>
                  </a:xfrm>
                  <a:custGeom>
                    <a:avLst/>
                    <a:gdLst/>
                    <a:ahLst/>
                    <a:cxnLst/>
                    <a:rect l="l" t="t" r="r" b="b"/>
                    <a:pathLst>
                      <a:path w="53" h="75" extrusionOk="0">
                        <a:moveTo>
                          <a:pt x="41" y="50"/>
                        </a:moveTo>
                        <a:lnTo>
                          <a:pt x="12" y="0"/>
                        </a:lnTo>
                        <a:lnTo>
                          <a:pt x="0" y="0"/>
                        </a:lnTo>
                        <a:lnTo>
                          <a:pt x="0" y="75"/>
                        </a:lnTo>
                        <a:lnTo>
                          <a:pt x="12" y="75"/>
                        </a:lnTo>
                        <a:lnTo>
                          <a:pt x="12" y="25"/>
                        </a:lnTo>
                        <a:lnTo>
                          <a:pt x="41" y="75"/>
                        </a:lnTo>
                        <a:lnTo>
                          <a:pt x="53" y="75"/>
                        </a:lnTo>
                        <a:lnTo>
                          <a:pt x="53" y="0"/>
                        </a:lnTo>
                        <a:lnTo>
                          <a:pt x="41" y="0"/>
                        </a:lnTo>
                        <a:lnTo>
                          <a:pt x="41" y="50"/>
                        </a:ln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5" name="Google Shape;505;p2"/>
                  <p:cNvSpPr/>
                  <p:nvPr/>
                </p:nvSpPr>
                <p:spPr>
                  <a:xfrm>
                    <a:off x="1404" y="199"/>
                    <a:ext cx="191" cy="60"/>
                  </a:xfrm>
                  <a:custGeom>
                    <a:avLst/>
                    <a:gdLst/>
                    <a:ahLst/>
                    <a:cxnLst/>
                    <a:rect l="l" t="t" r="r" b="b"/>
                    <a:pathLst>
                      <a:path w="93" h="29" extrusionOk="0">
                        <a:moveTo>
                          <a:pt x="88" y="24"/>
                        </a:moveTo>
                        <a:cubicBezTo>
                          <a:pt x="88" y="24"/>
                          <a:pt x="88" y="24"/>
                          <a:pt x="88" y="24"/>
                        </a:cubicBezTo>
                        <a:cubicBezTo>
                          <a:pt x="88" y="24"/>
                          <a:pt x="87" y="24"/>
                          <a:pt x="87" y="24"/>
                        </a:cubicBezTo>
                        <a:cubicBezTo>
                          <a:pt x="87" y="24"/>
                          <a:pt x="86" y="23"/>
                          <a:pt x="86" y="23"/>
                        </a:cubicBezTo>
                        <a:cubicBezTo>
                          <a:pt x="52" y="0"/>
                          <a:pt x="19" y="16"/>
                          <a:pt x="9" y="22"/>
                        </a:cubicBezTo>
                        <a:cubicBezTo>
                          <a:pt x="4" y="25"/>
                          <a:pt x="0" y="29"/>
                          <a:pt x="0" y="29"/>
                        </a:cubicBezTo>
                        <a:cubicBezTo>
                          <a:pt x="9" y="29"/>
                          <a:pt x="9" y="29"/>
                          <a:pt x="9" y="29"/>
                        </a:cubicBezTo>
                        <a:cubicBezTo>
                          <a:pt x="10" y="28"/>
                          <a:pt x="46" y="1"/>
                          <a:pt x="84" y="29"/>
                        </a:cubicBezTo>
                        <a:cubicBezTo>
                          <a:pt x="84" y="29"/>
                          <a:pt x="84" y="29"/>
                          <a:pt x="84" y="29"/>
                        </a:cubicBezTo>
                        <a:cubicBezTo>
                          <a:pt x="85" y="29"/>
                          <a:pt x="85" y="29"/>
                          <a:pt x="85" y="29"/>
                        </a:cubicBezTo>
                        <a:cubicBezTo>
                          <a:pt x="85" y="29"/>
                          <a:pt x="85" y="29"/>
                          <a:pt x="85" y="29"/>
                        </a:cubicBezTo>
                        <a:cubicBezTo>
                          <a:pt x="85" y="29"/>
                          <a:pt x="85" y="29"/>
                          <a:pt x="85" y="29"/>
                        </a:cubicBezTo>
                        <a:cubicBezTo>
                          <a:pt x="93" y="29"/>
                          <a:pt x="93" y="29"/>
                          <a:pt x="93" y="29"/>
                        </a:cubicBezTo>
                        <a:cubicBezTo>
                          <a:pt x="93" y="29"/>
                          <a:pt x="91" y="27"/>
                          <a:pt x="88" y="24"/>
                        </a:cubicBez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6" name="Google Shape;506;p2"/>
                  <p:cNvSpPr/>
                  <p:nvPr/>
                </p:nvSpPr>
                <p:spPr>
                  <a:xfrm>
                    <a:off x="1404" y="354"/>
                    <a:ext cx="191" cy="60"/>
                  </a:xfrm>
                  <a:custGeom>
                    <a:avLst/>
                    <a:gdLst/>
                    <a:ahLst/>
                    <a:cxnLst/>
                    <a:rect l="l" t="t" r="r" b="b"/>
                    <a:pathLst>
                      <a:path w="93" h="29" extrusionOk="0">
                        <a:moveTo>
                          <a:pt x="5" y="4"/>
                        </a:moveTo>
                        <a:cubicBezTo>
                          <a:pt x="5" y="4"/>
                          <a:pt x="5" y="4"/>
                          <a:pt x="5" y="4"/>
                        </a:cubicBezTo>
                        <a:cubicBezTo>
                          <a:pt x="5" y="4"/>
                          <a:pt x="6" y="4"/>
                          <a:pt x="6" y="5"/>
                        </a:cubicBezTo>
                        <a:cubicBezTo>
                          <a:pt x="6" y="5"/>
                          <a:pt x="7" y="5"/>
                          <a:pt x="7" y="5"/>
                        </a:cubicBezTo>
                        <a:cubicBezTo>
                          <a:pt x="41" y="29"/>
                          <a:pt x="74" y="13"/>
                          <a:pt x="84" y="6"/>
                        </a:cubicBezTo>
                        <a:cubicBezTo>
                          <a:pt x="89" y="4"/>
                          <a:pt x="93" y="0"/>
                          <a:pt x="93" y="0"/>
                        </a:cubicBezTo>
                        <a:cubicBezTo>
                          <a:pt x="84" y="0"/>
                          <a:pt x="84" y="0"/>
                          <a:pt x="84" y="0"/>
                        </a:cubicBezTo>
                        <a:cubicBezTo>
                          <a:pt x="83" y="1"/>
                          <a:pt x="47" y="27"/>
                          <a:pt x="9" y="0"/>
                        </a:cubicBezTo>
                        <a:cubicBezTo>
                          <a:pt x="9" y="0"/>
                          <a:pt x="9" y="0"/>
                          <a:pt x="9" y="0"/>
                        </a:cubicBezTo>
                        <a:cubicBezTo>
                          <a:pt x="8" y="0"/>
                          <a:pt x="8" y="0"/>
                          <a:pt x="8" y="0"/>
                        </a:cubicBezTo>
                        <a:cubicBezTo>
                          <a:pt x="8" y="0"/>
                          <a:pt x="8" y="0"/>
                          <a:pt x="8" y="0"/>
                        </a:cubicBezTo>
                        <a:cubicBezTo>
                          <a:pt x="8" y="0"/>
                          <a:pt x="8" y="0"/>
                          <a:pt x="8" y="0"/>
                        </a:cubicBezTo>
                        <a:cubicBezTo>
                          <a:pt x="0" y="0"/>
                          <a:pt x="0" y="0"/>
                          <a:pt x="0" y="0"/>
                        </a:cubicBezTo>
                        <a:cubicBezTo>
                          <a:pt x="0" y="0"/>
                          <a:pt x="2" y="2"/>
                          <a:pt x="5" y="4"/>
                        </a:cubicBez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7" name="Google Shape;507;p2"/>
                  <p:cNvSpPr/>
                  <p:nvPr/>
                </p:nvSpPr>
                <p:spPr>
                  <a:xfrm>
                    <a:off x="1439" y="164"/>
                    <a:ext cx="27" cy="54"/>
                  </a:xfrm>
                  <a:custGeom>
                    <a:avLst/>
                    <a:gdLst/>
                    <a:ahLst/>
                    <a:cxnLst/>
                    <a:rect l="l" t="t" r="r" b="b"/>
                    <a:pathLst>
                      <a:path w="27" h="54" extrusionOk="0">
                        <a:moveTo>
                          <a:pt x="27" y="50"/>
                        </a:moveTo>
                        <a:lnTo>
                          <a:pt x="16" y="54"/>
                        </a:lnTo>
                        <a:lnTo>
                          <a:pt x="0" y="2"/>
                        </a:lnTo>
                        <a:lnTo>
                          <a:pt x="10" y="0"/>
                        </a:lnTo>
                        <a:lnTo>
                          <a:pt x="27" y="50"/>
                        </a:ln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8" name="Google Shape;508;p2"/>
                  <p:cNvSpPr/>
                  <p:nvPr/>
                </p:nvSpPr>
                <p:spPr>
                  <a:xfrm>
                    <a:off x="1363" y="199"/>
                    <a:ext cx="45" cy="46"/>
                  </a:xfrm>
                  <a:custGeom>
                    <a:avLst/>
                    <a:gdLst/>
                    <a:ahLst/>
                    <a:cxnLst/>
                    <a:rect l="l" t="t" r="r" b="b"/>
                    <a:pathLst>
                      <a:path w="45" h="46" extrusionOk="0">
                        <a:moveTo>
                          <a:pt x="45" y="37"/>
                        </a:moveTo>
                        <a:lnTo>
                          <a:pt x="35" y="46"/>
                        </a:lnTo>
                        <a:lnTo>
                          <a:pt x="0" y="8"/>
                        </a:lnTo>
                        <a:lnTo>
                          <a:pt x="8" y="0"/>
                        </a:lnTo>
                        <a:lnTo>
                          <a:pt x="45" y="37"/>
                        </a:ln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9" name="Google Shape;509;p2"/>
                  <p:cNvSpPr/>
                  <p:nvPr/>
                </p:nvSpPr>
                <p:spPr>
                  <a:xfrm>
                    <a:off x="1534" y="164"/>
                    <a:ext cx="26" cy="54"/>
                  </a:xfrm>
                  <a:custGeom>
                    <a:avLst/>
                    <a:gdLst/>
                    <a:ahLst/>
                    <a:cxnLst/>
                    <a:rect l="l" t="t" r="r" b="b"/>
                    <a:pathLst>
                      <a:path w="26" h="54" extrusionOk="0">
                        <a:moveTo>
                          <a:pt x="0" y="50"/>
                        </a:moveTo>
                        <a:lnTo>
                          <a:pt x="10" y="54"/>
                        </a:lnTo>
                        <a:lnTo>
                          <a:pt x="26" y="2"/>
                        </a:lnTo>
                        <a:lnTo>
                          <a:pt x="16" y="0"/>
                        </a:lnTo>
                        <a:lnTo>
                          <a:pt x="0" y="50"/>
                        </a:ln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0" name="Google Shape;510;p2"/>
                  <p:cNvSpPr/>
                  <p:nvPr/>
                </p:nvSpPr>
                <p:spPr>
                  <a:xfrm>
                    <a:off x="1591" y="199"/>
                    <a:ext cx="45" cy="46"/>
                  </a:xfrm>
                  <a:custGeom>
                    <a:avLst/>
                    <a:gdLst/>
                    <a:ahLst/>
                    <a:cxnLst/>
                    <a:rect l="l" t="t" r="r" b="b"/>
                    <a:pathLst>
                      <a:path w="45" h="46" extrusionOk="0">
                        <a:moveTo>
                          <a:pt x="0" y="37"/>
                        </a:moveTo>
                        <a:lnTo>
                          <a:pt x="10" y="46"/>
                        </a:lnTo>
                        <a:lnTo>
                          <a:pt x="45" y="8"/>
                        </a:lnTo>
                        <a:lnTo>
                          <a:pt x="37" y="0"/>
                        </a:lnTo>
                        <a:lnTo>
                          <a:pt x="0" y="37"/>
                        </a:ln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1" name="Google Shape;511;p2"/>
                  <p:cNvSpPr/>
                  <p:nvPr/>
                </p:nvSpPr>
                <p:spPr>
                  <a:xfrm>
                    <a:off x="1474" y="269"/>
                    <a:ext cx="51" cy="75"/>
                  </a:xfrm>
                  <a:custGeom>
                    <a:avLst/>
                    <a:gdLst/>
                    <a:ahLst/>
                    <a:cxnLst/>
                    <a:rect l="l" t="t" r="r" b="b"/>
                    <a:pathLst>
                      <a:path w="25" h="36" extrusionOk="0">
                        <a:moveTo>
                          <a:pt x="25" y="10"/>
                        </a:moveTo>
                        <a:cubicBezTo>
                          <a:pt x="24" y="9"/>
                          <a:pt x="24" y="7"/>
                          <a:pt x="23" y="7"/>
                        </a:cubicBezTo>
                        <a:cubicBezTo>
                          <a:pt x="23" y="5"/>
                          <a:pt x="21" y="3"/>
                          <a:pt x="19" y="2"/>
                        </a:cubicBezTo>
                        <a:cubicBezTo>
                          <a:pt x="18" y="1"/>
                          <a:pt x="15" y="0"/>
                          <a:pt x="13" y="0"/>
                        </a:cubicBezTo>
                        <a:cubicBezTo>
                          <a:pt x="10" y="0"/>
                          <a:pt x="8" y="1"/>
                          <a:pt x="6" y="2"/>
                        </a:cubicBezTo>
                        <a:cubicBezTo>
                          <a:pt x="4" y="3"/>
                          <a:pt x="3" y="5"/>
                          <a:pt x="2" y="6"/>
                        </a:cubicBezTo>
                        <a:cubicBezTo>
                          <a:pt x="1" y="7"/>
                          <a:pt x="1" y="9"/>
                          <a:pt x="1" y="10"/>
                        </a:cubicBezTo>
                        <a:cubicBezTo>
                          <a:pt x="0" y="11"/>
                          <a:pt x="0" y="14"/>
                          <a:pt x="0" y="18"/>
                        </a:cubicBezTo>
                        <a:cubicBezTo>
                          <a:pt x="0" y="22"/>
                          <a:pt x="0" y="25"/>
                          <a:pt x="1" y="26"/>
                        </a:cubicBezTo>
                        <a:cubicBezTo>
                          <a:pt x="1" y="27"/>
                          <a:pt x="1" y="27"/>
                          <a:pt x="1" y="28"/>
                        </a:cubicBezTo>
                        <a:cubicBezTo>
                          <a:pt x="1" y="28"/>
                          <a:pt x="1" y="29"/>
                          <a:pt x="2" y="29"/>
                        </a:cubicBezTo>
                        <a:cubicBezTo>
                          <a:pt x="3" y="31"/>
                          <a:pt x="4" y="33"/>
                          <a:pt x="6" y="34"/>
                        </a:cubicBezTo>
                        <a:cubicBezTo>
                          <a:pt x="8" y="35"/>
                          <a:pt x="10" y="36"/>
                          <a:pt x="13" y="36"/>
                        </a:cubicBezTo>
                        <a:cubicBezTo>
                          <a:pt x="13" y="36"/>
                          <a:pt x="13" y="36"/>
                          <a:pt x="13" y="36"/>
                        </a:cubicBezTo>
                        <a:cubicBezTo>
                          <a:pt x="13" y="36"/>
                          <a:pt x="13" y="36"/>
                          <a:pt x="13" y="36"/>
                        </a:cubicBezTo>
                        <a:cubicBezTo>
                          <a:pt x="15" y="36"/>
                          <a:pt x="18" y="35"/>
                          <a:pt x="19" y="34"/>
                        </a:cubicBezTo>
                        <a:cubicBezTo>
                          <a:pt x="21" y="33"/>
                          <a:pt x="23" y="31"/>
                          <a:pt x="23" y="30"/>
                        </a:cubicBezTo>
                        <a:cubicBezTo>
                          <a:pt x="24" y="29"/>
                          <a:pt x="24" y="27"/>
                          <a:pt x="25" y="26"/>
                        </a:cubicBezTo>
                        <a:cubicBezTo>
                          <a:pt x="25" y="25"/>
                          <a:pt x="25" y="22"/>
                          <a:pt x="25" y="18"/>
                        </a:cubicBezTo>
                        <a:cubicBezTo>
                          <a:pt x="25" y="14"/>
                          <a:pt x="25" y="11"/>
                          <a:pt x="25" y="10"/>
                        </a:cubicBezTo>
                        <a:close/>
                        <a:moveTo>
                          <a:pt x="16" y="13"/>
                        </a:moveTo>
                        <a:cubicBezTo>
                          <a:pt x="14" y="13"/>
                          <a:pt x="13" y="11"/>
                          <a:pt x="13" y="9"/>
                        </a:cubicBezTo>
                        <a:cubicBezTo>
                          <a:pt x="13" y="7"/>
                          <a:pt x="14" y="6"/>
                          <a:pt x="16" y="6"/>
                        </a:cubicBezTo>
                        <a:cubicBezTo>
                          <a:pt x="18" y="6"/>
                          <a:pt x="20" y="7"/>
                          <a:pt x="20" y="9"/>
                        </a:cubicBezTo>
                        <a:cubicBezTo>
                          <a:pt x="20" y="11"/>
                          <a:pt x="18" y="13"/>
                          <a:pt x="16" y="13"/>
                        </a:cubicBez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2" name="Google Shape;512;p2"/>
                  <p:cNvSpPr/>
                  <p:nvPr/>
                </p:nvSpPr>
                <p:spPr>
                  <a:xfrm>
                    <a:off x="1141" y="354"/>
                    <a:ext cx="31" cy="42"/>
                  </a:xfrm>
                  <a:custGeom>
                    <a:avLst/>
                    <a:gdLst/>
                    <a:ahLst/>
                    <a:cxnLst/>
                    <a:rect l="l" t="t" r="r" b="b"/>
                    <a:pathLst>
                      <a:path w="31" h="42" extrusionOk="0">
                        <a:moveTo>
                          <a:pt x="23" y="27"/>
                        </a:moveTo>
                        <a:lnTo>
                          <a:pt x="6" y="0"/>
                        </a:lnTo>
                        <a:lnTo>
                          <a:pt x="0" y="0"/>
                        </a:lnTo>
                        <a:lnTo>
                          <a:pt x="0" y="42"/>
                        </a:lnTo>
                        <a:lnTo>
                          <a:pt x="6" y="42"/>
                        </a:lnTo>
                        <a:lnTo>
                          <a:pt x="6" y="15"/>
                        </a:lnTo>
                        <a:lnTo>
                          <a:pt x="25" y="42"/>
                        </a:lnTo>
                        <a:lnTo>
                          <a:pt x="31" y="42"/>
                        </a:lnTo>
                        <a:lnTo>
                          <a:pt x="31" y="0"/>
                        </a:lnTo>
                        <a:lnTo>
                          <a:pt x="23" y="0"/>
                        </a:lnTo>
                        <a:lnTo>
                          <a:pt x="23" y="27"/>
                        </a:lnTo>
                        <a:close/>
                      </a:path>
                    </a:pathLst>
                  </a:custGeom>
                  <a:solidFill>
                    <a:srgbClr val="1A598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3" name="Google Shape;513;p2"/>
                  <p:cNvSpPr/>
                  <p:nvPr/>
                </p:nvSpPr>
                <p:spPr>
                  <a:xfrm>
                    <a:off x="1176" y="354"/>
                    <a:ext cx="35" cy="42"/>
                  </a:xfrm>
                  <a:custGeom>
                    <a:avLst/>
                    <a:gdLst/>
                    <a:ahLst/>
                    <a:cxnLst/>
                    <a:rect l="l" t="t" r="r" b="b"/>
                    <a:pathLst>
                      <a:path w="35" h="42" extrusionOk="0">
                        <a:moveTo>
                          <a:pt x="15" y="0"/>
                        </a:moveTo>
                        <a:lnTo>
                          <a:pt x="0" y="42"/>
                        </a:lnTo>
                        <a:lnTo>
                          <a:pt x="6" y="42"/>
                        </a:lnTo>
                        <a:lnTo>
                          <a:pt x="10" y="34"/>
                        </a:lnTo>
                        <a:lnTo>
                          <a:pt x="25" y="34"/>
                        </a:lnTo>
                        <a:lnTo>
                          <a:pt x="27" y="42"/>
                        </a:lnTo>
                        <a:lnTo>
                          <a:pt x="35" y="42"/>
                        </a:lnTo>
                        <a:lnTo>
                          <a:pt x="21" y="0"/>
                        </a:lnTo>
                        <a:lnTo>
                          <a:pt x="15" y="0"/>
                        </a:lnTo>
                        <a:close/>
                        <a:moveTo>
                          <a:pt x="23" y="25"/>
                        </a:moveTo>
                        <a:lnTo>
                          <a:pt x="12" y="25"/>
                        </a:lnTo>
                        <a:lnTo>
                          <a:pt x="17" y="11"/>
                        </a:lnTo>
                        <a:lnTo>
                          <a:pt x="23" y="25"/>
                        </a:lnTo>
                        <a:close/>
                      </a:path>
                    </a:pathLst>
                  </a:custGeom>
                  <a:solidFill>
                    <a:srgbClr val="1A598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4" name="Google Shape;514;p2"/>
                  <p:cNvSpPr/>
                  <p:nvPr/>
                </p:nvSpPr>
                <p:spPr>
                  <a:xfrm>
                    <a:off x="1205" y="354"/>
                    <a:ext cx="29" cy="42"/>
                  </a:xfrm>
                  <a:custGeom>
                    <a:avLst/>
                    <a:gdLst/>
                    <a:ahLst/>
                    <a:cxnLst/>
                    <a:rect l="l" t="t" r="r" b="b"/>
                    <a:pathLst>
                      <a:path w="29" h="42" extrusionOk="0">
                        <a:moveTo>
                          <a:pt x="0" y="7"/>
                        </a:moveTo>
                        <a:lnTo>
                          <a:pt x="10" y="7"/>
                        </a:lnTo>
                        <a:lnTo>
                          <a:pt x="10" y="42"/>
                        </a:lnTo>
                        <a:lnTo>
                          <a:pt x="18" y="42"/>
                        </a:lnTo>
                        <a:lnTo>
                          <a:pt x="18" y="7"/>
                        </a:lnTo>
                        <a:lnTo>
                          <a:pt x="29" y="7"/>
                        </a:lnTo>
                        <a:lnTo>
                          <a:pt x="29" y="0"/>
                        </a:lnTo>
                        <a:lnTo>
                          <a:pt x="0" y="0"/>
                        </a:lnTo>
                        <a:lnTo>
                          <a:pt x="0" y="7"/>
                        </a:lnTo>
                        <a:close/>
                      </a:path>
                    </a:pathLst>
                  </a:custGeom>
                  <a:solidFill>
                    <a:srgbClr val="1A598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5" name="Google Shape;515;p2"/>
                  <p:cNvSpPr/>
                  <p:nvPr/>
                </p:nvSpPr>
                <p:spPr>
                  <a:xfrm>
                    <a:off x="1238" y="354"/>
                    <a:ext cx="8" cy="42"/>
                  </a:xfrm>
                  <a:prstGeom prst="rect">
                    <a:avLst/>
                  </a:prstGeom>
                  <a:solidFill>
                    <a:srgbClr val="1A598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0" u="none">
                      <a:solidFill>
                        <a:srgbClr val="000000"/>
                      </a:solidFill>
                      <a:latin typeface="Calibri"/>
                      <a:ea typeface="Calibri"/>
                      <a:cs typeface="Calibri"/>
                      <a:sym typeface="Calibri"/>
                    </a:endParaRPr>
                  </a:p>
                </p:txBody>
              </p:sp>
              <p:sp>
                <p:nvSpPr>
                  <p:cNvPr id="516" name="Google Shape;516;p2"/>
                  <p:cNvSpPr/>
                  <p:nvPr/>
                </p:nvSpPr>
                <p:spPr>
                  <a:xfrm>
                    <a:off x="1252" y="354"/>
                    <a:ext cx="31" cy="42"/>
                  </a:xfrm>
                  <a:custGeom>
                    <a:avLst/>
                    <a:gdLst/>
                    <a:ahLst/>
                    <a:cxnLst/>
                    <a:rect l="l" t="t" r="r" b="b"/>
                    <a:pathLst>
                      <a:path w="31" h="42" extrusionOk="0">
                        <a:moveTo>
                          <a:pt x="25" y="27"/>
                        </a:moveTo>
                        <a:lnTo>
                          <a:pt x="6" y="0"/>
                        </a:lnTo>
                        <a:lnTo>
                          <a:pt x="0" y="0"/>
                        </a:lnTo>
                        <a:lnTo>
                          <a:pt x="0" y="42"/>
                        </a:lnTo>
                        <a:lnTo>
                          <a:pt x="8" y="42"/>
                        </a:lnTo>
                        <a:lnTo>
                          <a:pt x="8" y="15"/>
                        </a:lnTo>
                        <a:lnTo>
                          <a:pt x="25" y="42"/>
                        </a:lnTo>
                        <a:lnTo>
                          <a:pt x="31" y="42"/>
                        </a:lnTo>
                        <a:lnTo>
                          <a:pt x="31" y="0"/>
                        </a:lnTo>
                        <a:lnTo>
                          <a:pt x="25" y="0"/>
                        </a:lnTo>
                        <a:lnTo>
                          <a:pt x="25" y="27"/>
                        </a:lnTo>
                        <a:close/>
                      </a:path>
                    </a:pathLst>
                  </a:custGeom>
                  <a:solidFill>
                    <a:srgbClr val="1A598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7" name="Google Shape;517;p2"/>
                  <p:cNvSpPr/>
                  <p:nvPr/>
                </p:nvSpPr>
                <p:spPr>
                  <a:xfrm>
                    <a:off x="1291" y="354"/>
                    <a:ext cx="25" cy="42"/>
                  </a:xfrm>
                  <a:custGeom>
                    <a:avLst/>
                    <a:gdLst/>
                    <a:ahLst/>
                    <a:cxnLst/>
                    <a:rect l="l" t="t" r="r" b="b"/>
                    <a:pathLst>
                      <a:path w="12" h="20" extrusionOk="0">
                        <a:moveTo>
                          <a:pt x="12" y="5"/>
                        </a:moveTo>
                        <a:cubicBezTo>
                          <a:pt x="12" y="4"/>
                          <a:pt x="11" y="2"/>
                          <a:pt x="10" y="1"/>
                        </a:cubicBezTo>
                        <a:cubicBezTo>
                          <a:pt x="9" y="0"/>
                          <a:pt x="8" y="0"/>
                          <a:pt x="6" y="0"/>
                        </a:cubicBezTo>
                        <a:cubicBezTo>
                          <a:pt x="5" y="0"/>
                          <a:pt x="3" y="0"/>
                          <a:pt x="2" y="1"/>
                        </a:cubicBezTo>
                        <a:cubicBezTo>
                          <a:pt x="1" y="2"/>
                          <a:pt x="1" y="4"/>
                          <a:pt x="0" y="5"/>
                        </a:cubicBezTo>
                        <a:cubicBezTo>
                          <a:pt x="0" y="6"/>
                          <a:pt x="0" y="6"/>
                          <a:pt x="0" y="6"/>
                        </a:cubicBezTo>
                        <a:cubicBezTo>
                          <a:pt x="4" y="6"/>
                          <a:pt x="4" y="6"/>
                          <a:pt x="4" y="6"/>
                        </a:cubicBezTo>
                        <a:cubicBezTo>
                          <a:pt x="4" y="6"/>
                          <a:pt x="4" y="6"/>
                          <a:pt x="4" y="6"/>
                        </a:cubicBezTo>
                        <a:cubicBezTo>
                          <a:pt x="4" y="5"/>
                          <a:pt x="4" y="4"/>
                          <a:pt x="5" y="4"/>
                        </a:cubicBezTo>
                        <a:cubicBezTo>
                          <a:pt x="5" y="3"/>
                          <a:pt x="6" y="3"/>
                          <a:pt x="6" y="3"/>
                        </a:cubicBezTo>
                        <a:cubicBezTo>
                          <a:pt x="7" y="3"/>
                          <a:pt x="8" y="3"/>
                          <a:pt x="8" y="4"/>
                        </a:cubicBezTo>
                        <a:cubicBezTo>
                          <a:pt x="8" y="4"/>
                          <a:pt x="9" y="5"/>
                          <a:pt x="9" y="5"/>
                        </a:cubicBezTo>
                        <a:cubicBezTo>
                          <a:pt x="9" y="6"/>
                          <a:pt x="9" y="6"/>
                          <a:pt x="9" y="6"/>
                        </a:cubicBezTo>
                        <a:cubicBezTo>
                          <a:pt x="8" y="7"/>
                          <a:pt x="8" y="7"/>
                          <a:pt x="8" y="7"/>
                        </a:cubicBezTo>
                        <a:cubicBezTo>
                          <a:pt x="1" y="17"/>
                          <a:pt x="1" y="17"/>
                          <a:pt x="1" y="17"/>
                        </a:cubicBezTo>
                        <a:cubicBezTo>
                          <a:pt x="0" y="17"/>
                          <a:pt x="0" y="17"/>
                          <a:pt x="0" y="17"/>
                        </a:cubicBezTo>
                        <a:cubicBezTo>
                          <a:pt x="0" y="20"/>
                          <a:pt x="0" y="20"/>
                          <a:pt x="0" y="20"/>
                        </a:cubicBezTo>
                        <a:cubicBezTo>
                          <a:pt x="12" y="20"/>
                          <a:pt x="12" y="20"/>
                          <a:pt x="12" y="20"/>
                        </a:cubicBezTo>
                        <a:cubicBezTo>
                          <a:pt x="12" y="17"/>
                          <a:pt x="12" y="17"/>
                          <a:pt x="12" y="17"/>
                        </a:cubicBezTo>
                        <a:cubicBezTo>
                          <a:pt x="5" y="17"/>
                          <a:pt x="5" y="17"/>
                          <a:pt x="5" y="17"/>
                        </a:cubicBezTo>
                        <a:cubicBezTo>
                          <a:pt x="11" y="9"/>
                          <a:pt x="11" y="9"/>
                          <a:pt x="11" y="9"/>
                        </a:cubicBezTo>
                        <a:cubicBezTo>
                          <a:pt x="12" y="8"/>
                          <a:pt x="12" y="7"/>
                          <a:pt x="12" y="5"/>
                        </a:cubicBezTo>
                        <a:close/>
                      </a:path>
                    </a:pathLst>
                  </a:custGeom>
                  <a:solidFill>
                    <a:srgbClr val="C7284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8" name="Google Shape;518;p2"/>
                  <p:cNvSpPr/>
                  <p:nvPr/>
                </p:nvSpPr>
                <p:spPr>
                  <a:xfrm>
                    <a:off x="1320" y="354"/>
                    <a:ext cx="23" cy="42"/>
                  </a:xfrm>
                  <a:custGeom>
                    <a:avLst/>
                    <a:gdLst/>
                    <a:ahLst/>
                    <a:cxnLst/>
                    <a:rect l="l" t="t" r="r" b="b"/>
                    <a:pathLst>
                      <a:path w="11" h="20" extrusionOk="0">
                        <a:moveTo>
                          <a:pt x="6" y="0"/>
                        </a:moveTo>
                        <a:cubicBezTo>
                          <a:pt x="4" y="0"/>
                          <a:pt x="3" y="0"/>
                          <a:pt x="2" y="1"/>
                        </a:cubicBezTo>
                        <a:cubicBezTo>
                          <a:pt x="1" y="2"/>
                          <a:pt x="0" y="4"/>
                          <a:pt x="0" y="5"/>
                        </a:cubicBezTo>
                        <a:cubicBezTo>
                          <a:pt x="0" y="14"/>
                          <a:pt x="0" y="14"/>
                          <a:pt x="0" y="14"/>
                        </a:cubicBezTo>
                        <a:cubicBezTo>
                          <a:pt x="0" y="16"/>
                          <a:pt x="1" y="18"/>
                          <a:pt x="2" y="19"/>
                        </a:cubicBezTo>
                        <a:cubicBezTo>
                          <a:pt x="3" y="20"/>
                          <a:pt x="4" y="20"/>
                          <a:pt x="6" y="20"/>
                        </a:cubicBezTo>
                        <a:cubicBezTo>
                          <a:pt x="6" y="20"/>
                          <a:pt x="6" y="20"/>
                          <a:pt x="6" y="20"/>
                        </a:cubicBezTo>
                        <a:cubicBezTo>
                          <a:pt x="6" y="20"/>
                          <a:pt x="6" y="20"/>
                          <a:pt x="6" y="20"/>
                        </a:cubicBezTo>
                        <a:cubicBezTo>
                          <a:pt x="7" y="20"/>
                          <a:pt x="9" y="20"/>
                          <a:pt x="10" y="19"/>
                        </a:cubicBezTo>
                        <a:cubicBezTo>
                          <a:pt x="11" y="18"/>
                          <a:pt x="11" y="16"/>
                          <a:pt x="11" y="14"/>
                        </a:cubicBezTo>
                        <a:cubicBezTo>
                          <a:pt x="11" y="5"/>
                          <a:pt x="11" y="5"/>
                          <a:pt x="11" y="5"/>
                        </a:cubicBezTo>
                        <a:cubicBezTo>
                          <a:pt x="11" y="4"/>
                          <a:pt x="11" y="2"/>
                          <a:pt x="10" y="1"/>
                        </a:cubicBezTo>
                        <a:cubicBezTo>
                          <a:pt x="9" y="0"/>
                          <a:pt x="7" y="0"/>
                          <a:pt x="6" y="0"/>
                        </a:cubicBezTo>
                        <a:close/>
                        <a:moveTo>
                          <a:pt x="3" y="6"/>
                        </a:moveTo>
                        <a:cubicBezTo>
                          <a:pt x="3" y="4"/>
                          <a:pt x="4" y="3"/>
                          <a:pt x="6" y="3"/>
                        </a:cubicBezTo>
                        <a:cubicBezTo>
                          <a:pt x="7" y="3"/>
                          <a:pt x="8" y="4"/>
                          <a:pt x="8" y="6"/>
                        </a:cubicBezTo>
                        <a:cubicBezTo>
                          <a:pt x="8" y="14"/>
                          <a:pt x="8" y="14"/>
                          <a:pt x="8" y="14"/>
                        </a:cubicBezTo>
                        <a:cubicBezTo>
                          <a:pt x="8" y="16"/>
                          <a:pt x="7" y="17"/>
                          <a:pt x="6" y="17"/>
                        </a:cubicBezTo>
                        <a:cubicBezTo>
                          <a:pt x="4" y="17"/>
                          <a:pt x="3" y="16"/>
                          <a:pt x="3" y="14"/>
                        </a:cubicBezTo>
                        <a:lnTo>
                          <a:pt x="3" y="6"/>
                        </a:lnTo>
                        <a:close/>
                      </a:path>
                    </a:pathLst>
                  </a:custGeom>
                  <a:solidFill>
                    <a:srgbClr val="C7284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9" name="Google Shape;519;p2"/>
                  <p:cNvSpPr/>
                  <p:nvPr/>
                </p:nvSpPr>
                <p:spPr>
                  <a:xfrm>
                    <a:off x="1347" y="354"/>
                    <a:ext cx="26" cy="42"/>
                  </a:xfrm>
                  <a:custGeom>
                    <a:avLst/>
                    <a:gdLst/>
                    <a:ahLst/>
                    <a:cxnLst/>
                    <a:rect l="l" t="t" r="r" b="b"/>
                    <a:pathLst>
                      <a:path w="26" h="42" extrusionOk="0">
                        <a:moveTo>
                          <a:pt x="22" y="17"/>
                        </a:moveTo>
                        <a:lnTo>
                          <a:pt x="16" y="17"/>
                        </a:lnTo>
                        <a:lnTo>
                          <a:pt x="16" y="29"/>
                        </a:lnTo>
                        <a:lnTo>
                          <a:pt x="8" y="29"/>
                        </a:lnTo>
                        <a:lnTo>
                          <a:pt x="20" y="0"/>
                        </a:lnTo>
                        <a:lnTo>
                          <a:pt x="12" y="0"/>
                        </a:lnTo>
                        <a:lnTo>
                          <a:pt x="0" y="29"/>
                        </a:lnTo>
                        <a:lnTo>
                          <a:pt x="0" y="36"/>
                        </a:lnTo>
                        <a:lnTo>
                          <a:pt x="16" y="36"/>
                        </a:lnTo>
                        <a:lnTo>
                          <a:pt x="16" y="42"/>
                        </a:lnTo>
                        <a:lnTo>
                          <a:pt x="22" y="42"/>
                        </a:lnTo>
                        <a:lnTo>
                          <a:pt x="22" y="36"/>
                        </a:lnTo>
                        <a:lnTo>
                          <a:pt x="26" y="36"/>
                        </a:lnTo>
                        <a:lnTo>
                          <a:pt x="26" y="29"/>
                        </a:lnTo>
                        <a:lnTo>
                          <a:pt x="22" y="29"/>
                        </a:lnTo>
                        <a:lnTo>
                          <a:pt x="22" y="17"/>
                        </a:lnTo>
                        <a:close/>
                      </a:path>
                    </a:pathLst>
                  </a:custGeom>
                  <a:solidFill>
                    <a:srgbClr val="C7284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0" name="Google Shape;520;p2"/>
                  <p:cNvSpPr/>
                  <p:nvPr/>
                </p:nvSpPr>
                <p:spPr>
                  <a:xfrm>
                    <a:off x="1377" y="354"/>
                    <a:ext cx="23" cy="42"/>
                  </a:xfrm>
                  <a:custGeom>
                    <a:avLst/>
                    <a:gdLst/>
                    <a:ahLst/>
                    <a:cxnLst/>
                    <a:rect l="l" t="t" r="r" b="b"/>
                    <a:pathLst>
                      <a:path w="11" h="20" extrusionOk="0">
                        <a:moveTo>
                          <a:pt x="9" y="1"/>
                        </a:moveTo>
                        <a:cubicBezTo>
                          <a:pt x="8" y="0"/>
                          <a:pt x="7" y="0"/>
                          <a:pt x="5" y="0"/>
                        </a:cubicBezTo>
                        <a:cubicBezTo>
                          <a:pt x="4" y="0"/>
                          <a:pt x="2" y="0"/>
                          <a:pt x="1" y="1"/>
                        </a:cubicBezTo>
                        <a:cubicBezTo>
                          <a:pt x="0" y="2"/>
                          <a:pt x="0" y="4"/>
                          <a:pt x="0" y="5"/>
                        </a:cubicBezTo>
                        <a:cubicBezTo>
                          <a:pt x="0" y="14"/>
                          <a:pt x="0" y="14"/>
                          <a:pt x="0" y="14"/>
                        </a:cubicBezTo>
                        <a:cubicBezTo>
                          <a:pt x="0" y="16"/>
                          <a:pt x="0" y="18"/>
                          <a:pt x="1" y="19"/>
                        </a:cubicBezTo>
                        <a:cubicBezTo>
                          <a:pt x="2" y="20"/>
                          <a:pt x="4" y="20"/>
                          <a:pt x="5" y="20"/>
                        </a:cubicBezTo>
                        <a:cubicBezTo>
                          <a:pt x="5" y="20"/>
                          <a:pt x="5" y="20"/>
                          <a:pt x="5" y="20"/>
                        </a:cubicBezTo>
                        <a:cubicBezTo>
                          <a:pt x="5" y="20"/>
                          <a:pt x="5" y="20"/>
                          <a:pt x="5" y="20"/>
                        </a:cubicBezTo>
                        <a:cubicBezTo>
                          <a:pt x="7" y="20"/>
                          <a:pt x="8" y="20"/>
                          <a:pt x="9" y="19"/>
                        </a:cubicBezTo>
                        <a:cubicBezTo>
                          <a:pt x="10" y="18"/>
                          <a:pt x="11" y="16"/>
                          <a:pt x="11" y="14"/>
                        </a:cubicBezTo>
                        <a:cubicBezTo>
                          <a:pt x="11" y="5"/>
                          <a:pt x="11" y="5"/>
                          <a:pt x="11" y="5"/>
                        </a:cubicBezTo>
                        <a:cubicBezTo>
                          <a:pt x="11" y="4"/>
                          <a:pt x="10" y="2"/>
                          <a:pt x="9" y="1"/>
                        </a:cubicBezTo>
                        <a:close/>
                        <a:moveTo>
                          <a:pt x="3" y="6"/>
                        </a:moveTo>
                        <a:cubicBezTo>
                          <a:pt x="3" y="4"/>
                          <a:pt x="4" y="3"/>
                          <a:pt x="5" y="3"/>
                        </a:cubicBezTo>
                        <a:cubicBezTo>
                          <a:pt x="7" y="3"/>
                          <a:pt x="8" y="4"/>
                          <a:pt x="8" y="6"/>
                        </a:cubicBezTo>
                        <a:cubicBezTo>
                          <a:pt x="8" y="14"/>
                          <a:pt x="8" y="14"/>
                          <a:pt x="8" y="14"/>
                        </a:cubicBezTo>
                        <a:cubicBezTo>
                          <a:pt x="8" y="16"/>
                          <a:pt x="7" y="17"/>
                          <a:pt x="5" y="17"/>
                        </a:cubicBezTo>
                        <a:cubicBezTo>
                          <a:pt x="4" y="17"/>
                          <a:pt x="3" y="16"/>
                          <a:pt x="3" y="14"/>
                        </a:cubicBezTo>
                        <a:lnTo>
                          <a:pt x="3" y="6"/>
                        </a:lnTo>
                        <a:close/>
                      </a:path>
                    </a:pathLst>
                  </a:custGeom>
                  <a:solidFill>
                    <a:srgbClr val="C7284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521" name="Google Shape;521;p2"/>
                <p:cNvSpPr txBox="1"/>
                <p:nvPr/>
              </p:nvSpPr>
              <p:spPr>
                <a:xfrm>
                  <a:off x="2529607" y="608990"/>
                  <a:ext cx="5573315" cy="33693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cap="none">
                      <a:solidFill>
                        <a:srgbClr val="000000"/>
                      </a:solidFill>
                      <a:latin typeface="Arial"/>
                      <a:ea typeface="Arial"/>
                      <a:cs typeface="Arial"/>
                      <a:sym typeface="Arial"/>
                    </a:rPr>
                    <a:t>MATATAG, MAGINHAWA AT PANATAG NA BUHAY</a:t>
                  </a:r>
                  <a:endParaRPr sz="1400" b="1" cap="none">
                    <a:solidFill>
                      <a:srgbClr val="000000"/>
                    </a:solidFill>
                    <a:latin typeface="Arial"/>
                    <a:ea typeface="Arial"/>
                    <a:cs typeface="Arial"/>
                    <a:sym typeface="Arial"/>
                  </a:endParaRPr>
                </a:p>
              </p:txBody>
            </p:sp>
          </p:grpSp>
          <p:sp>
            <p:nvSpPr>
              <p:cNvPr id="522" name="Google Shape;522;p2"/>
              <p:cNvSpPr/>
              <p:nvPr/>
            </p:nvSpPr>
            <p:spPr>
              <a:xfrm>
                <a:off x="8464780" y="381508"/>
                <a:ext cx="541735" cy="375760"/>
              </a:xfrm>
              <a:prstGeom prst="rect">
                <a:avLst/>
              </a:prstGeom>
              <a:solidFill>
                <a:srgbClr val="F7D813"/>
              </a:solidFill>
              <a:ln w="12700" cap="flat" cmpd="sng">
                <a:solidFill>
                  <a:srgbClr val="F7D81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300" b="1">
                    <a:solidFill>
                      <a:schemeClr val="dk1"/>
                    </a:solidFill>
                    <a:latin typeface="Arial"/>
                    <a:ea typeface="Arial"/>
                    <a:cs typeface="Arial"/>
                    <a:sym typeface="Arial"/>
                  </a:rPr>
                  <a:t>2040</a:t>
                </a:r>
                <a:endParaRPr sz="1300" b="1">
                  <a:solidFill>
                    <a:schemeClr val="dk1"/>
                  </a:solidFill>
                  <a:latin typeface="Arial"/>
                  <a:ea typeface="Arial"/>
                  <a:cs typeface="Arial"/>
                  <a:sym typeface="Arial"/>
                </a:endParaRPr>
              </a:p>
            </p:txBody>
          </p:sp>
          <p:grpSp>
            <p:nvGrpSpPr>
              <p:cNvPr id="523" name="Google Shape;523;p2"/>
              <p:cNvGrpSpPr/>
              <p:nvPr/>
            </p:nvGrpSpPr>
            <p:grpSpPr>
              <a:xfrm>
                <a:off x="3021133" y="837872"/>
                <a:ext cx="5443647" cy="224925"/>
                <a:chOff x="3021133" y="883489"/>
                <a:chExt cx="5443647" cy="182134"/>
              </a:xfrm>
            </p:grpSpPr>
            <p:sp>
              <p:nvSpPr>
                <p:cNvPr id="524" name="Google Shape;524;p2"/>
                <p:cNvSpPr/>
                <p:nvPr/>
              </p:nvSpPr>
              <p:spPr>
                <a:xfrm>
                  <a:off x="3021133" y="910183"/>
                  <a:ext cx="5337053" cy="155440"/>
                </a:xfrm>
                <a:prstGeom prst="rect">
                  <a:avLst/>
                </a:prstGeom>
                <a:solidFill>
                  <a:srgbClr val="7F7F7F"/>
                </a:solidFill>
                <a:ln w="9525"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5" name="Google Shape;525;p2"/>
                <p:cNvSpPr txBox="1"/>
                <p:nvPr/>
              </p:nvSpPr>
              <p:spPr>
                <a:xfrm>
                  <a:off x="3335688" y="883489"/>
                  <a:ext cx="5129092" cy="178941"/>
                </a:xfrm>
                <a:prstGeom prst="rect">
                  <a:avLst/>
                </a:prstGeom>
                <a:noFill/>
                <a:ln>
                  <a:noFill/>
                </a:ln>
              </p:spPr>
              <p:txBody>
                <a:bodyPr spcFirstLastPara="1" wrap="square" lIns="91425" tIns="45700" rIns="91425" bIns="45700" anchor="t" anchorCtr="0">
                  <a:noAutofit/>
                </a:bodyPr>
                <a:lstStyle/>
                <a:p>
                  <a:pPr marL="457200" marR="0" lvl="0" indent="-457200" algn="l" rtl="0">
                    <a:lnSpc>
                      <a:spcPct val="107000"/>
                    </a:lnSpc>
                    <a:spcBef>
                      <a:spcPts val="0"/>
                    </a:spcBef>
                    <a:spcAft>
                      <a:spcPts val="0"/>
                    </a:spcAft>
                    <a:buNone/>
                  </a:pPr>
                  <a:r>
                    <a:rPr lang="en-US" sz="1300" b="1">
                      <a:solidFill>
                        <a:srgbClr val="FFFFFF"/>
                      </a:solidFill>
                      <a:latin typeface="Arial"/>
                      <a:ea typeface="Arial"/>
                      <a:cs typeface="Arial"/>
                      <a:sym typeface="Arial"/>
                    </a:rPr>
                    <a:t>MIMAROPA: THE DESTINATION OF CHOICE</a:t>
                  </a:r>
                  <a:endParaRPr sz="1300">
                    <a:solidFill>
                      <a:schemeClr val="dk1"/>
                    </a:solidFill>
                    <a:latin typeface="Arial"/>
                    <a:ea typeface="Arial"/>
                    <a:cs typeface="Arial"/>
                    <a:sym typeface="Arial"/>
                  </a:endParaRPr>
                </a:p>
              </p:txBody>
            </p:sp>
          </p:grpSp>
          <p:sp>
            <p:nvSpPr>
              <p:cNvPr id="526" name="Google Shape;526;p2"/>
              <p:cNvSpPr/>
              <p:nvPr/>
            </p:nvSpPr>
            <p:spPr>
              <a:xfrm>
                <a:off x="8452276" y="1131681"/>
                <a:ext cx="541735" cy="415558"/>
              </a:xfrm>
              <a:prstGeom prst="rect">
                <a:avLst/>
              </a:prstGeom>
              <a:solidFill>
                <a:srgbClr val="94D6DC"/>
              </a:solidFill>
              <a:ln w="12700" cap="flat" cmpd="sng">
                <a:solidFill>
                  <a:srgbClr val="94D6D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300" b="1">
                    <a:solidFill>
                      <a:schemeClr val="dk1"/>
                    </a:solidFill>
                    <a:latin typeface="Arial"/>
                    <a:ea typeface="Arial"/>
                    <a:cs typeface="Arial"/>
                    <a:sym typeface="Arial"/>
                  </a:rPr>
                  <a:t>2022</a:t>
                </a:r>
                <a:endParaRPr/>
              </a:p>
            </p:txBody>
          </p:sp>
          <p:sp>
            <p:nvSpPr>
              <p:cNvPr id="527" name="Google Shape;527;p2"/>
              <p:cNvSpPr/>
              <p:nvPr/>
            </p:nvSpPr>
            <p:spPr>
              <a:xfrm>
                <a:off x="5299331" y="715417"/>
                <a:ext cx="137201" cy="126139"/>
              </a:xfrm>
              <a:prstGeom prst="upArrow">
                <a:avLst>
                  <a:gd name="adj1" fmla="val 50000"/>
                  <a:gd name="adj2" fmla="val 50000"/>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00000"/>
                  </a:solidFill>
                  <a:latin typeface="Calibri"/>
                  <a:ea typeface="Calibri"/>
                  <a:cs typeface="Calibri"/>
                  <a:sym typeface="Calibri"/>
                </a:endParaRPr>
              </a:p>
            </p:txBody>
          </p:sp>
          <p:sp>
            <p:nvSpPr>
              <p:cNvPr id="528" name="Google Shape;528;p2"/>
              <p:cNvSpPr/>
              <p:nvPr/>
            </p:nvSpPr>
            <p:spPr>
              <a:xfrm>
                <a:off x="5320378" y="1024178"/>
                <a:ext cx="137201" cy="126139"/>
              </a:xfrm>
              <a:prstGeom prst="upArrow">
                <a:avLst>
                  <a:gd name="adj1" fmla="val 50000"/>
                  <a:gd name="adj2" fmla="val 50000"/>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00000"/>
                  </a:solidFill>
                  <a:latin typeface="Calibri"/>
                  <a:ea typeface="Calibri"/>
                  <a:cs typeface="Calibri"/>
                  <a:sym typeface="Calibri"/>
                </a:endParaRPr>
              </a:p>
            </p:txBody>
          </p:sp>
          <p:sp>
            <p:nvSpPr>
              <p:cNvPr id="529" name="Google Shape;529;p2"/>
              <p:cNvSpPr/>
              <p:nvPr/>
            </p:nvSpPr>
            <p:spPr>
              <a:xfrm>
                <a:off x="5321635" y="1531211"/>
                <a:ext cx="137201" cy="126139"/>
              </a:xfrm>
              <a:prstGeom prst="upArrow">
                <a:avLst>
                  <a:gd name="adj1" fmla="val 50000"/>
                  <a:gd name="adj2" fmla="val 50000"/>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00000"/>
                  </a:solidFill>
                  <a:latin typeface="Calibri"/>
                  <a:ea typeface="Calibri"/>
                  <a:cs typeface="Calibri"/>
                  <a:sym typeface="Calibri"/>
                </a:endParaRPr>
              </a:p>
            </p:txBody>
          </p:sp>
        </p:grpSp>
      </p:grpSp>
      <p:sp>
        <p:nvSpPr>
          <p:cNvPr id="530" name="Google Shape;530;p2"/>
          <p:cNvSpPr txBox="1"/>
          <p:nvPr/>
        </p:nvSpPr>
        <p:spPr>
          <a:xfrm>
            <a:off x="1078174" y="-25599"/>
            <a:ext cx="1004818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007CCC"/>
                </a:solidFill>
                <a:latin typeface="Arial"/>
                <a:ea typeface="Arial"/>
                <a:cs typeface="Arial"/>
                <a:sym typeface="Arial"/>
              </a:rPr>
              <a:t>MIMAROPA RDP 2017-2022 Strategic Framework</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grpSp>
        <p:nvGrpSpPr>
          <p:cNvPr id="536" name="Google Shape;536;p3"/>
          <p:cNvGrpSpPr/>
          <p:nvPr/>
        </p:nvGrpSpPr>
        <p:grpSpPr>
          <a:xfrm>
            <a:off x="710813" y="388159"/>
            <a:ext cx="10763069" cy="6132221"/>
            <a:chOff x="211546" y="279798"/>
            <a:chExt cx="8794969" cy="4829174"/>
          </a:xfrm>
        </p:grpSpPr>
        <p:grpSp>
          <p:nvGrpSpPr>
            <p:cNvPr id="537" name="Google Shape;537;p3"/>
            <p:cNvGrpSpPr/>
            <p:nvPr/>
          </p:nvGrpSpPr>
          <p:grpSpPr>
            <a:xfrm>
              <a:off x="2819400" y="2909931"/>
              <a:ext cx="6077877" cy="694135"/>
              <a:chOff x="3759201" y="3880369"/>
              <a:chExt cx="8102947" cy="924421"/>
            </a:xfrm>
          </p:grpSpPr>
          <p:grpSp>
            <p:nvGrpSpPr>
              <p:cNvPr id="538" name="Google Shape;538;p3"/>
              <p:cNvGrpSpPr/>
              <p:nvPr/>
            </p:nvGrpSpPr>
            <p:grpSpPr>
              <a:xfrm>
                <a:off x="3952531" y="3970867"/>
                <a:ext cx="7909617" cy="677333"/>
                <a:chOff x="1978" y="2305"/>
                <a:chExt cx="1743" cy="320"/>
              </a:xfrm>
            </p:grpSpPr>
            <p:sp>
              <p:nvSpPr>
                <p:cNvPr id="539" name="Google Shape;539;p3"/>
                <p:cNvSpPr/>
                <p:nvPr/>
              </p:nvSpPr>
              <p:spPr>
                <a:xfrm>
                  <a:off x="1980" y="2305"/>
                  <a:ext cx="1704" cy="3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40" name="Google Shape;540;p3"/>
                <p:cNvSpPr/>
                <p:nvPr/>
              </p:nvSpPr>
              <p:spPr>
                <a:xfrm>
                  <a:off x="1978" y="2307"/>
                  <a:ext cx="1743" cy="318"/>
                </a:xfrm>
                <a:prstGeom prst="rect">
                  <a:avLst/>
                </a:prstGeom>
                <a:solidFill>
                  <a:srgbClr val="C7EAF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grpSp>
          <p:pic>
            <p:nvPicPr>
              <p:cNvPr id="541" name="Google Shape;541;p3"/>
              <p:cNvPicPr preferRelativeResize="0"/>
              <p:nvPr/>
            </p:nvPicPr>
            <p:blipFill rotWithShape="1">
              <a:blip r:embed="rId3">
                <a:alphaModFix/>
              </a:blip>
              <a:srcRect/>
              <a:stretch/>
            </p:blipFill>
            <p:spPr>
              <a:xfrm>
                <a:off x="3759201" y="3880369"/>
                <a:ext cx="924619" cy="924421"/>
              </a:xfrm>
              <a:prstGeom prst="rect">
                <a:avLst/>
              </a:prstGeom>
              <a:noFill/>
              <a:ln>
                <a:noFill/>
              </a:ln>
            </p:spPr>
          </p:pic>
        </p:grpSp>
        <p:grpSp>
          <p:nvGrpSpPr>
            <p:cNvPr id="542" name="Google Shape;542;p3"/>
            <p:cNvGrpSpPr/>
            <p:nvPr/>
          </p:nvGrpSpPr>
          <p:grpSpPr>
            <a:xfrm>
              <a:off x="211546" y="279798"/>
              <a:ext cx="8794969" cy="4829174"/>
              <a:chOff x="211546" y="279798"/>
              <a:chExt cx="8794969" cy="4829174"/>
            </a:xfrm>
          </p:grpSpPr>
          <p:grpSp>
            <p:nvGrpSpPr>
              <p:cNvPr id="543" name="Google Shape;543;p3"/>
              <p:cNvGrpSpPr/>
              <p:nvPr/>
            </p:nvGrpSpPr>
            <p:grpSpPr>
              <a:xfrm>
                <a:off x="504658" y="1678096"/>
                <a:ext cx="2314155" cy="525911"/>
                <a:chOff x="674202" y="2292351"/>
                <a:chExt cx="3082883" cy="700616"/>
              </a:xfrm>
            </p:grpSpPr>
            <p:sp>
              <p:nvSpPr>
                <p:cNvPr id="544" name="Google Shape;544;p3"/>
                <p:cNvSpPr/>
                <p:nvPr/>
              </p:nvSpPr>
              <p:spPr>
                <a:xfrm>
                  <a:off x="915353" y="2292351"/>
                  <a:ext cx="2606017" cy="700616"/>
                </a:xfrm>
                <a:prstGeom prst="rect">
                  <a:avLst/>
                </a:prstGeom>
                <a:solidFill>
                  <a:srgbClr val="FFC11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45" name="Google Shape;545;p3"/>
                <p:cNvSpPr txBox="1"/>
                <p:nvPr/>
              </p:nvSpPr>
              <p:spPr>
                <a:xfrm>
                  <a:off x="674202" y="2388601"/>
                  <a:ext cx="3082883" cy="5166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300" b="1">
                      <a:solidFill>
                        <a:srgbClr val="000000"/>
                      </a:solidFill>
                      <a:latin typeface="Arial"/>
                      <a:ea typeface="Arial"/>
                      <a:cs typeface="Arial"/>
                      <a:sym typeface="Arial"/>
                    </a:rPr>
                    <a:t>“MALASAKIT”</a:t>
                  </a:r>
                  <a:endParaRPr/>
                </a:p>
                <a:p>
                  <a:pPr marL="0" marR="0" lvl="0" indent="0" algn="ctr" rtl="0">
                    <a:spcBef>
                      <a:spcPts val="0"/>
                    </a:spcBef>
                    <a:spcAft>
                      <a:spcPts val="0"/>
                    </a:spcAft>
                    <a:buNone/>
                  </a:pPr>
                  <a:r>
                    <a:rPr lang="en-US" sz="1300" b="1">
                      <a:solidFill>
                        <a:srgbClr val="000000"/>
                      </a:solidFill>
                      <a:latin typeface="Arial"/>
                      <a:ea typeface="Arial"/>
                      <a:cs typeface="Arial"/>
                      <a:sym typeface="Arial"/>
                    </a:rPr>
                    <a:t>Enhancing the social fabric</a:t>
                  </a:r>
                  <a:endParaRPr/>
                </a:p>
              </p:txBody>
            </p:sp>
          </p:grpSp>
          <p:grpSp>
            <p:nvGrpSpPr>
              <p:cNvPr id="546" name="Google Shape;546;p3"/>
              <p:cNvGrpSpPr/>
              <p:nvPr/>
            </p:nvGrpSpPr>
            <p:grpSpPr>
              <a:xfrm>
                <a:off x="3335688" y="1670555"/>
                <a:ext cx="2359342" cy="547584"/>
                <a:chOff x="4474595" y="2292351"/>
                <a:chExt cx="3146052" cy="730201"/>
              </a:xfrm>
            </p:grpSpPr>
            <p:sp>
              <p:nvSpPr>
                <p:cNvPr id="547" name="Google Shape;547;p3"/>
                <p:cNvSpPr/>
                <p:nvPr/>
              </p:nvSpPr>
              <p:spPr>
                <a:xfrm>
                  <a:off x="4527938" y="2292351"/>
                  <a:ext cx="3092709" cy="723900"/>
                </a:xfrm>
                <a:prstGeom prst="rect">
                  <a:avLst/>
                </a:prstGeom>
                <a:solidFill>
                  <a:srgbClr val="28AFE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48" name="Google Shape;548;p3"/>
                <p:cNvSpPr txBox="1"/>
                <p:nvPr/>
              </p:nvSpPr>
              <p:spPr>
                <a:xfrm>
                  <a:off x="4474595" y="2295333"/>
                  <a:ext cx="3146052" cy="72721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300" b="1">
                      <a:solidFill>
                        <a:srgbClr val="000000"/>
                      </a:solidFill>
                      <a:latin typeface="Arial"/>
                      <a:ea typeface="Arial"/>
                      <a:cs typeface="Arial"/>
                      <a:sym typeface="Arial"/>
                    </a:rPr>
                    <a:t>“PAGBABAGO”</a:t>
                  </a:r>
                  <a:endParaRPr/>
                </a:p>
                <a:p>
                  <a:pPr marL="0" marR="0" lvl="0" indent="0" algn="ctr" rtl="0">
                    <a:spcBef>
                      <a:spcPts val="0"/>
                    </a:spcBef>
                    <a:spcAft>
                      <a:spcPts val="0"/>
                    </a:spcAft>
                    <a:buNone/>
                  </a:pPr>
                  <a:r>
                    <a:rPr lang="en-US" sz="1300" b="1">
                      <a:solidFill>
                        <a:srgbClr val="000000"/>
                      </a:solidFill>
                      <a:latin typeface="Arial"/>
                      <a:ea typeface="Arial"/>
                      <a:cs typeface="Arial"/>
                      <a:sym typeface="Arial"/>
                    </a:rPr>
                    <a:t>Inequality-Reducing transformation</a:t>
                  </a:r>
                  <a:endParaRPr sz="1300" b="1">
                    <a:solidFill>
                      <a:srgbClr val="000000"/>
                    </a:solidFill>
                    <a:latin typeface="Arial"/>
                    <a:ea typeface="Arial"/>
                    <a:cs typeface="Arial"/>
                    <a:sym typeface="Arial"/>
                  </a:endParaRPr>
                </a:p>
              </p:txBody>
            </p:sp>
          </p:grpSp>
          <p:grpSp>
            <p:nvGrpSpPr>
              <p:cNvPr id="549" name="Google Shape;549;p3"/>
              <p:cNvGrpSpPr/>
              <p:nvPr/>
            </p:nvGrpSpPr>
            <p:grpSpPr>
              <a:xfrm>
                <a:off x="6420190" y="1679071"/>
                <a:ext cx="2280047" cy="529829"/>
                <a:chOff x="8443209" y="2292351"/>
                <a:chExt cx="3010070" cy="704850"/>
              </a:xfrm>
            </p:grpSpPr>
            <p:sp>
              <p:nvSpPr>
                <p:cNvPr id="550" name="Google Shape;550;p3"/>
                <p:cNvSpPr/>
                <p:nvPr/>
              </p:nvSpPr>
              <p:spPr>
                <a:xfrm>
                  <a:off x="8470147" y="2292351"/>
                  <a:ext cx="2935640" cy="704850"/>
                </a:xfrm>
                <a:prstGeom prst="rect">
                  <a:avLst/>
                </a:prstGeom>
                <a:solidFill>
                  <a:srgbClr val="C3DD8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51" name="Google Shape;551;p3"/>
                <p:cNvSpPr txBox="1"/>
                <p:nvPr/>
              </p:nvSpPr>
              <p:spPr>
                <a:xfrm>
                  <a:off x="8443209" y="2373946"/>
                  <a:ext cx="3010070" cy="51590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300" b="1">
                      <a:solidFill>
                        <a:srgbClr val="000000"/>
                      </a:solidFill>
                      <a:latin typeface="Arial"/>
                      <a:ea typeface="Arial"/>
                      <a:cs typeface="Arial"/>
                      <a:sym typeface="Arial"/>
                    </a:rPr>
                    <a:t>“PATULOY NA PAG-UNLAD”</a:t>
                  </a:r>
                  <a:endParaRPr/>
                </a:p>
                <a:p>
                  <a:pPr marL="0" marR="0" lvl="0" indent="0" algn="ctr" rtl="0">
                    <a:spcBef>
                      <a:spcPts val="0"/>
                    </a:spcBef>
                    <a:spcAft>
                      <a:spcPts val="0"/>
                    </a:spcAft>
                    <a:buNone/>
                  </a:pPr>
                  <a:r>
                    <a:rPr lang="en-US" sz="1300" b="1">
                      <a:solidFill>
                        <a:srgbClr val="000000"/>
                      </a:solidFill>
                      <a:latin typeface="Arial"/>
                      <a:ea typeface="Arial"/>
                      <a:cs typeface="Arial"/>
                      <a:sym typeface="Arial"/>
                    </a:rPr>
                    <a:t>Increasing growth potential</a:t>
                  </a:r>
                  <a:endParaRPr/>
                </a:p>
              </p:txBody>
            </p:sp>
          </p:grpSp>
          <p:grpSp>
            <p:nvGrpSpPr>
              <p:cNvPr id="552" name="Google Shape;552;p3"/>
              <p:cNvGrpSpPr/>
              <p:nvPr/>
            </p:nvGrpSpPr>
            <p:grpSpPr>
              <a:xfrm>
                <a:off x="415548" y="923129"/>
                <a:ext cx="7942638" cy="780137"/>
                <a:chOff x="260" y="539"/>
                <a:chExt cx="5265" cy="505"/>
              </a:xfrm>
            </p:grpSpPr>
            <p:sp>
              <p:nvSpPr>
                <p:cNvPr id="553" name="Google Shape;553;p3"/>
                <p:cNvSpPr/>
                <p:nvPr/>
              </p:nvSpPr>
              <p:spPr>
                <a:xfrm>
                  <a:off x="480" y="539"/>
                  <a:ext cx="4404" cy="50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54" name="Google Shape;554;p3"/>
                <p:cNvGrpSpPr/>
                <p:nvPr/>
              </p:nvGrpSpPr>
              <p:grpSpPr>
                <a:xfrm>
                  <a:off x="260" y="558"/>
                  <a:ext cx="5265" cy="471"/>
                  <a:chOff x="260" y="558"/>
                  <a:chExt cx="5265" cy="471"/>
                </a:xfrm>
              </p:grpSpPr>
              <p:sp>
                <p:nvSpPr>
                  <p:cNvPr id="555" name="Google Shape;555;p3"/>
                  <p:cNvSpPr/>
                  <p:nvPr/>
                </p:nvSpPr>
                <p:spPr>
                  <a:xfrm>
                    <a:off x="1298" y="674"/>
                    <a:ext cx="4227" cy="289"/>
                  </a:xfrm>
                  <a:prstGeom prst="rect">
                    <a:avLst/>
                  </a:prstGeom>
                  <a:solidFill>
                    <a:srgbClr val="94D6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56" name="Google Shape;556;p3"/>
                  <p:cNvSpPr/>
                  <p:nvPr/>
                </p:nvSpPr>
                <p:spPr>
                  <a:xfrm>
                    <a:off x="260" y="654"/>
                    <a:ext cx="1194" cy="283"/>
                  </a:xfrm>
                  <a:prstGeom prst="rect">
                    <a:avLst/>
                  </a:prstGeom>
                  <a:solidFill>
                    <a:srgbClr val="94D6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57" name="Google Shape;557;p3"/>
                  <p:cNvSpPr/>
                  <p:nvPr/>
                </p:nvSpPr>
                <p:spPr>
                  <a:xfrm>
                    <a:off x="944" y="650"/>
                    <a:ext cx="252" cy="287"/>
                  </a:xfrm>
                  <a:custGeom>
                    <a:avLst/>
                    <a:gdLst/>
                    <a:ahLst/>
                    <a:cxnLst/>
                    <a:rect l="l" t="t" r="r" b="b"/>
                    <a:pathLst>
                      <a:path w="252" h="287" extrusionOk="0">
                        <a:moveTo>
                          <a:pt x="252" y="207"/>
                        </a:moveTo>
                        <a:lnTo>
                          <a:pt x="159" y="287"/>
                        </a:lnTo>
                        <a:lnTo>
                          <a:pt x="0" y="287"/>
                        </a:lnTo>
                        <a:lnTo>
                          <a:pt x="0" y="80"/>
                        </a:lnTo>
                        <a:lnTo>
                          <a:pt x="121" y="0"/>
                        </a:lnTo>
                        <a:lnTo>
                          <a:pt x="252" y="0"/>
                        </a:lnTo>
                        <a:lnTo>
                          <a:pt x="252" y="207"/>
                        </a:lnTo>
                        <a:close/>
                      </a:path>
                    </a:pathLst>
                  </a:custGeom>
                  <a:solidFill>
                    <a:srgbClr val="4AC3C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58" name="Google Shape;558;p3"/>
                  <p:cNvSpPr/>
                  <p:nvPr/>
                </p:nvSpPr>
                <p:spPr>
                  <a:xfrm>
                    <a:off x="1045" y="558"/>
                    <a:ext cx="464" cy="471"/>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59" name="Google Shape;559;p3"/>
                  <p:cNvSpPr/>
                  <p:nvPr/>
                </p:nvSpPr>
                <p:spPr>
                  <a:xfrm>
                    <a:off x="1192" y="794"/>
                    <a:ext cx="317" cy="235"/>
                  </a:xfrm>
                  <a:custGeom>
                    <a:avLst/>
                    <a:gdLst/>
                    <a:ahLst/>
                    <a:cxnLst/>
                    <a:rect l="l" t="t" r="r" b="b"/>
                    <a:pathLst>
                      <a:path w="167" h="123" extrusionOk="0">
                        <a:moveTo>
                          <a:pt x="0" y="115"/>
                        </a:moveTo>
                        <a:cubicBezTo>
                          <a:pt x="14" y="120"/>
                          <a:pt x="29" y="123"/>
                          <a:pt x="44" y="123"/>
                        </a:cubicBezTo>
                        <a:cubicBezTo>
                          <a:pt x="112" y="123"/>
                          <a:pt x="167" y="68"/>
                          <a:pt x="167" y="0"/>
                        </a:cubicBezTo>
                      </a:path>
                    </a:pathLst>
                  </a:custGeom>
                  <a:noFill/>
                  <a:ln w="53975" cap="flat" cmpd="sng">
                    <a:solidFill>
                      <a:srgbClr val="94D6DC"/>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60" name="Google Shape;560;p3"/>
                  <p:cNvSpPr/>
                  <p:nvPr/>
                </p:nvSpPr>
                <p:spPr>
                  <a:xfrm>
                    <a:off x="1045" y="558"/>
                    <a:ext cx="333" cy="402"/>
                  </a:xfrm>
                  <a:custGeom>
                    <a:avLst/>
                    <a:gdLst/>
                    <a:ahLst/>
                    <a:cxnLst/>
                    <a:rect l="l" t="t" r="r" b="b"/>
                    <a:pathLst>
                      <a:path w="176" h="210" extrusionOk="0">
                        <a:moveTo>
                          <a:pt x="176" y="13"/>
                        </a:moveTo>
                        <a:cubicBezTo>
                          <a:pt x="160" y="5"/>
                          <a:pt x="142" y="0"/>
                          <a:pt x="122" y="0"/>
                        </a:cubicBezTo>
                        <a:cubicBezTo>
                          <a:pt x="55" y="0"/>
                          <a:pt x="0" y="55"/>
                          <a:pt x="0" y="123"/>
                        </a:cubicBezTo>
                        <a:cubicBezTo>
                          <a:pt x="0" y="157"/>
                          <a:pt x="13" y="188"/>
                          <a:pt x="36" y="210"/>
                        </a:cubicBezTo>
                      </a:path>
                    </a:pathLst>
                  </a:custGeom>
                  <a:noFill/>
                  <a:ln w="53975" cap="flat" cmpd="sng">
                    <a:solidFill>
                      <a:srgbClr val="4AC3C9"/>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61" name="Google Shape;561;p3"/>
                  <p:cNvSpPr/>
                  <p:nvPr/>
                </p:nvSpPr>
                <p:spPr>
                  <a:xfrm>
                    <a:off x="1077" y="843"/>
                    <a:ext cx="409" cy="161"/>
                  </a:xfrm>
                  <a:custGeom>
                    <a:avLst/>
                    <a:gdLst/>
                    <a:ahLst/>
                    <a:cxnLst/>
                    <a:rect l="l" t="t" r="r" b="b"/>
                    <a:pathLst>
                      <a:path w="216" h="84" extrusionOk="0">
                        <a:moveTo>
                          <a:pt x="105" y="84"/>
                        </a:moveTo>
                        <a:cubicBezTo>
                          <a:pt x="159" y="84"/>
                          <a:pt x="201" y="49"/>
                          <a:pt x="216" y="0"/>
                        </a:cubicBezTo>
                        <a:cubicBezTo>
                          <a:pt x="0" y="0"/>
                          <a:pt x="0" y="0"/>
                          <a:pt x="0" y="0"/>
                        </a:cubicBezTo>
                        <a:cubicBezTo>
                          <a:pt x="15" y="49"/>
                          <a:pt x="52" y="84"/>
                          <a:pt x="105" y="8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62" name="Google Shape;562;p3"/>
                  <p:cNvSpPr/>
                  <p:nvPr/>
                </p:nvSpPr>
                <p:spPr>
                  <a:xfrm>
                    <a:off x="1192" y="686"/>
                    <a:ext cx="70" cy="236"/>
                  </a:xfrm>
                  <a:custGeom>
                    <a:avLst/>
                    <a:gdLst/>
                    <a:ahLst/>
                    <a:cxnLst/>
                    <a:rect l="l" t="t" r="r" b="b"/>
                    <a:pathLst>
                      <a:path w="70" h="236" extrusionOk="0">
                        <a:moveTo>
                          <a:pt x="70" y="39"/>
                        </a:moveTo>
                        <a:lnTo>
                          <a:pt x="36" y="20"/>
                        </a:lnTo>
                        <a:lnTo>
                          <a:pt x="0" y="0"/>
                        </a:lnTo>
                        <a:lnTo>
                          <a:pt x="0" y="236"/>
                        </a:lnTo>
                        <a:lnTo>
                          <a:pt x="36" y="236"/>
                        </a:lnTo>
                        <a:lnTo>
                          <a:pt x="36" y="234"/>
                        </a:lnTo>
                        <a:lnTo>
                          <a:pt x="70" y="234"/>
                        </a:lnTo>
                        <a:lnTo>
                          <a:pt x="70" y="39"/>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63" name="Google Shape;563;p3"/>
                  <p:cNvSpPr/>
                  <p:nvPr/>
                </p:nvSpPr>
                <p:spPr>
                  <a:xfrm>
                    <a:off x="1204" y="732"/>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64" name="Google Shape;564;p3"/>
                  <p:cNvSpPr/>
                  <p:nvPr/>
                </p:nvSpPr>
                <p:spPr>
                  <a:xfrm>
                    <a:off x="1223" y="732"/>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65" name="Google Shape;565;p3"/>
                  <p:cNvSpPr/>
                  <p:nvPr/>
                </p:nvSpPr>
                <p:spPr>
                  <a:xfrm>
                    <a:off x="1243" y="732"/>
                    <a:ext cx="10"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66" name="Google Shape;566;p3"/>
                  <p:cNvSpPr/>
                  <p:nvPr/>
                </p:nvSpPr>
                <p:spPr>
                  <a:xfrm>
                    <a:off x="1204" y="765"/>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67" name="Google Shape;567;p3"/>
                  <p:cNvSpPr/>
                  <p:nvPr/>
                </p:nvSpPr>
                <p:spPr>
                  <a:xfrm>
                    <a:off x="1223" y="765"/>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68" name="Google Shape;568;p3"/>
                  <p:cNvSpPr/>
                  <p:nvPr/>
                </p:nvSpPr>
                <p:spPr>
                  <a:xfrm>
                    <a:off x="1243" y="765"/>
                    <a:ext cx="10"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69" name="Google Shape;569;p3"/>
                  <p:cNvSpPr/>
                  <p:nvPr/>
                </p:nvSpPr>
                <p:spPr>
                  <a:xfrm>
                    <a:off x="1204" y="797"/>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70" name="Google Shape;570;p3"/>
                  <p:cNvSpPr/>
                  <p:nvPr/>
                </p:nvSpPr>
                <p:spPr>
                  <a:xfrm>
                    <a:off x="1223" y="797"/>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71" name="Google Shape;571;p3"/>
                  <p:cNvSpPr/>
                  <p:nvPr/>
                </p:nvSpPr>
                <p:spPr>
                  <a:xfrm>
                    <a:off x="1243" y="797"/>
                    <a:ext cx="10"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72" name="Google Shape;572;p3"/>
                  <p:cNvSpPr/>
                  <p:nvPr/>
                </p:nvSpPr>
                <p:spPr>
                  <a:xfrm>
                    <a:off x="1204" y="830"/>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73" name="Google Shape;573;p3"/>
                  <p:cNvSpPr/>
                  <p:nvPr/>
                </p:nvSpPr>
                <p:spPr>
                  <a:xfrm>
                    <a:off x="1223" y="830"/>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74" name="Google Shape;574;p3"/>
                  <p:cNvSpPr/>
                  <p:nvPr/>
                </p:nvSpPr>
                <p:spPr>
                  <a:xfrm>
                    <a:off x="1243" y="830"/>
                    <a:ext cx="10"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75" name="Google Shape;575;p3"/>
                  <p:cNvSpPr/>
                  <p:nvPr/>
                </p:nvSpPr>
                <p:spPr>
                  <a:xfrm>
                    <a:off x="1204" y="864"/>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76" name="Google Shape;576;p3"/>
                  <p:cNvSpPr/>
                  <p:nvPr/>
                </p:nvSpPr>
                <p:spPr>
                  <a:xfrm>
                    <a:off x="1223" y="864"/>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77" name="Google Shape;577;p3"/>
                  <p:cNvSpPr/>
                  <p:nvPr/>
                </p:nvSpPr>
                <p:spPr>
                  <a:xfrm>
                    <a:off x="1243" y="864"/>
                    <a:ext cx="10"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78" name="Google Shape;578;p3"/>
                  <p:cNvSpPr/>
                  <p:nvPr/>
                </p:nvSpPr>
                <p:spPr>
                  <a:xfrm>
                    <a:off x="1192" y="686"/>
                    <a:ext cx="70" cy="39"/>
                  </a:xfrm>
                  <a:custGeom>
                    <a:avLst/>
                    <a:gdLst/>
                    <a:ahLst/>
                    <a:cxnLst/>
                    <a:rect l="l" t="t" r="r" b="b"/>
                    <a:pathLst>
                      <a:path w="70" h="39" extrusionOk="0">
                        <a:moveTo>
                          <a:pt x="70" y="39"/>
                        </a:moveTo>
                        <a:lnTo>
                          <a:pt x="0" y="0"/>
                        </a:lnTo>
                        <a:lnTo>
                          <a:pt x="70" y="39"/>
                        </a:lnTo>
                        <a:close/>
                      </a:path>
                    </a:pathLst>
                  </a:custGeom>
                  <a:solidFill>
                    <a:srgbClr val="447A7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579" name="Google Shape;579;p3"/>
                  <p:cNvCxnSpPr/>
                  <p:nvPr/>
                </p:nvCxnSpPr>
                <p:spPr>
                  <a:xfrm rot="10800000">
                    <a:off x="1192" y="686"/>
                    <a:ext cx="70" cy="39"/>
                  </a:xfrm>
                  <a:prstGeom prst="straightConnector1">
                    <a:avLst/>
                  </a:prstGeom>
                  <a:noFill/>
                  <a:ln>
                    <a:noFill/>
                  </a:ln>
                </p:spPr>
              </p:cxnSp>
              <p:sp>
                <p:nvSpPr>
                  <p:cNvPr id="580" name="Google Shape;580;p3"/>
                  <p:cNvSpPr/>
                  <p:nvPr/>
                </p:nvSpPr>
                <p:spPr>
                  <a:xfrm>
                    <a:off x="1192" y="684"/>
                    <a:ext cx="70" cy="44"/>
                  </a:xfrm>
                  <a:custGeom>
                    <a:avLst/>
                    <a:gdLst/>
                    <a:ahLst/>
                    <a:cxnLst/>
                    <a:rect l="l" t="t" r="r" b="b"/>
                    <a:pathLst>
                      <a:path w="70" h="44" extrusionOk="0">
                        <a:moveTo>
                          <a:pt x="70" y="44"/>
                        </a:moveTo>
                        <a:lnTo>
                          <a:pt x="70" y="37"/>
                        </a:lnTo>
                        <a:lnTo>
                          <a:pt x="0" y="0"/>
                        </a:lnTo>
                        <a:lnTo>
                          <a:pt x="0" y="6"/>
                        </a:lnTo>
                        <a:lnTo>
                          <a:pt x="70" y="44"/>
                        </a:lnTo>
                        <a:close/>
                      </a:path>
                    </a:pathLst>
                  </a:cu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1" name="Google Shape;581;p3"/>
                  <p:cNvSpPr/>
                  <p:nvPr/>
                </p:nvSpPr>
                <p:spPr>
                  <a:xfrm>
                    <a:off x="1228" y="897"/>
                    <a:ext cx="12" cy="25"/>
                  </a:xfrm>
                  <a:prstGeom prst="rect">
                    <a:avLst/>
                  </a:prstGeom>
                  <a:solidFill>
                    <a:srgbClr val="F1F2F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82" name="Google Shape;582;p3"/>
                  <p:cNvSpPr/>
                  <p:nvPr/>
                </p:nvSpPr>
                <p:spPr>
                  <a:xfrm>
                    <a:off x="1217" y="897"/>
                    <a:ext cx="11" cy="25"/>
                  </a:xfrm>
                  <a:prstGeom prst="rect">
                    <a:avLst/>
                  </a:prstGeom>
                  <a:solidFill>
                    <a:srgbClr val="F1F2F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83" name="Google Shape;583;p3"/>
                  <p:cNvSpPr/>
                  <p:nvPr/>
                </p:nvSpPr>
                <p:spPr>
                  <a:xfrm>
                    <a:off x="1374" y="686"/>
                    <a:ext cx="70" cy="236"/>
                  </a:xfrm>
                  <a:custGeom>
                    <a:avLst/>
                    <a:gdLst/>
                    <a:ahLst/>
                    <a:cxnLst/>
                    <a:rect l="l" t="t" r="r" b="b"/>
                    <a:pathLst>
                      <a:path w="70" h="236" extrusionOk="0">
                        <a:moveTo>
                          <a:pt x="0" y="39"/>
                        </a:moveTo>
                        <a:lnTo>
                          <a:pt x="34" y="20"/>
                        </a:lnTo>
                        <a:lnTo>
                          <a:pt x="70" y="0"/>
                        </a:lnTo>
                        <a:lnTo>
                          <a:pt x="70" y="236"/>
                        </a:lnTo>
                        <a:lnTo>
                          <a:pt x="34" y="236"/>
                        </a:lnTo>
                        <a:lnTo>
                          <a:pt x="34" y="234"/>
                        </a:lnTo>
                        <a:lnTo>
                          <a:pt x="0" y="234"/>
                        </a:lnTo>
                        <a:lnTo>
                          <a:pt x="0" y="39"/>
                        </a:lnTo>
                        <a:close/>
                      </a:path>
                    </a:pathLst>
                  </a:custGeom>
                  <a:solidFill>
                    <a:srgbClr val="4AC3C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4" name="Google Shape;584;p3"/>
                  <p:cNvSpPr/>
                  <p:nvPr/>
                </p:nvSpPr>
                <p:spPr>
                  <a:xfrm>
                    <a:off x="1423" y="732"/>
                    <a:ext cx="10"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85" name="Google Shape;585;p3"/>
                  <p:cNvSpPr/>
                  <p:nvPr/>
                </p:nvSpPr>
                <p:spPr>
                  <a:xfrm>
                    <a:off x="1403" y="732"/>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86" name="Google Shape;586;p3"/>
                  <p:cNvSpPr/>
                  <p:nvPr/>
                </p:nvSpPr>
                <p:spPr>
                  <a:xfrm>
                    <a:off x="1384" y="732"/>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87" name="Google Shape;587;p3"/>
                  <p:cNvSpPr/>
                  <p:nvPr/>
                </p:nvSpPr>
                <p:spPr>
                  <a:xfrm>
                    <a:off x="1423" y="765"/>
                    <a:ext cx="10"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88" name="Google Shape;588;p3"/>
                  <p:cNvSpPr/>
                  <p:nvPr/>
                </p:nvSpPr>
                <p:spPr>
                  <a:xfrm>
                    <a:off x="1403" y="765"/>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89" name="Google Shape;589;p3"/>
                  <p:cNvSpPr/>
                  <p:nvPr/>
                </p:nvSpPr>
                <p:spPr>
                  <a:xfrm>
                    <a:off x="1384" y="765"/>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90" name="Google Shape;590;p3"/>
                  <p:cNvSpPr/>
                  <p:nvPr/>
                </p:nvSpPr>
                <p:spPr>
                  <a:xfrm>
                    <a:off x="1423" y="797"/>
                    <a:ext cx="10"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91" name="Google Shape;591;p3"/>
                  <p:cNvSpPr/>
                  <p:nvPr/>
                </p:nvSpPr>
                <p:spPr>
                  <a:xfrm>
                    <a:off x="1403" y="797"/>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92" name="Google Shape;592;p3"/>
                  <p:cNvSpPr/>
                  <p:nvPr/>
                </p:nvSpPr>
                <p:spPr>
                  <a:xfrm>
                    <a:off x="1384" y="797"/>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93" name="Google Shape;593;p3"/>
                  <p:cNvSpPr/>
                  <p:nvPr/>
                </p:nvSpPr>
                <p:spPr>
                  <a:xfrm>
                    <a:off x="1423" y="830"/>
                    <a:ext cx="10"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94" name="Google Shape;594;p3"/>
                  <p:cNvSpPr/>
                  <p:nvPr/>
                </p:nvSpPr>
                <p:spPr>
                  <a:xfrm>
                    <a:off x="1403" y="830"/>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95" name="Google Shape;595;p3"/>
                  <p:cNvSpPr/>
                  <p:nvPr/>
                </p:nvSpPr>
                <p:spPr>
                  <a:xfrm>
                    <a:off x="1384" y="830"/>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96" name="Google Shape;596;p3"/>
                  <p:cNvSpPr/>
                  <p:nvPr/>
                </p:nvSpPr>
                <p:spPr>
                  <a:xfrm>
                    <a:off x="1423" y="864"/>
                    <a:ext cx="10"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97" name="Google Shape;597;p3"/>
                  <p:cNvSpPr/>
                  <p:nvPr/>
                </p:nvSpPr>
                <p:spPr>
                  <a:xfrm>
                    <a:off x="1403" y="864"/>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98" name="Google Shape;598;p3"/>
                  <p:cNvSpPr/>
                  <p:nvPr/>
                </p:nvSpPr>
                <p:spPr>
                  <a:xfrm>
                    <a:off x="1384" y="864"/>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599" name="Google Shape;599;p3"/>
                  <p:cNvSpPr/>
                  <p:nvPr/>
                </p:nvSpPr>
                <p:spPr>
                  <a:xfrm>
                    <a:off x="1374" y="686"/>
                    <a:ext cx="70" cy="39"/>
                  </a:xfrm>
                  <a:custGeom>
                    <a:avLst/>
                    <a:gdLst/>
                    <a:ahLst/>
                    <a:cxnLst/>
                    <a:rect l="l" t="t" r="r" b="b"/>
                    <a:pathLst>
                      <a:path w="70" h="39" extrusionOk="0">
                        <a:moveTo>
                          <a:pt x="0" y="39"/>
                        </a:moveTo>
                        <a:lnTo>
                          <a:pt x="70" y="0"/>
                        </a:lnTo>
                        <a:lnTo>
                          <a:pt x="0" y="39"/>
                        </a:lnTo>
                        <a:close/>
                      </a:path>
                    </a:pathLst>
                  </a:custGeom>
                  <a:solidFill>
                    <a:srgbClr val="447A7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600" name="Google Shape;600;p3"/>
                  <p:cNvCxnSpPr/>
                  <p:nvPr/>
                </p:nvCxnSpPr>
                <p:spPr>
                  <a:xfrm rot="10800000" flipH="1">
                    <a:off x="1374" y="686"/>
                    <a:ext cx="70" cy="39"/>
                  </a:xfrm>
                  <a:prstGeom prst="straightConnector1">
                    <a:avLst/>
                  </a:prstGeom>
                  <a:noFill/>
                  <a:ln>
                    <a:noFill/>
                  </a:ln>
                </p:spPr>
              </p:cxnSp>
              <p:sp>
                <p:nvSpPr>
                  <p:cNvPr id="601" name="Google Shape;601;p3"/>
                  <p:cNvSpPr/>
                  <p:nvPr/>
                </p:nvSpPr>
                <p:spPr>
                  <a:xfrm>
                    <a:off x="1374" y="684"/>
                    <a:ext cx="70" cy="44"/>
                  </a:xfrm>
                  <a:custGeom>
                    <a:avLst/>
                    <a:gdLst/>
                    <a:ahLst/>
                    <a:cxnLst/>
                    <a:rect l="l" t="t" r="r" b="b"/>
                    <a:pathLst>
                      <a:path w="70" h="44" extrusionOk="0">
                        <a:moveTo>
                          <a:pt x="0" y="44"/>
                        </a:moveTo>
                        <a:lnTo>
                          <a:pt x="0" y="37"/>
                        </a:lnTo>
                        <a:lnTo>
                          <a:pt x="70" y="0"/>
                        </a:lnTo>
                        <a:lnTo>
                          <a:pt x="70" y="6"/>
                        </a:lnTo>
                        <a:lnTo>
                          <a:pt x="0" y="44"/>
                        </a:lnTo>
                        <a:close/>
                      </a:path>
                    </a:pathLst>
                  </a:cu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2" name="Google Shape;602;p3"/>
                  <p:cNvSpPr/>
                  <p:nvPr/>
                </p:nvSpPr>
                <p:spPr>
                  <a:xfrm>
                    <a:off x="1397" y="897"/>
                    <a:ext cx="11" cy="25"/>
                  </a:xfrm>
                  <a:prstGeom prst="rect">
                    <a:avLst/>
                  </a:prstGeom>
                  <a:solidFill>
                    <a:srgbClr val="F1F2F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03" name="Google Shape;603;p3"/>
                  <p:cNvSpPr/>
                  <p:nvPr/>
                </p:nvSpPr>
                <p:spPr>
                  <a:xfrm>
                    <a:off x="1408" y="897"/>
                    <a:ext cx="12" cy="25"/>
                  </a:xfrm>
                  <a:prstGeom prst="rect">
                    <a:avLst/>
                  </a:prstGeom>
                  <a:solidFill>
                    <a:srgbClr val="F1F2F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04" name="Google Shape;604;p3"/>
                  <p:cNvSpPr/>
                  <p:nvPr/>
                </p:nvSpPr>
                <p:spPr>
                  <a:xfrm>
                    <a:off x="1323" y="778"/>
                    <a:ext cx="15" cy="2"/>
                  </a:xfrm>
                  <a:custGeom>
                    <a:avLst/>
                    <a:gdLst/>
                    <a:ahLst/>
                    <a:cxnLst/>
                    <a:rect l="l" t="t" r="r" b="b"/>
                    <a:pathLst>
                      <a:path w="15" h="2" extrusionOk="0">
                        <a:moveTo>
                          <a:pt x="15" y="0"/>
                        </a:moveTo>
                        <a:lnTo>
                          <a:pt x="0" y="2"/>
                        </a:lnTo>
                        <a:lnTo>
                          <a:pt x="15" y="2"/>
                        </a:lnTo>
                        <a:lnTo>
                          <a:pt x="15" y="0"/>
                        </a:lnTo>
                        <a:close/>
                      </a:path>
                    </a:pathLst>
                  </a:custGeom>
                  <a:solidFill>
                    <a:srgbClr val="E6E7E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5" name="Google Shape;605;p3"/>
                  <p:cNvSpPr/>
                  <p:nvPr/>
                </p:nvSpPr>
                <p:spPr>
                  <a:xfrm>
                    <a:off x="1342" y="778"/>
                    <a:ext cx="0" cy="2"/>
                  </a:xfrm>
                  <a:custGeom>
                    <a:avLst/>
                    <a:gdLst/>
                    <a:ahLst/>
                    <a:cxnLst/>
                    <a:rect l="l" t="t" r="r" b="b"/>
                    <a:pathLst>
                      <a:path w="120000" h="2" extrusionOk="0">
                        <a:moveTo>
                          <a:pt x="0" y="0"/>
                        </a:moveTo>
                        <a:lnTo>
                          <a:pt x="0" y="0"/>
                        </a:lnTo>
                        <a:lnTo>
                          <a:pt x="0" y="2"/>
                        </a:lnTo>
                        <a:lnTo>
                          <a:pt x="0" y="0"/>
                        </a:lnTo>
                        <a:close/>
                      </a:path>
                    </a:pathLst>
                  </a:custGeom>
                  <a:solidFill>
                    <a:srgbClr val="E6E7E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6" name="Google Shape;606;p3"/>
                  <p:cNvSpPr/>
                  <p:nvPr/>
                </p:nvSpPr>
                <p:spPr>
                  <a:xfrm>
                    <a:off x="1329" y="772"/>
                    <a:ext cx="100" cy="150"/>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07" name="Google Shape;607;p3"/>
                  <p:cNvSpPr/>
                  <p:nvPr/>
                </p:nvSpPr>
                <p:spPr>
                  <a:xfrm>
                    <a:off x="1401" y="772"/>
                    <a:ext cx="28" cy="150"/>
                  </a:xfrm>
                  <a:prstGeom prst="rect">
                    <a:avLst/>
                  </a:prstGeom>
                  <a:solidFill>
                    <a:srgbClr val="4AC3C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08" name="Google Shape;608;p3"/>
                  <p:cNvSpPr/>
                  <p:nvPr/>
                </p:nvSpPr>
                <p:spPr>
                  <a:xfrm>
                    <a:off x="1410" y="780"/>
                    <a:ext cx="8"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09" name="Google Shape;609;p3"/>
                  <p:cNvSpPr/>
                  <p:nvPr/>
                </p:nvSpPr>
                <p:spPr>
                  <a:xfrm>
                    <a:off x="1382" y="780"/>
                    <a:ext cx="11"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10" name="Google Shape;610;p3"/>
                  <p:cNvSpPr/>
                  <p:nvPr/>
                </p:nvSpPr>
                <p:spPr>
                  <a:xfrm>
                    <a:off x="1367" y="780"/>
                    <a:ext cx="9"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11" name="Google Shape;611;p3"/>
                  <p:cNvSpPr/>
                  <p:nvPr/>
                </p:nvSpPr>
                <p:spPr>
                  <a:xfrm>
                    <a:off x="1349" y="780"/>
                    <a:ext cx="12"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12" name="Google Shape;612;p3"/>
                  <p:cNvSpPr/>
                  <p:nvPr/>
                </p:nvSpPr>
                <p:spPr>
                  <a:xfrm>
                    <a:off x="1334" y="780"/>
                    <a:ext cx="12"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13" name="Google Shape;613;p3"/>
                  <p:cNvSpPr/>
                  <p:nvPr/>
                </p:nvSpPr>
                <p:spPr>
                  <a:xfrm>
                    <a:off x="1382" y="805"/>
                    <a:ext cx="11"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14" name="Google Shape;614;p3"/>
                  <p:cNvSpPr/>
                  <p:nvPr/>
                </p:nvSpPr>
                <p:spPr>
                  <a:xfrm>
                    <a:off x="1367" y="805"/>
                    <a:ext cx="9"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15" name="Google Shape;615;p3"/>
                  <p:cNvSpPr/>
                  <p:nvPr/>
                </p:nvSpPr>
                <p:spPr>
                  <a:xfrm>
                    <a:off x="1349" y="805"/>
                    <a:ext cx="12"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16" name="Google Shape;616;p3"/>
                  <p:cNvSpPr/>
                  <p:nvPr/>
                </p:nvSpPr>
                <p:spPr>
                  <a:xfrm>
                    <a:off x="1334" y="805"/>
                    <a:ext cx="12"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17" name="Google Shape;617;p3"/>
                  <p:cNvSpPr/>
                  <p:nvPr/>
                </p:nvSpPr>
                <p:spPr>
                  <a:xfrm>
                    <a:off x="1382" y="830"/>
                    <a:ext cx="11"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18" name="Google Shape;618;p3"/>
                  <p:cNvSpPr/>
                  <p:nvPr/>
                </p:nvSpPr>
                <p:spPr>
                  <a:xfrm>
                    <a:off x="1367" y="830"/>
                    <a:ext cx="9"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19" name="Google Shape;619;p3"/>
                  <p:cNvSpPr/>
                  <p:nvPr/>
                </p:nvSpPr>
                <p:spPr>
                  <a:xfrm>
                    <a:off x="1349" y="830"/>
                    <a:ext cx="12"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20" name="Google Shape;620;p3"/>
                  <p:cNvSpPr/>
                  <p:nvPr/>
                </p:nvSpPr>
                <p:spPr>
                  <a:xfrm>
                    <a:off x="1334" y="830"/>
                    <a:ext cx="12"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21" name="Google Shape;621;p3"/>
                  <p:cNvSpPr/>
                  <p:nvPr/>
                </p:nvSpPr>
                <p:spPr>
                  <a:xfrm>
                    <a:off x="1382" y="855"/>
                    <a:ext cx="11"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22" name="Google Shape;622;p3"/>
                  <p:cNvSpPr/>
                  <p:nvPr/>
                </p:nvSpPr>
                <p:spPr>
                  <a:xfrm>
                    <a:off x="1367" y="855"/>
                    <a:ext cx="9"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23" name="Google Shape;623;p3"/>
                  <p:cNvSpPr/>
                  <p:nvPr/>
                </p:nvSpPr>
                <p:spPr>
                  <a:xfrm>
                    <a:off x="1349" y="855"/>
                    <a:ext cx="12"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24" name="Google Shape;624;p3"/>
                  <p:cNvSpPr/>
                  <p:nvPr/>
                </p:nvSpPr>
                <p:spPr>
                  <a:xfrm>
                    <a:off x="1334" y="855"/>
                    <a:ext cx="12"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25" name="Google Shape;625;p3"/>
                  <p:cNvSpPr/>
                  <p:nvPr/>
                </p:nvSpPr>
                <p:spPr>
                  <a:xfrm>
                    <a:off x="1382" y="878"/>
                    <a:ext cx="11"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26" name="Google Shape;626;p3"/>
                  <p:cNvSpPr/>
                  <p:nvPr/>
                </p:nvSpPr>
                <p:spPr>
                  <a:xfrm>
                    <a:off x="1367" y="878"/>
                    <a:ext cx="9"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27" name="Google Shape;627;p3"/>
                  <p:cNvSpPr/>
                  <p:nvPr/>
                </p:nvSpPr>
                <p:spPr>
                  <a:xfrm>
                    <a:off x="1349" y="878"/>
                    <a:ext cx="12"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28" name="Google Shape;628;p3"/>
                  <p:cNvSpPr/>
                  <p:nvPr/>
                </p:nvSpPr>
                <p:spPr>
                  <a:xfrm>
                    <a:off x="1334" y="878"/>
                    <a:ext cx="12"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29" name="Google Shape;629;p3"/>
                  <p:cNvSpPr/>
                  <p:nvPr/>
                </p:nvSpPr>
                <p:spPr>
                  <a:xfrm>
                    <a:off x="1410" y="805"/>
                    <a:ext cx="8"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30" name="Google Shape;630;p3"/>
                  <p:cNvSpPr/>
                  <p:nvPr/>
                </p:nvSpPr>
                <p:spPr>
                  <a:xfrm>
                    <a:off x="1410" y="830"/>
                    <a:ext cx="8"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31" name="Google Shape;631;p3"/>
                  <p:cNvSpPr/>
                  <p:nvPr/>
                </p:nvSpPr>
                <p:spPr>
                  <a:xfrm>
                    <a:off x="1410" y="855"/>
                    <a:ext cx="8"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32" name="Google Shape;632;p3"/>
                  <p:cNvSpPr/>
                  <p:nvPr/>
                </p:nvSpPr>
                <p:spPr>
                  <a:xfrm>
                    <a:off x="1410" y="878"/>
                    <a:ext cx="8"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33" name="Google Shape;633;p3"/>
                  <p:cNvSpPr/>
                  <p:nvPr/>
                </p:nvSpPr>
                <p:spPr>
                  <a:xfrm>
                    <a:off x="1374" y="895"/>
                    <a:ext cx="10" cy="27"/>
                  </a:xfrm>
                  <a:prstGeom prst="rect">
                    <a:avLst/>
                  </a:prstGeom>
                  <a:solidFill>
                    <a:srgbClr val="F1F2F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34" name="Google Shape;634;p3"/>
                  <p:cNvSpPr/>
                  <p:nvPr/>
                </p:nvSpPr>
                <p:spPr>
                  <a:xfrm>
                    <a:off x="1363" y="895"/>
                    <a:ext cx="11" cy="27"/>
                  </a:xfrm>
                  <a:prstGeom prst="rect">
                    <a:avLst/>
                  </a:prstGeom>
                  <a:solidFill>
                    <a:srgbClr val="F1F2F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35" name="Google Shape;635;p3"/>
                  <p:cNvSpPr/>
                  <p:nvPr/>
                </p:nvSpPr>
                <p:spPr>
                  <a:xfrm>
                    <a:off x="1329" y="769"/>
                    <a:ext cx="100" cy="3"/>
                  </a:xfrm>
                  <a:prstGeom prst="rect">
                    <a:avLst/>
                  </a:pr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36" name="Google Shape;636;p3"/>
                  <p:cNvSpPr/>
                  <p:nvPr/>
                </p:nvSpPr>
                <p:spPr>
                  <a:xfrm>
                    <a:off x="1141" y="706"/>
                    <a:ext cx="2" cy="1"/>
                  </a:xfrm>
                  <a:prstGeom prst="ellipse">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37" name="Google Shape;637;p3"/>
                  <p:cNvSpPr/>
                  <p:nvPr/>
                </p:nvSpPr>
                <p:spPr>
                  <a:xfrm>
                    <a:off x="1141" y="707"/>
                    <a:ext cx="2" cy="6"/>
                  </a:xfrm>
                  <a:custGeom>
                    <a:avLst/>
                    <a:gdLst/>
                    <a:ahLst/>
                    <a:cxnLst/>
                    <a:rect l="l" t="t" r="r" b="b"/>
                    <a:pathLst>
                      <a:path w="1" h="3" extrusionOk="0">
                        <a:moveTo>
                          <a:pt x="0" y="3"/>
                        </a:moveTo>
                        <a:cubicBezTo>
                          <a:pt x="0" y="1"/>
                          <a:pt x="0" y="1"/>
                          <a:pt x="0" y="1"/>
                        </a:cubicBezTo>
                        <a:cubicBezTo>
                          <a:pt x="0" y="0"/>
                          <a:pt x="0" y="0"/>
                          <a:pt x="1" y="0"/>
                        </a:cubicBezTo>
                        <a:cubicBezTo>
                          <a:pt x="1" y="0"/>
                          <a:pt x="1" y="0"/>
                          <a:pt x="1" y="1"/>
                        </a:cubicBezTo>
                        <a:cubicBezTo>
                          <a:pt x="1" y="3"/>
                          <a:pt x="1" y="3"/>
                          <a:pt x="1" y="3"/>
                        </a:cubicBezTo>
                        <a:lnTo>
                          <a:pt x="0" y="3"/>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8" name="Google Shape;638;p3"/>
                  <p:cNvSpPr/>
                  <p:nvPr/>
                </p:nvSpPr>
                <p:spPr>
                  <a:xfrm>
                    <a:off x="1135" y="717"/>
                    <a:ext cx="2" cy="2"/>
                  </a:xfrm>
                  <a:prstGeom prst="ellipse">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39" name="Google Shape;639;p3"/>
                  <p:cNvSpPr/>
                  <p:nvPr/>
                </p:nvSpPr>
                <p:spPr>
                  <a:xfrm>
                    <a:off x="1135" y="719"/>
                    <a:ext cx="2" cy="6"/>
                  </a:xfrm>
                  <a:custGeom>
                    <a:avLst/>
                    <a:gdLst/>
                    <a:ahLst/>
                    <a:cxnLst/>
                    <a:rect l="l" t="t" r="r" b="b"/>
                    <a:pathLst>
                      <a:path w="1" h="3" extrusionOk="0">
                        <a:moveTo>
                          <a:pt x="0" y="3"/>
                        </a:moveTo>
                        <a:cubicBezTo>
                          <a:pt x="0" y="1"/>
                          <a:pt x="0" y="1"/>
                          <a:pt x="0" y="1"/>
                        </a:cubicBezTo>
                        <a:cubicBezTo>
                          <a:pt x="0" y="0"/>
                          <a:pt x="0" y="0"/>
                          <a:pt x="0" y="0"/>
                        </a:cubicBezTo>
                        <a:cubicBezTo>
                          <a:pt x="1" y="0"/>
                          <a:pt x="1" y="0"/>
                          <a:pt x="1" y="1"/>
                        </a:cubicBezTo>
                        <a:cubicBezTo>
                          <a:pt x="1" y="3"/>
                          <a:pt x="1" y="3"/>
                          <a:pt x="1" y="3"/>
                        </a:cubicBezTo>
                        <a:lnTo>
                          <a:pt x="0" y="3"/>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40" name="Google Shape;640;p3"/>
                  <p:cNvSpPr/>
                  <p:nvPr/>
                </p:nvSpPr>
                <p:spPr>
                  <a:xfrm>
                    <a:off x="1147" y="692"/>
                    <a:ext cx="5" cy="8"/>
                  </a:xfrm>
                  <a:custGeom>
                    <a:avLst/>
                    <a:gdLst/>
                    <a:ahLst/>
                    <a:cxnLst/>
                    <a:rect l="l" t="t" r="r" b="b"/>
                    <a:pathLst>
                      <a:path w="5" h="8" extrusionOk="0">
                        <a:moveTo>
                          <a:pt x="5" y="2"/>
                        </a:moveTo>
                        <a:lnTo>
                          <a:pt x="0" y="8"/>
                        </a:lnTo>
                        <a:lnTo>
                          <a:pt x="0" y="4"/>
                        </a:lnTo>
                        <a:lnTo>
                          <a:pt x="5" y="0"/>
                        </a:lnTo>
                        <a:lnTo>
                          <a:pt x="5" y="2"/>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41" name="Google Shape;641;p3"/>
                  <p:cNvSpPr/>
                  <p:nvPr/>
                </p:nvSpPr>
                <p:spPr>
                  <a:xfrm>
                    <a:off x="1147" y="696"/>
                    <a:ext cx="5" cy="8"/>
                  </a:xfrm>
                  <a:custGeom>
                    <a:avLst/>
                    <a:gdLst/>
                    <a:ahLst/>
                    <a:cxnLst/>
                    <a:rect l="l" t="t" r="r" b="b"/>
                    <a:pathLst>
                      <a:path w="5" h="8" extrusionOk="0">
                        <a:moveTo>
                          <a:pt x="0" y="8"/>
                        </a:moveTo>
                        <a:lnTo>
                          <a:pt x="0" y="4"/>
                        </a:lnTo>
                        <a:lnTo>
                          <a:pt x="5" y="0"/>
                        </a:lnTo>
                        <a:lnTo>
                          <a:pt x="5" y="4"/>
                        </a:lnTo>
                        <a:lnTo>
                          <a:pt x="0" y="8"/>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42" name="Google Shape;642;p3"/>
                  <p:cNvSpPr/>
                  <p:nvPr/>
                </p:nvSpPr>
                <p:spPr>
                  <a:xfrm>
                    <a:off x="1147" y="700"/>
                    <a:ext cx="5" cy="9"/>
                  </a:xfrm>
                  <a:custGeom>
                    <a:avLst/>
                    <a:gdLst/>
                    <a:ahLst/>
                    <a:cxnLst/>
                    <a:rect l="l" t="t" r="r" b="b"/>
                    <a:pathLst>
                      <a:path w="5" h="9" extrusionOk="0">
                        <a:moveTo>
                          <a:pt x="0" y="9"/>
                        </a:moveTo>
                        <a:lnTo>
                          <a:pt x="0" y="6"/>
                        </a:lnTo>
                        <a:lnTo>
                          <a:pt x="5" y="0"/>
                        </a:lnTo>
                        <a:lnTo>
                          <a:pt x="5" y="4"/>
                        </a:lnTo>
                        <a:lnTo>
                          <a:pt x="0" y="9"/>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43" name="Google Shape;643;p3"/>
                  <p:cNvSpPr/>
                  <p:nvPr/>
                </p:nvSpPr>
                <p:spPr>
                  <a:xfrm>
                    <a:off x="1147" y="709"/>
                    <a:ext cx="5" cy="10"/>
                  </a:xfrm>
                  <a:custGeom>
                    <a:avLst/>
                    <a:gdLst/>
                    <a:ahLst/>
                    <a:cxnLst/>
                    <a:rect l="l" t="t" r="r" b="b"/>
                    <a:pathLst>
                      <a:path w="5" h="10" extrusionOk="0">
                        <a:moveTo>
                          <a:pt x="5" y="4"/>
                        </a:moveTo>
                        <a:lnTo>
                          <a:pt x="5" y="4"/>
                        </a:lnTo>
                        <a:lnTo>
                          <a:pt x="0" y="10"/>
                        </a:lnTo>
                        <a:lnTo>
                          <a:pt x="0" y="6"/>
                        </a:lnTo>
                        <a:lnTo>
                          <a:pt x="5" y="0"/>
                        </a:lnTo>
                        <a:lnTo>
                          <a:pt x="5" y="4"/>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44" name="Google Shape;644;p3"/>
                  <p:cNvSpPr/>
                  <p:nvPr/>
                </p:nvSpPr>
                <p:spPr>
                  <a:xfrm>
                    <a:off x="1147" y="715"/>
                    <a:ext cx="5" cy="8"/>
                  </a:xfrm>
                  <a:custGeom>
                    <a:avLst/>
                    <a:gdLst/>
                    <a:ahLst/>
                    <a:cxnLst/>
                    <a:rect l="l" t="t" r="r" b="b"/>
                    <a:pathLst>
                      <a:path w="5" h="8" extrusionOk="0">
                        <a:moveTo>
                          <a:pt x="5" y="0"/>
                        </a:moveTo>
                        <a:lnTo>
                          <a:pt x="5" y="8"/>
                        </a:lnTo>
                        <a:lnTo>
                          <a:pt x="0" y="8"/>
                        </a:lnTo>
                        <a:lnTo>
                          <a:pt x="0" y="4"/>
                        </a:lnTo>
                        <a:lnTo>
                          <a:pt x="5"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45" name="Google Shape;645;p3"/>
                  <p:cNvSpPr/>
                  <p:nvPr/>
                </p:nvSpPr>
                <p:spPr>
                  <a:xfrm>
                    <a:off x="1147" y="684"/>
                    <a:ext cx="5" cy="12"/>
                  </a:xfrm>
                  <a:custGeom>
                    <a:avLst/>
                    <a:gdLst/>
                    <a:ahLst/>
                    <a:cxnLst/>
                    <a:rect l="l" t="t" r="r" b="b"/>
                    <a:pathLst>
                      <a:path w="5" h="12" extrusionOk="0">
                        <a:moveTo>
                          <a:pt x="0" y="12"/>
                        </a:moveTo>
                        <a:lnTo>
                          <a:pt x="0" y="0"/>
                        </a:lnTo>
                        <a:lnTo>
                          <a:pt x="5" y="0"/>
                        </a:lnTo>
                        <a:lnTo>
                          <a:pt x="5" y="6"/>
                        </a:lnTo>
                        <a:lnTo>
                          <a:pt x="0" y="12"/>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46" name="Google Shape;646;p3"/>
                  <p:cNvSpPr/>
                  <p:nvPr/>
                </p:nvSpPr>
                <p:spPr>
                  <a:xfrm>
                    <a:off x="1147" y="706"/>
                    <a:ext cx="5" cy="7"/>
                  </a:xfrm>
                  <a:custGeom>
                    <a:avLst/>
                    <a:gdLst/>
                    <a:ahLst/>
                    <a:cxnLst/>
                    <a:rect l="l" t="t" r="r" b="b"/>
                    <a:pathLst>
                      <a:path w="5" h="7" extrusionOk="0">
                        <a:moveTo>
                          <a:pt x="5" y="0"/>
                        </a:moveTo>
                        <a:lnTo>
                          <a:pt x="5" y="3"/>
                        </a:lnTo>
                        <a:lnTo>
                          <a:pt x="0" y="7"/>
                        </a:lnTo>
                        <a:lnTo>
                          <a:pt x="0" y="3"/>
                        </a:lnTo>
                        <a:lnTo>
                          <a:pt x="5"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47" name="Google Shape;647;p3"/>
                  <p:cNvSpPr/>
                  <p:nvPr/>
                </p:nvSpPr>
                <p:spPr>
                  <a:xfrm>
                    <a:off x="1130" y="688"/>
                    <a:ext cx="30" cy="2"/>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48" name="Google Shape;648;p3"/>
                  <p:cNvSpPr/>
                  <p:nvPr/>
                </p:nvSpPr>
                <p:spPr>
                  <a:xfrm>
                    <a:off x="1132" y="684"/>
                    <a:ext cx="26" cy="6"/>
                  </a:xfrm>
                  <a:custGeom>
                    <a:avLst/>
                    <a:gdLst/>
                    <a:ahLst/>
                    <a:cxnLst/>
                    <a:rect l="l" t="t" r="r" b="b"/>
                    <a:pathLst>
                      <a:path w="26" h="6" extrusionOk="0">
                        <a:moveTo>
                          <a:pt x="0" y="6"/>
                        </a:moveTo>
                        <a:lnTo>
                          <a:pt x="20" y="0"/>
                        </a:lnTo>
                        <a:lnTo>
                          <a:pt x="26" y="6"/>
                        </a:lnTo>
                        <a:lnTo>
                          <a:pt x="26" y="4"/>
                        </a:lnTo>
                        <a:lnTo>
                          <a:pt x="20" y="0"/>
                        </a:lnTo>
                        <a:lnTo>
                          <a:pt x="0" y="4"/>
                        </a:lnTo>
                        <a:lnTo>
                          <a:pt x="0" y="6"/>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49" name="Google Shape;649;p3"/>
                  <p:cNvSpPr/>
                  <p:nvPr/>
                </p:nvSpPr>
                <p:spPr>
                  <a:xfrm>
                    <a:off x="1132" y="690"/>
                    <a:ext cx="0" cy="2"/>
                  </a:xfrm>
                  <a:custGeom>
                    <a:avLst/>
                    <a:gdLst/>
                    <a:ahLst/>
                    <a:cxnLst/>
                    <a:rect l="l" t="t" r="r" b="b"/>
                    <a:pathLst>
                      <a:path w="120000" h="2" extrusionOk="0">
                        <a:moveTo>
                          <a:pt x="0" y="0"/>
                        </a:moveTo>
                        <a:lnTo>
                          <a:pt x="0" y="2"/>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650" name="Google Shape;650;p3"/>
                  <p:cNvCxnSpPr/>
                  <p:nvPr/>
                </p:nvCxnSpPr>
                <p:spPr>
                  <a:xfrm>
                    <a:off x="1132" y="690"/>
                    <a:ext cx="0" cy="2"/>
                  </a:xfrm>
                  <a:prstGeom prst="straightConnector1">
                    <a:avLst/>
                  </a:prstGeom>
                  <a:noFill/>
                  <a:ln>
                    <a:noFill/>
                  </a:ln>
                </p:spPr>
              </p:cxnSp>
              <p:sp>
                <p:nvSpPr>
                  <p:cNvPr id="651" name="Google Shape;651;p3"/>
                  <p:cNvSpPr/>
                  <p:nvPr/>
                </p:nvSpPr>
                <p:spPr>
                  <a:xfrm>
                    <a:off x="1132" y="696"/>
                    <a:ext cx="0" cy="11"/>
                  </a:xfrm>
                  <a:custGeom>
                    <a:avLst/>
                    <a:gdLst/>
                    <a:ahLst/>
                    <a:cxnLst/>
                    <a:rect l="l" t="t" r="r" b="b"/>
                    <a:pathLst>
                      <a:path w="120000" h="11" extrusionOk="0">
                        <a:moveTo>
                          <a:pt x="0" y="0"/>
                        </a:moveTo>
                        <a:lnTo>
                          <a:pt x="0" y="11"/>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652" name="Google Shape;652;p3"/>
                  <p:cNvCxnSpPr/>
                  <p:nvPr/>
                </p:nvCxnSpPr>
                <p:spPr>
                  <a:xfrm>
                    <a:off x="1132" y="696"/>
                    <a:ext cx="0" cy="11"/>
                  </a:xfrm>
                  <a:prstGeom prst="straightConnector1">
                    <a:avLst/>
                  </a:prstGeom>
                  <a:noFill/>
                  <a:ln>
                    <a:noFill/>
                  </a:ln>
                </p:spPr>
              </p:cxnSp>
              <p:cxnSp>
                <p:nvCxnSpPr>
                  <p:cNvPr id="653" name="Google Shape;653;p3"/>
                  <p:cNvCxnSpPr/>
                  <p:nvPr/>
                </p:nvCxnSpPr>
                <p:spPr>
                  <a:xfrm>
                    <a:off x="1132" y="709"/>
                    <a:ext cx="0" cy="0"/>
                  </a:xfrm>
                  <a:prstGeom prst="straightConnector1">
                    <a:avLst/>
                  </a:prstGeom>
                  <a:noFill/>
                  <a:ln>
                    <a:noFill/>
                  </a:ln>
                </p:spPr>
              </p:cxnSp>
              <p:cxnSp>
                <p:nvCxnSpPr>
                  <p:cNvPr id="654" name="Google Shape;654;p3"/>
                  <p:cNvCxnSpPr/>
                  <p:nvPr/>
                </p:nvCxnSpPr>
                <p:spPr>
                  <a:xfrm>
                    <a:off x="1132" y="709"/>
                    <a:ext cx="0" cy="0"/>
                  </a:xfrm>
                  <a:prstGeom prst="straightConnector1">
                    <a:avLst/>
                  </a:prstGeom>
                  <a:noFill/>
                  <a:ln>
                    <a:noFill/>
                  </a:ln>
                </p:spPr>
              </p:cxnSp>
              <p:sp>
                <p:nvSpPr>
                  <p:cNvPr id="655" name="Google Shape;655;p3"/>
                  <p:cNvSpPr/>
                  <p:nvPr/>
                </p:nvSpPr>
                <p:spPr>
                  <a:xfrm>
                    <a:off x="1124" y="700"/>
                    <a:ext cx="34" cy="4"/>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56" name="Google Shape;656;p3"/>
                  <p:cNvSpPr/>
                  <p:nvPr/>
                </p:nvSpPr>
                <p:spPr>
                  <a:xfrm>
                    <a:off x="1122" y="711"/>
                    <a:ext cx="36" cy="4"/>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57" name="Google Shape;657;p3"/>
                  <p:cNvSpPr/>
                  <p:nvPr/>
                </p:nvSpPr>
                <p:spPr>
                  <a:xfrm>
                    <a:off x="1122" y="723"/>
                    <a:ext cx="36" cy="2"/>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58" name="Google Shape;658;p3"/>
                  <p:cNvSpPr/>
                  <p:nvPr/>
                </p:nvSpPr>
                <p:spPr>
                  <a:xfrm>
                    <a:off x="1143" y="702"/>
                    <a:ext cx="13" cy="11"/>
                  </a:xfrm>
                  <a:custGeom>
                    <a:avLst/>
                    <a:gdLst/>
                    <a:ahLst/>
                    <a:cxnLst/>
                    <a:rect l="l" t="t" r="r" b="b"/>
                    <a:pathLst>
                      <a:path w="13" h="11" extrusionOk="0">
                        <a:moveTo>
                          <a:pt x="13" y="0"/>
                        </a:moveTo>
                        <a:lnTo>
                          <a:pt x="6" y="11"/>
                        </a:lnTo>
                        <a:lnTo>
                          <a:pt x="0" y="0"/>
                        </a:lnTo>
                        <a:lnTo>
                          <a:pt x="13"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9" name="Google Shape;659;p3"/>
                  <p:cNvSpPr/>
                  <p:nvPr/>
                </p:nvSpPr>
                <p:spPr>
                  <a:xfrm>
                    <a:off x="1143" y="702"/>
                    <a:ext cx="13" cy="11"/>
                  </a:xfrm>
                  <a:custGeom>
                    <a:avLst/>
                    <a:gdLst/>
                    <a:ahLst/>
                    <a:cxnLst/>
                    <a:rect l="l" t="t" r="r" b="b"/>
                    <a:pathLst>
                      <a:path w="13" h="11" extrusionOk="0">
                        <a:moveTo>
                          <a:pt x="13" y="0"/>
                        </a:moveTo>
                        <a:lnTo>
                          <a:pt x="6" y="11"/>
                        </a:lnTo>
                        <a:lnTo>
                          <a:pt x="0"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0" name="Google Shape;660;p3"/>
                  <p:cNvSpPr/>
                  <p:nvPr/>
                </p:nvSpPr>
                <p:spPr>
                  <a:xfrm>
                    <a:off x="1124" y="702"/>
                    <a:ext cx="13" cy="11"/>
                  </a:xfrm>
                  <a:custGeom>
                    <a:avLst/>
                    <a:gdLst/>
                    <a:ahLst/>
                    <a:cxnLst/>
                    <a:rect l="l" t="t" r="r" b="b"/>
                    <a:pathLst>
                      <a:path w="13" h="11" extrusionOk="0">
                        <a:moveTo>
                          <a:pt x="0" y="11"/>
                        </a:moveTo>
                        <a:lnTo>
                          <a:pt x="6" y="0"/>
                        </a:lnTo>
                        <a:lnTo>
                          <a:pt x="13" y="11"/>
                        </a:lnTo>
                        <a:lnTo>
                          <a:pt x="0" y="11"/>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1" name="Google Shape;661;p3"/>
                  <p:cNvSpPr/>
                  <p:nvPr/>
                </p:nvSpPr>
                <p:spPr>
                  <a:xfrm>
                    <a:off x="1124" y="702"/>
                    <a:ext cx="13" cy="11"/>
                  </a:xfrm>
                  <a:custGeom>
                    <a:avLst/>
                    <a:gdLst/>
                    <a:ahLst/>
                    <a:cxnLst/>
                    <a:rect l="l" t="t" r="r" b="b"/>
                    <a:pathLst>
                      <a:path w="13" h="11" extrusionOk="0">
                        <a:moveTo>
                          <a:pt x="0" y="11"/>
                        </a:moveTo>
                        <a:lnTo>
                          <a:pt x="6" y="0"/>
                        </a:lnTo>
                        <a:lnTo>
                          <a:pt x="13" y="11"/>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2" name="Google Shape;662;p3"/>
                  <p:cNvSpPr/>
                  <p:nvPr/>
                </p:nvSpPr>
                <p:spPr>
                  <a:xfrm>
                    <a:off x="1141" y="771"/>
                    <a:ext cx="2" cy="3"/>
                  </a:xfrm>
                  <a:prstGeom prst="ellipse">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63" name="Google Shape;663;p3"/>
                  <p:cNvSpPr/>
                  <p:nvPr/>
                </p:nvSpPr>
                <p:spPr>
                  <a:xfrm>
                    <a:off x="1141" y="774"/>
                    <a:ext cx="2" cy="4"/>
                  </a:xfrm>
                  <a:custGeom>
                    <a:avLst/>
                    <a:gdLst/>
                    <a:ahLst/>
                    <a:cxnLst/>
                    <a:rect l="l" t="t" r="r" b="b"/>
                    <a:pathLst>
                      <a:path w="1" h="2" extrusionOk="0">
                        <a:moveTo>
                          <a:pt x="0" y="2"/>
                        </a:moveTo>
                        <a:cubicBezTo>
                          <a:pt x="0" y="0"/>
                          <a:pt x="0" y="0"/>
                          <a:pt x="0" y="0"/>
                        </a:cubicBezTo>
                        <a:cubicBezTo>
                          <a:pt x="0" y="0"/>
                          <a:pt x="1" y="0"/>
                          <a:pt x="1" y="0"/>
                        </a:cubicBezTo>
                        <a:cubicBezTo>
                          <a:pt x="1" y="0"/>
                          <a:pt x="1" y="0"/>
                          <a:pt x="1" y="0"/>
                        </a:cubicBezTo>
                        <a:cubicBezTo>
                          <a:pt x="1" y="2"/>
                          <a:pt x="1" y="2"/>
                          <a:pt x="1" y="2"/>
                        </a:cubicBezTo>
                        <a:lnTo>
                          <a:pt x="0" y="2"/>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664" name="Google Shape;664;p3"/>
                  <p:cNvCxnSpPr/>
                  <p:nvPr/>
                </p:nvCxnSpPr>
                <p:spPr>
                  <a:xfrm>
                    <a:off x="1141" y="761"/>
                    <a:ext cx="0" cy="0"/>
                  </a:xfrm>
                  <a:prstGeom prst="straightConnector1">
                    <a:avLst/>
                  </a:prstGeom>
                  <a:noFill/>
                  <a:ln>
                    <a:noFill/>
                  </a:ln>
                </p:spPr>
              </p:cxnSp>
              <p:cxnSp>
                <p:nvCxnSpPr>
                  <p:cNvPr id="665" name="Google Shape;665;p3"/>
                  <p:cNvCxnSpPr/>
                  <p:nvPr/>
                </p:nvCxnSpPr>
                <p:spPr>
                  <a:xfrm>
                    <a:off x="1141" y="761"/>
                    <a:ext cx="0" cy="0"/>
                  </a:xfrm>
                  <a:prstGeom prst="straightConnector1">
                    <a:avLst/>
                  </a:prstGeom>
                  <a:noFill/>
                  <a:ln>
                    <a:noFill/>
                  </a:ln>
                </p:spPr>
              </p:cxnSp>
              <p:sp>
                <p:nvSpPr>
                  <p:cNvPr id="666" name="Google Shape;666;p3"/>
                  <p:cNvSpPr/>
                  <p:nvPr/>
                </p:nvSpPr>
                <p:spPr>
                  <a:xfrm>
                    <a:off x="1141" y="765"/>
                    <a:ext cx="0" cy="6"/>
                  </a:xfrm>
                  <a:custGeom>
                    <a:avLst/>
                    <a:gdLst/>
                    <a:ahLst/>
                    <a:cxnLst/>
                    <a:rect l="l" t="t" r="r" b="b"/>
                    <a:pathLst>
                      <a:path w="120000" h="6" extrusionOk="0">
                        <a:moveTo>
                          <a:pt x="0" y="0"/>
                        </a:moveTo>
                        <a:lnTo>
                          <a:pt x="0" y="6"/>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667" name="Google Shape;667;p3"/>
                  <p:cNvCxnSpPr/>
                  <p:nvPr/>
                </p:nvCxnSpPr>
                <p:spPr>
                  <a:xfrm>
                    <a:off x="1141" y="765"/>
                    <a:ext cx="0" cy="6"/>
                  </a:xfrm>
                  <a:prstGeom prst="straightConnector1">
                    <a:avLst/>
                  </a:prstGeom>
                  <a:noFill/>
                  <a:ln>
                    <a:noFill/>
                  </a:ln>
                </p:spPr>
              </p:cxnSp>
              <p:sp>
                <p:nvSpPr>
                  <p:cNvPr id="668" name="Google Shape;668;p3"/>
                  <p:cNvSpPr/>
                  <p:nvPr/>
                </p:nvSpPr>
                <p:spPr>
                  <a:xfrm>
                    <a:off x="1141" y="772"/>
                    <a:ext cx="0" cy="2"/>
                  </a:xfrm>
                  <a:custGeom>
                    <a:avLst/>
                    <a:gdLst/>
                    <a:ahLst/>
                    <a:cxnLst/>
                    <a:rect l="l" t="t" r="r" b="b"/>
                    <a:pathLst>
                      <a:path w="120000" h="2" extrusionOk="0">
                        <a:moveTo>
                          <a:pt x="0" y="0"/>
                        </a:moveTo>
                        <a:lnTo>
                          <a:pt x="0" y="2"/>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669" name="Google Shape;669;p3"/>
                  <p:cNvCxnSpPr/>
                  <p:nvPr/>
                </p:nvCxnSpPr>
                <p:spPr>
                  <a:xfrm>
                    <a:off x="1141" y="772"/>
                    <a:ext cx="0" cy="2"/>
                  </a:xfrm>
                  <a:prstGeom prst="straightConnector1">
                    <a:avLst/>
                  </a:prstGeom>
                  <a:noFill/>
                  <a:ln>
                    <a:noFill/>
                  </a:ln>
                </p:spPr>
              </p:cxnSp>
              <p:sp>
                <p:nvSpPr>
                  <p:cNvPr id="670" name="Google Shape;670;p3"/>
                  <p:cNvSpPr/>
                  <p:nvPr/>
                </p:nvSpPr>
                <p:spPr>
                  <a:xfrm>
                    <a:off x="1124" y="767"/>
                    <a:ext cx="34" cy="2"/>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71" name="Google Shape;671;p3"/>
                  <p:cNvSpPr/>
                  <p:nvPr/>
                </p:nvSpPr>
                <p:spPr>
                  <a:xfrm>
                    <a:off x="1124" y="778"/>
                    <a:ext cx="34" cy="2"/>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72" name="Google Shape;672;p3"/>
                  <p:cNvSpPr/>
                  <p:nvPr/>
                </p:nvSpPr>
                <p:spPr>
                  <a:xfrm>
                    <a:off x="1143" y="769"/>
                    <a:ext cx="13" cy="11"/>
                  </a:xfrm>
                  <a:custGeom>
                    <a:avLst/>
                    <a:gdLst/>
                    <a:ahLst/>
                    <a:cxnLst/>
                    <a:rect l="l" t="t" r="r" b="b"/>
                    <a:pathLst>
                      <a:path w="13" h="11" extrusionOk="0">
                        <a:moveTo>
                          <a:pt x="13" y="0"/>
                        </a:moveTo>
                        <a:lnTo>
                          <a:pt x="6" y="11"/>
                        </a:lnTo>
                        <a:lnTo>
                          <a:pt x="0" y="0"/>
                        </a:lnTo>
                        <a:lnTo>
                          <a:pt x="13"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3" name="Google Shape;673;p3"/>
                  <p:cNvSpPr/>
                  <p:nvPr/>
                </p:nvSpPr>
                <p:spPr>
                  <a:xfrm>
                    <a:off x="1143" y="769"/>
                    <a:ext cx="13" cy="11"/>
                  </a:xfrm>
                  <a:custGeom>
                    <a:avLst/>
                    <a:gdLst/>
                    <a:ahLst/>
                    <a:cxnLst/>
                    <a:rect l="l" t="t" r="r" b="b"/>
                    <a:pathLst>
                      <a:path w="13" h="11" extrusionOk="0">
                        <a:moveTo>
                          <a:pt x="13" y="0"/>
                        </a:moveTo>
                        <a:lnTo>
                          <a:pt x="6" y="11"/>
                        </a:lnTo>
                        <a:lnTo>
                          <a:pt x="0"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4" name="Google Shape;674;p3"/>
                  <p:cNvSpPr/>
                  <p:nvPr/>
                </p:nvSpPr>
                <p:spPr>
                  <a:xfrm>
                    <a:off x="1124" y="769"/>
                    <a:ext cx="13" cy="11"/>
                  </a:xfrm>
                  <a:custGeom>
                    <a:avLst/>
                    <a:gdLst/>
                    <a:ahLst/>
                    <a:cxnLst/>
                    <a:rect l="l" t="t" r="r" b="b"/>
                    <a:pathLst>
                      <a:path w="13" h="11" extrusionOk="0">
                        <a:moveTo>
                          <a:pt x="0" y="11"/>
                        </a:moveTo>
                        <a:lnTo>
                          <a:pt x="8" y="0"/>
                        </a:lnTo>
                        <a:lnTo>
                          <a:pt x="13" y="11"/>
                        </a:lnTo>
                        <a:lnTo>
                          <a:pt x="0" y="11"/>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5" name="Google Shape;675;p3"/>
                  <p:cNvSpPr/>
                  <p:nvPr/>
                </p:nvSpPr>
                <p:spPr>
                  <a:xfrm>
                    <a:off x="1124" y="769"/>
                    <a:ext cx="13" cy="11"/>
                  </a:xfrm>
                  <a:custGeom>
                    <a:avLst/>
                    <a:gdLst/>
                    <a:ahLst/>
                    <a:cxnLst/>
                    <a:rect l="l" t="t" r="r" b="b"/>
                    <a:pathLst>
                      <a:path w="13" h="11" extrusionOk="0">
                        <a:moveTo>
                          <a:pt x="0" y="11"/>
                        </a:moveTo>
                        <a:lnTo>
                          <a:pt x="8" y="0"/>
                        </a:lnTo>
                        <a:lnTo>
                          <a:pt x="13" y="11"/>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6" name="Google Shape;676;p3"/>
                  <p:cNvSpPr/>
                  <p:nvPr/>
                </p:nvSpPr>
                <p:spPr>
                  <a:xfrm>
                    <a:off x="1122" y="725"/>
                    <a:ext cx="36" cy="42"/>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77" name="Google Shape;677;p3"/>
                  <p:cNvSpPr/>
                  <p:nvPr/>
                </p:nvSpPr>
                <p:spPr>
                  <a:xfrm>
                    <a:off x="1124" y="799"/>
                    <a:ext cx="34" cy="123"/>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78" name="Google Shape;678;p3"/>
                  <p:cNvSpPr/>
                  <p:nvPr/>
                </p:nvSpPr>
                <p:spPr>
                  <a:xfrm>
                    <a:off x="1126" y="707"/>
                    <a:ext cx="11" cy="8"/>
                  </a:xfrm>
                  <a:custGeom>
                    <a:avLst/>
                    <a:gdLst/>
                    <a:ahLst/>
                    <a:cxnLst/>
                    <a:rect l="l" t="t" r="r" b="b"/>
                    <a:pathLst>
                      <a:path w="11" h="8" extrusionOk="0">
                        <a:moveTo>
                          <a:pt x="11" y="0"/>
                        </a:moveTo>
                        <a:lnTo>
                          <a:pt x="0" y="8"/>
                        </a:lnTo>
                        <a:lnTo>
                          <a:pt x="11"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679" name="Google Shape;679;p3"/>
                  <p:cNvCxnSpPr/>
                  <p:nvPr/>
                </p:nvCxnSpPr>
                <p:spPr>
                  <a:xfrm flipH="1">
                    <a:off x="1126" y="707"/>
                    <a:ext cx="11" cy="8"/>
                  </a:xfrm>
                  <a:prstGeom prst="straightConnector1">
                    <a:avLst/>
                  </a:prstGeom>
                  <a:noFill/>
                  <a:ln>
                    <a:noFill/>
                  </a:ln>
                </p:spPr>
              </p:cxnSp>
              <p:sp>
                <p:nvSpPr>
                  <p:cNvPr id="680" name="Google Shape;680;p3"/>
                  <p:cNvSpPr/>
                  <p:nvPr/>
                </p:nvSpPr>
                <p:spPr>
                  <a:xfrm>
                    <a:off x="1171" y="742"/>
                    <a:ext cx="4" cy="2"/>
                  </a:xfrm>
                  <a:prstGeom prst="ellipse">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81" name="Google Shape;681;p3"/>
                  <p:cNvSpPr/>
                  <p:nvPr/>
                </p:nvSpPr>
                <p:spPr>
                  <a:xfrm>
                    <a:off x="1171" y="744"/>
                    <a:ext cx="4" cy="6"/>
                  </a:xfrm>
                  <a:custGeom>
                    <a:avLst/>
                    <a:gdLst/>
                    <a:ahLst/>
                    <a:cxnLst/>
                    <a:rect l="l" t="t" r="r" b="b"/>
                    <a:pathLst>
                      <a:path w="2" h="3" extrusionOk="0">
                        <a:moveTo>
                          <a:pt x="2" y="3"/>
                        </a:moveTo>
                        <a:cubicBezTo>
                          <a:pt x="2" y="1"/>
                          <a:pt x="2" y="1"/>
                          <a:pt x="2" y="1"/>
                        </a:cubicBezTo>
                        <a:cubicBezTo>
                          <a:pt x="2" y="0"/>
                          <a:pt x="1" y="0"/>
                          <a:pt x="1" y="0"/>
                        </a:cubicBezTo>
                        <a:cubicBezTo>
                          <a:pt x="1" y="0"/>
                          <a:pt x="0" y="0"/>
                          <a:pt x="0" y="1"/>
                        </a:cubicBezTo>
                        <a:cubicBezTo>
                          <a:pt x="0" y="3"/>
                          <a:pt x="0" y="3"/>
                          <a:pt x="0" y="3"/>
                        </a:cubicBezTo>
                        <a:lnTo>
                          <a:pt x="2" y="3"/>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2" name="Google Shape;682;p3"/>
                  <p:cNvSpPr/>
                  <p:nvPr/>
                </p:nvSpPr>
                <p:spPr>
                  <a:xfrm>
                    <a:off x="1179" y="753"/>
                    <a:ext cx="2" cy="2"/>
                  </a:xfrm>
                  <a:prstGeom prst="ellipse">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83" name="Google Shape;683;p3"/>
                  <p:cNvSpPr/>
                  <p:nvPr/>
                </p:nvSpPr>
                <p:spPr>
                  <a:xfrm>
                    <a:off x="1179" y="755"/>
                    <a:ext cx="2" cy="6"/>
                  </a:xfrm>
                  <a:custGeom>
                    <a:avLst/>
                    <a:gdLst/>
                    <a:ahLst/>
                    <a:cxnLst/>
                    <a:rect l="l" t="t" r="r" b="b"/>
                    <a:pathLst>
                      <a:path w="1" h="3" extrusionOk="0">
                        <a:moveTo>
                          <a:pt x="1" y="3"/>
                        </a:moveTo>
                        <a:cubicBezTo>
                          <a:pt x="1" y="1"/>
                          <a:pt x="1" y="1"/>
                          <a:pt x="1" y="1"/>
                        </a:cubicBezTo>
                        <a:cubicBezTo>
                          <a:pt x="1" y="0"/>
                          <a:pt x="1" y="0"/>
                          <a:pt x="0" y="0"/>
                        </a:cubicBezTo>
                        <a:cubicBezTo>
                          <a:pt x="0" y="0"/>
                          <a:pt x="0" y="0"/>
                          <a:pt x="0" y="1"/>
                        </a:cubicBezTo>
                        <a:cubicBezTo>
                          <a:pt x="0" y="3"/>
                          <a:pt x="0" y="3"/>
                          <a:pt x="0" y="3"/>
                        </a:cubicBezTo>
                        <a:lnTo>
                          <a:pt x="1" y="3"/>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4" name="Google Shape;684;p3"/>
                  <p:cNvSpPr/>
                  <p:nvPr/>
                </p:nvSpPr>
                <p:spPr>
                  <a:xfrm>
                    <a:off x="1164" y="728"/>
                    <a:ext cx="4" cy="8"/>
                  </a:xfrm>
                  <a:custGeom>
                    <a:avLst/>
                    <a:gdLst/>
                    <a:ahLst/>
                    <a:cxnLst/>
                    <a:rect l="l" t="t" r="r" b="b"/>
                    <a:pathLst>
                      <a:path w="4" h="8" extrusionOk="0">
                        <a:moveTo>
                          <a:pt x="0" y="2"/>
                        </a:moveTo>
                        <a:lnTo>
                          <a:pt x="4" y="8"/>
                        </a:lnTo>
                        <a:lnTo>
                          <a:pt x="4" y="4"/>
                        </a:lnTo>
                        <a:lnTo>
                          <a:pt x="0" y="0"/>
                        </a:lnTo>
                        <a:lnTo>
                          <a:pt x="0" y="2"/>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5" name="Google Shape;685;p3"/>
                  <p:cNvSpPr/>
                  <p:nvPr/>
                </p:nvSpPr>
                <p:spPr>
                  <a:xfrm>
                    <a:off x="1164" y="732"/>
                    <a:ext cx="4" cy="8"/>
                  </a:xfrm>
                  <a:custGeom>
                    <a:avLst/>
                    <a:gdLst/>
                    <a:ahLst/>
                    <a:cxnLst/>
                    <a:rect l="l" t="t" r="r" b="b"/>
                    <a:pathLst>
                      <a:path w="4" h="8" extrusionOk="0">
                        <a:moveTo>
                          <a:pt x="4" y="8"/>
                        </a:moveTo>
                        <a:lnTo>
                          <a:pt x="4" y="4"/>
                        </a:lnTo>
                        <a:lnTo>
                          <a:pt x="0" y="0"/>
                        </a:lnTo>
                        <a:lnTo>
                          <a:pt x="0" y="4"/>
                        </a:lnTo>
                        <a:lnTo>
                          <a:pt x="4" y="8"/>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6" name="Google Shape;686;p3"/>
                  <p:cNvSpPr/>
                  <p:nvPr/>
                </p:nvSpPr>
                <p:spPr>
                  <a:xfrm>
                    <a:off x="1164" y="736"/>
                    <a:ext cx="4" cy="8"/>
                  </a:xfrm>
                  <a:custGeom>
                    <a:avLst/>
                    <a:gdLst/>
                    <a:ahLst/>
                    <a:cxnLst/>
                    <a:rect l="l" t="t" r="r" b="b"/>
                    <a:pathLst>
                      <a:path w="4" h="8" extrusionOk="0">
                        <a:moveTo>
                          <a:pt x="4" y="8"/>
                        </a:moveTo>
                        <a:lnTo>
                          <a:pt x="4" y="6"/>
                        </a:lnTo>
                        <a:lnTo>
                          <a:pt x="0" y="0"/>
                        </a:lnTo>
                        <a:lnTo>
                          <a:pt x="0" y="4"/>
                        </a:lnTo>
                        <a:lnTo>
                          <a:pt x="4" y="8"/>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7" name="Google Shape;687;p3"/>
                  <p:cNvSpPr/>
                  <p:nvPr/>
                </p:nvSpPr>
                <p:spPr>
                  <a:xfrm>
                    <a:off x="1164" y="746"/>
                    <a:ext cx="4" cy="7"/>
                  </a:xfrm>
                  <a:custGeom>
                    <a:avLst/>
                    <a:gdLst/>
                    <a:ahLst/>
                    <a:cxnLst/>
                    <a:rect l="l" t="t" r="r" b="b"/>
                    <a:pathLst>
                      <a:path w="4" h="7" extrusionOk="0">
                        <a:moveTo>
                          <a:pt x="0" y="4"/>
                        </a:moveTo>
                        <a:lnTo>
                          <a:pt x="0" y="4"/>
                        </a:lnTo>
                        <a:lnTo>
                          <a:pt x="4" y="7"/>
                        </a:lnTo>
                        <a:lnTo>
                          <a:pt x="4" y="5"/>
                        </a:lnTo>
                        <a:lnTo>
                          <a:pt x="0" y="0"/>
                        </a:lnTo>
                        <a:lnTo>
                          <a:pt x="0" y="4"/>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8" name="Google Shape;688;p3"/>
                  <p:cNvSpPr/>
                  <p:nvPr/>
                </p:nvSpPr>
                <p:spPr>
                  <a:xfrm>
                    <a:off x="1164" y="751"/>
                    <a:ext cx="4" cy="8"/>
                  </a:xfrm>
                  <a:custGeom>
                    <a:avLst/>
                    <a:gdLst/>
                    <a:ahLst/>
                    <a:cxnLst/>
                    <a:rect l="l" t="t" r="r" b="b"/>
                    <a:pathLst>
                      <a:path w="4" h="8" extrusionOk="0">
                        <a:moveTo>
                          <a:pt x="0" y="0"/>
                        </a:moveTo>
                        <a:lnTo>
                          <a:pt x="0" y="8"/>
                        </a:lnTo>
                        <a:lnTo>
                          <a:pt x="4" y="8"/>
                        </a:lnTo>
                        <a:lnTo>
                          <a:pt x="4" y="4"/>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9" name="Google Shape;689;p3"/>
                  <p:cNvSpPr/>
                  <p:nvPr/>
                </p:nvSpPr>
                <p:spPr>
                  <a:xfrm>
                    <a:off x="1164" y="721"/>
                    <a:ext cx="4" cy="11"/>
                  </a:xfrm>
                  <a:custGeom>
                    <a:avLst/>
                    <a:gdLst/>
                    <a:ahLst/>
                    <a:cxnLst/>
                    <a:rect l="l" t="t" r="r" b="b"/>
                    <a:pathLst>
                      <a:path w="4" h="11" extrusionOk="0">
                        <a:moveTo>
                          <a:pt x="4" y="11"/>
                        </a:moveTo>
                        <a:lnTo>
                          <a:pt x="4" y="0"/>
                        </a:lnTo>
                        <a:lnTo>
                          <a:pt x="0" y="0"/>
                        </a:lnTo>
                        <a:lnTo>
                          <a:pt x="0" y="6"/>
                        </a:lnTo>
                        <a:lnTo>
                          <a:pt x="4" y="11"/>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0" name="Google Shape;690;p3"/>
                  <p:cNvSpPr/>
                  <p:nvPr/>
                </p:nvSpPr>
                <p:spPr>
                  <a:xfrm>
                    <a:off x="1164" y="742"/>
                    <a:ext cx="4" cy="8"/>
                  </a:xfrm>
                  <a:custGeom>
                    <a:avLst/>
                    <a:gdLst/>
                    <a:ahLst/>
                    <a:cxnLst/>
                    <a:rect l="l" t="t" r="r" b="b"/>
                    <a:pathLst>
                      <a:path w="4" h="8" extrusionOk="0">
                        <a:moveTo>
                          <a:pt x="0" y="0"/>
                        </a:moveTo>
                        <a:lnTo>
                          <a:pt x="0" y="4"/>
                        </a:lnTo>
                        <a:lnTo>
                          <a:pt x="4" y="8"/>
                        </a:lnTo>
                        <a:lnTo>
                          <a:pt x="4" y="4"/>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1" name="Google Shape;691;p3"/>
                  <p:cNvSpPr/>
                  <p:nvPr/>
                </p:nvSpPr>
                <p:spPr>
                  <a:xfrm>
                    <a:off x="1156" y="725"/>
                    <a:ext cx="29" cy="2"/>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692" name="Google Shape;692;p3"/>
                  <p:cNvSpPr/>
                  <p:nvPr/>
                </p:nvSpPr>
                <p:spPr>
                  <a:xfrm>
                    <a:off x="1156" y="721"/>
                    <a:ext cx="29" cy="6"/>
                  </a:xfrm>
                  <a:custGeom>
                    <a:avLst/>
                    <a:gdLst/>
                    <a:ahLst/>
                    <a:cxnLst/>
                    <a:rect l="l" t="t" r="r" b="b"/>
                    <a:pathLst>
                      <a:path w="29" h="6" extrusionOk="0">
                        <a:moveTo>
                          <a:pt x="29" y="6"/>
                        </a:moveTo>
                        <a:lnTo>
                          <a:pt x="8" y="0"/>
                        </a:lnTo>
                        <a:lnTo>
                          <a:pt x="0" y="6"/>
                        </a:lnTo>
                        <a:lnTo>
                          <a:pt x="0" y="4"/>
                        </a:lnTo>
                        <a:lnTo>
                          <a:pt x="8" y="0"/>
                        </a:lnTo>
                        <a:lnTo>
                          <a:pt x="29" y="4"/>
                        </a:lnTo>
                        <a:lnTo>
                          <a:pt x="29" y="6"/>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3" name="Google Shape;693;p3"/>
                  <p:cNvSpPr/>
                  <p:nvPr/>
                </p:nvSpPr>
                <p:spPr>
                  <a:xfrm>
                    <a:off x="1183" y="727"/>
                    <a:ext cx="0" cy="1"/>
                  </a:xfrm>
                  <a:custGeom>
                    <a:avLst/>
                    <a:gdLst/>
                    <a:ahLst/>
                    <a:cxnLst/>
                    <a:rect l="l" t="t" r="r" b="b"/>
                    <a:pathLst>
                      <a:path w="120000" h="1" extrusionOk="0">
                        <a:moveTo>
                          <a:pt x="0" y="0"/>
                        </a:moveTo>
                        <a:lnTo>
                          <a:pt x="0" y="1"/>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694" name="Google Shape;694;p3"/>
                  <p:cNvCxnSpPr/>
                  <p:nvPr/>
                </p:nvCxnSpPr>
                <p:spPr>
                  <a:xfrm>
                    <a:off x="1183" y="727"/>
                    <a:ext cx="0" cy="1"/>
                  </a:xfrm>
                  <a:prstGeom prst="straightConnector1">
                    <a:avLst/>
                  </a:prstGeom>
                  <a:noFill/>
                  <a:ln>
                    <a:noFill/>
                  </a:ln>
                </p:spPr>
              </p:cxnSp>
              <p:sp>
                <p:nvSpPr>
                  <p:cNvPr id="695" name="Google Shape;695;p3"/>
                  <p:cNvSpPr/>
                  <p:nvPr/>
                </p:nvSpPr>
                <p:spPr>
                  <a:xfrm>
                    <a:off x="1183" y="732"/>
                    <a:ext cx="0" cy="12"/>
                  </a:xfrm>
                  <a:custGeom>
                    <a:avLst/>
                    <a:gdLst/>
                    <a:ahLst/>
                    <a:cxnLst/>
                    <a:rect l="l" t="t" r="r" b="b"/>
                    <a:pathLst>
                      <a:path w="120000" h="12" extrusionOk="0">
                        <a:moveTo>
                          <a:pt x="0" y="0"/>
                        </a:moveTo>
                        <a:lnTo>
                          <a:pt x="0" y="12"/>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696" name="Google Shape;696;p3"/>
                  <p:cNvCxnSpPr/>
                  <p:nvPr/>
                </p:nvCxnSpPr>
                <p:spPr>
                  <a:xfrm>
                    <a:off x="1183" y="732"/>
                    <a:ext cx="0" cy="12"/>
                  </a:xfrm>
                  <a:prstGeom prst="straightConnector1">
                    <a:avLst/>
                  </a:prstGeom>
                  <a:noFill/>
                  <a:ln>
                    <a:noFill/>
                  </a:ln>
                </p:spPr>
              </p:cxnSp>
              <p:sp>
                <p:nvSpPr>
                  <p:cNvPr id="697" name="Google Shape;697;p3"/>
                  <p:cNvSpPr/>
                  <p:nvPr/>
                </p:nvSpPr>
                <p:spPr>
                  <a:xfrm>
                    <a:off x="1183" y="744"/>
                    <a:ext cx="0" cy="2"/>
                  </a:xfrm>
                  <a:custGeom>
                    <a:avLst/>
                    <a:gdLst/>
                    <a:ahLst/>
                    <a:cxnLst/>
                    <a:rect l="l" t="t" r="r" b="b"/>
                    <a:pathLst>
                      <a:path w="120000" h="2" extrusionOk="0">
                        <a:moveTo>
                          <a:pt x="0" y="0"/>
                        </a:moveTo>
                        <a:lnTo>
                          <a:pt x="0" y="2"/>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698" name="Google Shape;698;p3"/>
                  <p:cNvCxnSpPr/>
                  <p:nvPr/>
                </p:nvCxnSpPr>
                <p:spPr>
                  <a:xfrm>
                    <a:off x="1183" y="744"/>
                    <a:ext cx="0" cy="2"/>
                  </a:xfrm>
                  <a:prstGeom prst="straightConnector1">
                    <a:avLst/>
                  </a:prstGeom>
                  <a:noFill/>
                  <a:ln>
                    <a:noFill/>
                  </a:ln>
                </p:spPr>
              </p:cxnSp>
              <p:sp>
                <p:nvSpPr>
                  <p:cNvPr id="699" name="Google Shape;699;p3"/>
                  <p:cNvSpPr/>
                  <p:nvPr/>
                </p:nvSpPr>
                <p:spPr>
                  <a:xfrm>
                    <a:off x="1158" y="736"/>
                    <a:ext cx="34" cy="4"/>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00" name="Google Shape;700;p3"/>
                  <p:cNvSpPr/>
                  <p:nvPr/>
                </p:nvSpPr>
                <p:spPr>
                  <a:xfrm>
                    <a:off x="1158" y="748"/>
                    <a:ext cx="34" cy="3"/>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01" name="Google Shape;701;p3"/>
                  <p:cNvSpPr/>
                  <p:nvPr/>
                </p:nvSpPr>
                <p:spPr>
                  <a:xfrm>
                    <a:off x="1158" y="759"/>
                    <a:ext cx="34" cy="2"/>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02" name="Google Shape;702;p3"/>
                  <p:cNvSpPr/>
                  <p:nvPr/>
                </p:nvSpPr>
                <p:spPr>
                  <a:xfrm>
                    <a:off x="1160" y="738"/>
                    <a:ext cx="13" cy="12"/>
                  </a:xfrm>
                  <a:custGeom>
                    <a:avLst/>
                    <a:gdLst/>
                    <a:ahLst/>
                    <a:cxnLst/>
                    <a:rect l="l" t="t" r="r" b="b"/>
                    <a:pathLst>
                      <a:path w="13" h="12" extrusionOk="0">
                        <a:moveTo>
                          <a:pt x="0" y="0"/>
                        </a:moveTo>
                        <a:lnTo>
                          <a:pt x="6" y="12"/>
                        </a:lnTo>
                        <a:lnTo>
                          <a:pt x="13" y="0"/>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03" name="Google Shape;703;p3"/>
                  <p:cNvSpPr/>
                  <p:nvPr/>
                </p:nvSpPr>
                <p:spPr>
                  <a:xfrm>
                    <a:off x="1160" y="738"/>
                    <a:ext cx="13" cy="12"/>
                  </a:xfrm>
                  <a:custGeom>
                    <a:avLst/>
                    <a:gdLst/>
                    <a:ahLst/>
                    <a:cxnLst/>
                    <a:rect l="l" t="t" r="r" b="b"/>
                    <a:pathLst>
                      <a:path w="13" h="12" extrusionOk="0">
                        <a:moveTo>
                          <a:pt x="0" y="0"/>
                        </a:moveTo>
                        <a:lnTo>
                          <a:pt x="6" y="12"/>
                        </a:lnTo>
                        <a:lnTo>
                          <a:pt x="13"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04" name="Google Shape;704;p3"/>
                  <p:cNvSpPr/>
                  <p:nvPr/>
                </p:nvSpPr>
                <p:spPr>
                  <a:xfrm>
                    <a:off x="1179" y="738"/>
                    <a:ext cx="13" cy="12"/>
                  </a:xfrm>
                  <a:custGeom>
                    <a:avLst/>
                    <a:gdLst/>
                    <a:ahLst/>
                    <a:cxnLst/>
                    <a:rect l="l" t="t" r="r" b="b"/>
                    <a:pathLst>
                      <a:path w="13" h="12" extrusionOk="0">
                        <a:moveTo>
                          <a:pt x="13" y="12"/>
                        </a:moveTo>
                        <a:lnTo>
                          <a:pt x="6" y="0"/>
                        </a:lnTo>
                        <a:lnTo>
                          <a:pt x="0" y="12"/>
                        </a:lnTo>
                        <a:lnTo>
                          <a:pt x="13" y="12"/>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05" name="Google Shape;705;p3"/>
                  <p:cNvSpPr/>
                  <p:nvPr/>
                </p:nvSpPr>
                <p:spPr>
                  <a:xfrm>
                    <a:off x="1179" y="738"/>
                    <a:ext cx="13" cy="12"/>
                  </a:xfrm>
                  <a:custGeom>
                    <a:avLst/>
                    <a:gdLst/>
                    <a:ahLst/>
                    <a:cxnLst/>
                    <a:rect l="l" t="t" r="r" b="b"/>
                    <a:pathLst>
                      <a:path w="13" h="12" extrusionOk="0">
                        <a:moveTo>
                          <a:pt x="13" y="12"/>
                        </a:moveTo>
                        <a:lnTo>
                          <a:pt x="6" y="0"/>
                        </a:lnTo>
                        <a:lnTo>
                          <a:pt x="0" y="12"/>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06" name="Google Shape;706;p3"/>
                  <p:cNvSpPr/>
                  <p:nvPr/>
                </p:nvSpPr>
                <p:spPr>
                  <a:xfrm>
                    <a:off x="1158" y="761"/>
                    <a:ext cx="34" cy="161"/>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07" name="Google Shape;707;p3"/>
                  <p:cNvSpPr/>
                  <p:nvPr/>
                </p:nvSpPr>
                <p:spPr>
                  <a:xfrm>
                    <a:off x="1179" y="744"/>
                    <a:ext cx="9" cy="7"/>
                  </a:xfrm>
                  <a:custGeom>
                    <a:avLst/>
                    <a:gdLst/>
                    <a:ahLst/>
                    <a:cxnLst/>
                    <a:rect l="l" t="t" r="r" b="b"/>
                    <a:pathLst>
                      <a:path w="9" h="7" extrusionOk="0">
                        <a:moveTo>
                          <a:pt x="0" y="0"/>
                        </a:moveTo>
                        <a:lnTo>
                          <a:pt x="9" y="7"/>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708" name="Google Shape;708;p3"/>
                  <p:cNvCxnSpPr/>
                  <p:nvPr/>
                </p:nvCxnSpPr>
                <p:spPr>
                  <a:xfrm>
                    <a:off x="1179" y="744"/>
                    <a:ext cx="9" cy="7"/>
                  </a:xfrm>
                  <a:prstGeom prst="straightConnector1">
                    <a:avLst/>
                  </a:prstGeom>
                  <a:noFill/>
                  <a:ln>
                    <a:noFill/>
                  </a:ln>
                </p:spPr>
              </p:cxnSp>
              <p:sp>
                <p:nvSpPr>
                  <p:cNvPr id="709" name="Google Shape;709;p3"/>
                  <p:cNvSpPr/>
                  <p:nvPr/>
                </p:nvSpPr>
                <p:spPr>
                  <a:xfrm>
                    <a:off x="1128" y="790"/>
                    <a:ext cx="59" cy="7"/>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10" name="Google Shape;710;p3"/>
                  <p:cNvSpPr/>
                  <p:nvPr/>
                </p:nvSpPr>
                <p:spPr>
                  <a:xfrm>
                    <a:off x="1162" y="767"/>
                    <a:ext cx="25" cy="7"/>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11" name="Google Shape;711;p3"/>
                  <p:cNvSpPr/>
                  <p:nvPr/>
                </p:nvSpPr>
                <p:spPr>
                  <a:xfrm>
                    <a:off x="1162" y="778"/>
                    <a:ext cx="25" cy="6"/>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12" name="Google Shape;712;p3"/>
                  <p:cNvSpPr/>
                  <p:nvPr/>
                </p:nvSpPr>
                <p:spPr>
                  <a:xfrm>
                    <a:off x="1128" y="730"/>
                    <a:ext cx="24" cy="8"/>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13" name="Google Shape;713;p3"/>
                  <p:cNvSpPr/>
                  <p:nvPr/>
                </p:nvSpPr>
                <p:spPr>
                  <a:xfrm>
                    <a:off x="1128" y="742"/>
                    <a:ext cx="24" cy="8"/>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14" name="Google Shape;714;p3"/>
                  <p:cNvSpPr/>
                  <p:nvPr/>
                </p:nvSpPr>
                <p:spPr>
                  <a:xfrm>
                    <a:off x="1128" y="753"/>
                    <a:ext cx="24" cy="8"/>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15" name="Google Shape;715;p3"/>
                  <p:cNvSpPr/>
                  <p:nvPr/>
                </p:nvSpPr>
                <p:spPr>
                  <a:xfrm>
                    <a:off x="1128" y="803"/>
                    <a:ext cx="59" cy="6"/>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16" name="Google Shape;716;p3"/>
                  <p:cNvSpPr/>
                  <p:nvPr/>
                </p:nvSpPr>
                <p:spPr>
                  <a:xfrm>
                    <a:off x="1128" y="815"/>
                    <a:ext cx="59" cy="7"/>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17" name="Google Shape;717;p3"/>
                  <p:cNvSpPr/>
                  <p:nvPr/>
                </p:nvSpPr>
                <p:spPr>
                  <a:xfrm>
                    <a:off x="1251" y="698"/>
                    <a:ext cx="108" cy="224"/>
                  </a:xfrm>
                  <a:custGeom>
                    <a:avLst/>
                    <a:gdLst/>
                    <a:ahLst/>
                    <a:cxnLst/>
                    <a:rect l="l" t="t" r="r" b="b"/>
                    <a:pathLst>
                      <a:path w="108" h="224" extrusionOk="0">
                        <a:moveTo>
                          <a:pt x="53" y="0"/>
                        </a:moveTo>
                        <a:lnTo>
                          <a:pt x="53" y="0"/>
                        </a:lnTo>
                        <a:lnTo>
                          <a:pt x="0" y="0"/>
                        </a:lnTo>
                        <a:lnTo>
                          <a:pt x="0" y="224"/>
                        </a:lnTo>
                        <a:lnTo>
                          <a:pt x="53" y="224"/>
                        </a:lnTo>
                        <a:lnTo>
                          <a:pt x="108" y="224"/>
                        </a:lnTo>
                        <a:lnTo>
                          <a:pt x="108" y="0"/>
                        </a:lnTo>
                        <a:lnTo>
                          <a:pt x="53"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18" name="Google Shape;718;p3"/>
                  <p:cNvSpPr/>
                  <p:nvPr/>
                </p:nvSpPr>
                <p:spPr>
                  <a:xfrm>
                    <a:off x="1251" y="692"/>
                    <a:ext cx="108" cy="12"/>
                  </a:xfrm>
                  <a:prstGeom prst="rect">
                    <a:avLst/>
                  </a:pr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19" name="Google Shape;719;p3"/>
                  <p:cNvSpPr/>
                  <p:nvPr/>
                </p:nvSpPr>
                <p:spPr>
                  <a:xfrm>
                    <a:off x="1257" y="717"/>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20" name="Google Shape;720;p3"/>
                  <p:cNvSpPr/>
                  <p:nvPr/>
                </p:nvSpPr>
                <p:spPr>
                  <a:xfrm>
                    <a:off x="1257" y="738"/>
                    <a:ext cx="13" cy="12"/>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21" name="Google Shape;721;p3"/>
                  <p:cNvSpPr/>
                  <p:nvPr/>
                </p:nvSpPr>
                <p:spPr>
                  <a:xfrm>
                    <a:off x="1257" y="763"/>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22" name="Google Shape;722;p3"/>
                  <p:cNvSpPr/>
                  <p:nvPr/>
                </p:nvSpPr>
                <p:spPr>
                  <a:xfrm>
                    <a:off x="1257" y="784"/>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23" name="Google Shape;723;p3"/>
                  <p:cNvSpPr/>
                  <p:nvPr/>
                </p:nvSpPr>
                <p:spPr>
                  <a:xfrm>
                    <a:off x="1257" y="809"/>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24" name="Google Shape;724;p3"/>
                  <p:cNvSpPr/>
                  <p:nvPr/>
                </p:nvSpPr>
                <p:spPr>
                  <a:xfrm>
                    <a:off x="1257" y="832"/>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25" name="Google Shape;725;p3"/>
                  <p:cNvSpPr/>
                  <p:nvPr/>
                </p:nvSpPr>
                <p:spPr>
                  <a:xfrm>
                    <a:off x="1257" y="857"/>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26" name="Google Shape;726;p3"/>
                  <p:cNvSpPr/>
                  <p:nvPr/>
                </p:nvSpPr>
                <p:spPr>
                  <a:xfrm>
                    <a:off x="1278" y="717"/>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27" name="Google Shape;727;p3"/>
                  <p:cNvSpPr/>
                  <p:nvPr/>
                </p:nvSpPr>
                <p:spPr>
                  <a:xfrm>
                    <a:off x="1278" y="738"/>
                    <a:ext cx="13" cy="12"/>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28" name="Google Shape;728;p3"/>
                  <p:cNvSpPr/>
                  <p:nvPr/>
                </p:nvSpPr>
                <p:spPr>
                  <a:xfrm>
                    <a:off x="1278" y="763"/>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29" name="Google Shape;729;p3"/>
                  <p:cNvSpPr/>
                  <p:nvPr/>
                </p:nvSpPr>
                <p:spPr>
                  <a:xfrm>
                    <a:off x="1278" y="784"/>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30" name="Google Shape;730;p3"/>
                  <p:cNvSpPr/>
                  <p:nvPr/>
                </p:nvSpPr>
                <p:spPr>
                  <a:xfrm>
                    <a:off x="1278" y="809"/>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31" name="Google Shape;731;p3"/>
                  <p:cNvSpPr/>
                  <p:nvPr/>
                </p:nvSpPr>
                <p:spPr>
                  <a:xfrm>
                    <a:off x="1278" y="832"/>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32" name="Google Shape;732;p3"/>
                  <p:cNvSpPr/>
                  <p:nvPr/>
                </p:nvSpPr>
                <p:spPr>
                  <a:xfrm>
                    <a:off x="1278" y="857"/>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33" name="Google Shape;733;p3"/>
                  <p:cNvSpPr/>
                  <p:nvPr/>
                </p:nvSpPr>
                <p:spPr>
                  <a:xfrm>
                    <a:off x="1298" y="717"/>
                    <a:ext cx="14"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34" name="Google Shape;734;p3"/>
                  <p:cNvSpPr/>
                  <p:nvPr/>
                </p:nvSpPr>
                <p:spPr>
                  <a:xfrm>
                    <a:off x="1298" y="738"/>
                    <a:ext cx="14" cy="12"/>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35" name="Google Shape;735;p3"/>
                  <p:cNvSpPr/>
                  <p:nvPr/>
                </p:nvSpPr>
                <p:spPr>
                  <a:xfrm>
                    <a:off x="1298" y="763"/>
                    <a:ext cx="14"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36" name="Google Shape;736;p3"/>
                  <p:cNvSpPr/>
                  <p:nvPr/>
                </p:nvSpPr>
                <p:spPr>
                  <a:xfrm>
                    <a:off x="1298" y="784"/>
                    <a:ext cx="14"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37" name="Google Shape;737;p3"/>
                  <p:cNvSpPr/>
                  <p:nvPr/>
                </p:nvSpPr>
                <p:spPr>
                  <a:xfrm>
                    <a:off x="1298" y="809"/>
                    <a:ext cx="14"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38" name="Google Shape;738;p3"/>
                  <p:cNvSpPr/>
                  <p:nvPr/>
                </p:nvSpPr>
                <p:spPr>
                  <a:xfrm>
                    <a:off x="1298" y="832"/>
                    <a:ext cx="14"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39" name="Google Shape;739;p3"/>
                  <p:cNvSpPr/>
                  <p:nvPr/>
                </p:nvSpPr>
                <p:spPr>
                  <a:xfrm>
                    <a:off x="1298" y="857"/>
                    <a:ext cx="14"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40" name="Google Shape;740;p3"/>
                  <p:cNvSpPr/>
                  <p:nvPr/>
                </p:nvSpPr>
                <p:spPr>
                  <a:xfrm>
                    <a:off x="1319" y="717"/>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41" name="Google Shape;741;p3"/>
                  <p:cNvSpPr/>
                  <p:nvPr/>
                </p:nvSpPr>
                <p:spPr>
                  <a:xfrm>
                    <a:off x="1319" y="738"/>
                    <a:ext cx="13" cy="12"/>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42" name="Google Shape;742;p3"/>
                  <p:cNvSpPr/>
                  <p:nvPr/>
                </p:nvSpPr>
                <p:spPr>
                  <a:xfrm>
                    <a:off x="1319" y="763"/>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43" name="Google Shape;743;p3"/>
                  <p:cNvSpPr/>
                  <p:nvPr/>
                </p:nvSpPr>
                <p:spPr>
                  <a:xfrm>
                    <a:off x="1319" y="784"/>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44" name="Google Shape;744;p3"/>
                  <p:cNvSpPr/>
                  <p:nvPr/>
                </p:nvSpPr>
                <p:spPr>
                  <a:xfrm>
                    <a:off x="1319" y="809"/>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45" name="Google Shape;745;p3"/>
                  <p:cNvSpPr/>
                  <p:nvPr/>
                </p:nvSpPr>
                <p:spPr>
                  <a:xfrm>
                    <a:off x="1319" y="832"/>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46" name="Google Shape;746;p3"/>
                  <p:cNvSpPr/>
                  <p:nvPr/>
                </p:nvSpPr>
                <p:spPr>
                  <a:xfrm>
                    <a:off x="1319" y="857"/>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47" name="Google Shape;747;p3"/>
                  <p:cNvSpPr/>
                  <p:nvPr/>
                </p:nvSpPr>
                <p:spPr>
                  <a:xfrm>
                    <a:off x="1340" y="717"/>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48" name="Google Shape;748;p3"/>
                  <p:cNvSpPr/>
                  <p:nvPr/>
                </p:nvSpPr>
                <p:spPr>
                  <a:xfrm>
                    <a:off x="1340" y="738"/>
                    <a:ext cx="13" cy="12"/>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49" name="Google Shape;749;p3"/>
                  <p:cNvSpPr/>
                  <p:nvPr/>
                </p:nvSpPr>
                <p:spPr>
                  <a:xfrm>
                    <a:off x="1340" y="763"/>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50" name="Google Shape;750;p3"/>
                  <p:cNvSpPr/>
                  <p:nvPr/>
                </p:nvSpPr>
                <p:spPr>
                  <a:xfrm>
                    <a:off x="1340" y="784"/>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51" name="Google Shape;751;p3"/>
                  <p:cNvSpPr/>
                  <p:nvPr/>
                </p:nvSpPr>
                <p:spPr>
                  <a:xfrm>
                    <a:off x="1340" y="809"/>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52" name="Google Shape;752;p3"/>
                  <p:cNvSpPr/>
                  <p:nvPr/>
                </p:nvSpPr>
                <p:spPr>
                  <a:xfrm>
                    <a:off x="1340" y="832"/>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53" name="Google Shape;753;p3"/>
                  <p:cNvSpPr/>
                  <p:nvPr/>
                </p:nvSpPr>
                <p:spPr>
                  <a:xfrm>
                    <a:off x="1340" y="857"/>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54" name="Google Shape;754;p3"/>
                  <p:cNvSpPr/>
                  <p:nvPr/>
                </p:nvSpPr>
                <p:spPr>
                  <a:xfrm>
                    <a:off x="1257" y="878"/>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grpSp>
            <p:sp>
              <p:nvSpPr>
                <p:cNvPr id="755" name="Google Shape;755;p3"/>
                <p:cNvSpPr/>
                <p:nvPr/>
              </p:nvSpPr>
              <p:spPr>
                <a:xfrm>
                  <a:off x="1278" y="878"/>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56" name="Google Shape;756;p3"/>
                <p:cNvSpPr/>
                <p:nvPr/>
              </p:nvSpPr>
              <p:spPr>
                <a:xfrm>
                  <a:off x="1298" y="878"/>
                  <a:ext cx="14"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57" name="Google Shape;757;p3"/>
                <p:cNvSpPr/>
                <p:nvPr/>
              </p:nvSpPr>
              <p:spPr>
                <a:xfrm>
                  <a:off x="1319" y="878"/>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58" name="Google Shape;758;p3"/>
                <p:cNvSpPr/>
                <p:nvPr/>
              </p:nvSpPr>
              <p:spPr>
                <a:xfrm>
                  <a:off x="1340" y="878"/>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59" name="Google Shape;759;p3"/>
                <p:cNvSpPr/>
                <p:nvPr/>
              </p:nvSpPr>
              <p:spPr>
                <a:xfrm>
                  <a:off x="1272" y="897"/>
                  <a:ext cx="11" cy="25"/>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60" name="Google Shape;760;p3"/>
                <p:cNvSpPr/>
                <p:nvPr/>
              </p:nvSpPr>
              <p:spPr>
                <a:xfrm>
                  <a:off x="1283" y="897"/>
                  <a:ext cx="12" cy="25"/>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61" name="Google Shape;761;p3"/>
                <p:cNvSpPr/>
                <p:nvPr/>
              </p:nvSpPr>
              <p:spPr>
                <a:xfrm>
                  <a:off x="1313" y="897"/>
                  <a:ext cx="12" cy="25"/>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62" name="Google Shape;762;p3"/>
                <p:cNvSpPr/>
                <p:nvPr/>
              </p:nvSpPr>
              <p:spPr>
                <a:xfrm>
                  <a:off x="1325" y="897"/>
                  <a:ext cx="11" cy="25"/>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63" name="Google Shape;763;p3"/>
                <p:cNvSpPr/>
                <p:nvPr/>
              </p:nvSpPr>
              <p:spPr>
                <a:xfrm>
                  <a:off x="1179" y="780"/>
                  <a:ext cx="2" cy="2"/>
                </a:xfrm>
                <a:custGeom>
                  <a:avLst/>
                  <a:gdLst/>
                  <a:ahLst/>
                  <a:cxnLst/>
                  <a:rect l="l" t="t" r="r" b="b"/>
                  <a:pathLst>
                    <a:path w="2" h="2" extrusionOk="0">
                      <a:moveTo>
                        <a:pt x="0" y="0"/>
                      </a:moveTo>
                      <a:lnTo>
                        <a:pt x="0" y="0"/>
                      </a:lnTo>
                      <a:lnTo>
                        <a:pt x="2" y="0"/>
                      </a:lnTo>
                      <a:lnTo>
                        <a:pt x="2" y="2"/>
                      </a:lnTo>
                      <a:lnTo>
                        <a:pt x="0" y="2"/>
                      </a:lnTo>
                      <a:lnTo>
                        <a:pt x="0" y="0"/>
                      </a:lnTo>
                      <a:close/>
                    </a:path>
                  </a:pathLst>
                </a:custGeom>
                <a:solidFill>
                  <a:srgbClr val="E6E7E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4" name="Google Shape;764;p3"/>
                <p:cNvSpPr/>
                <p:nvPr/>
              </p:nvSpPr>
              <p:spPr>
                <a:xfrm>
                  <a:off x="1092" y="774"/>
                  <a:ext cx="102" cy="150"/>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65" name="Google Shape;765;p3"/>
                <p:cNvSpPr/>
                <p:nvPr/>
              </p:nvSpPr>
              <p:spPr>
                <a:xfrm>
                  <a:off x="1092" y="774"/>
                  <a:ext cx="28" cy="150"/>
                </a:xfrm>
                <a:prstGeom prst="rect">
                  <a:avLst/>
                </a:prstGeom>
                <a:solidFill>
                  <a:srgbClr val="4AC3C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66" name="Google Shape;766;p3"/>
                <p:cNvSpPr/>
                <p:nvPr/>
              </p:nvSpPr>
              <p:spPr>
                <a:xfrm>
                  <a:off x="1103" y="782"/>
                  <a:ext cx="10"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67" name="Google Shape;767;p3"/>
                <p:cNvSpPr/>
                <p:nvPr/>
              </p:nvSpPr>
              <p:spPr>
                <a:xfrm>
                  <a:off x="1130" y="782"/>
                  <a:ext cx="9"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68" name="Google Shape;768;p3"/>
                <p:cNvSpPr/>
                <p:nvPr/>
              </p:nvSpPr>
              <p:spPr>
                <a:xfrm>
                  <a:off x="1145" y="782"/>
                  <a:ext cx="11"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69" name="Google Shape;769;p3"/>
                <p:cNvSpPr/>
                <p:nvPr/>
              </p:nvSpPr>
              <p:spPr>
                <a:xfrm>
                  <a:off x="1160" y="782"/>
                  <a:ext cx="11"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70" name="Google Shape;770;p3"/>
                <p:cNvSpPr/>
                <p:nvPr/>
              </p:nvSpPr>
              <p:spPr>
                <a:xfrm>
                  <a:off x="1175" y="782"/>
                  <a:ext cx="12"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71" name="Google Shape;771;p3"/>
                <p:cNvSpPr/>
                <p:nvPr/>
              </p:nvSpPr>
              <p:spPr>
                <a:xfrm>
                  <a:off x="1130" y="807"/>
                  <a:ext cx="9"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72" name="Google Shape;772;p3"/>
                <p:cNvSpPr/>
                <p:nvPr/>
              </p:nvSpPr>
              <p:spPr>
                <a:xfrm>
                  <a:off x="1145" y="807"/>
                  <a:ext cx="11"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73" name="Google Shape;773;p3"/>
                <p:cNvSpPr/>
                <p:nvPr/>
              </p:nvSpPr>
              <p:spPr>
                <a:xfrm>
                  <a:off x="1160" y="807"/>
                  <a:ext cx="11"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74" name="Google Shape;774;p3"/>
                <p:cNvSpPr/>
                <p:nvPr/>
              </p:nvSpPr>
              <p:spPr>
                <a:xfrm>
                  <a:off x="1175" y="807"/>
                  <a:ext cx="12"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75" name="Google Shape;775;p3"/>
                <p:cNvSpPr/>
                <p:nvPr/>
              </p:nvSpPr>
              <p:spPr>
                <a:xfrm>
                  <a:off x="1130" y="832"/>
                  <a:ext cx="9"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76" name="Google Shape;776;p3"/>
                <p:cNvSpPr/>
                <p:nvPr/>
              </p:nvSpPr>
              <p:spPr>
                <a:xfrm>
                  <a:off x="1145" y="832"/>
                  <a:ext cx="11"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77" name="Google Shape;777;p3"/>
                <p:cNvSpPr/>
                <p:nvPr/>
              </p:nvSpPr>
              <p:spPr>
                <a:xfrm>
                  <a:off x="1160" y="832"/>
                  <a:ext cx="11"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78" name="Google Shape;778;p3"/>
                <p:cNvSpPr/>
                <p:nvPr/>
              </p:nvSpPr>
              <p:spPr>
                <a:xfrm>
                  <a:off x="1175" y="832"/>
                  <a:ext cx="12"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79" name="Google Shape;779;p3"/>
                <p:cNvSpPr/>
                <p:nvPr/>
              </p:nvSpPr>
              <p:spPr>
                <a:xfrm>
                  <a:off x="1130" y="857"/>
                  <a:ext cx="9" cy="7"/>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80" name="Google Shape;780;p3"/>
                <p:cNvSpPr/>
                <p:nvPr/>
              </p:nvSpPr>
              <p:spPr>
                <a:xfrm>
                  <a:off x="1145" y="857"/>
                  <a:ext cx="11" cy="7"/>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81" name="Google Shape;781;p3"/>
                <p:cNvSpPr/>
                <p:nvPr/>
              </p:nvSpPr>
              <p:spPr>
                <a:xfrm>
                  <a:off x="1160" y="857"/>
                  <a:ext cx="11" cy="7"/>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82" name="Google Shape;782;p3"/>
                <p:cNvSpPr/>
                <p:nvPr/>
              </p:nvSpPr>
              <p:spPr>
                <a:xfrm>
                  <a:off x="1175" y="857"/>
                  <a:ext cx="12" cy="7"/>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83" name="Google Shape;783;p3"/>
                <p:cNvSpPr/>
                <p:nvPr/>
              </p:nvSpPr>
              <p:spPr>
                <a:xfrm>
                  <a:off x="1130" y="880"/>
                  <a:ext cx="9"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84" name="Google Shape;784;p3"/>
                <p:cNvSpPr/>
                <p:nvPr/>
              </p:nvSpPr>
              <p:spPr>
                <a:xfrm>
                  <a:off x="1145" y="880"/>
                  <a:ext cx="11"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85" name="Google Shape;785;p3"/>
                <p:cNvSpPr/>
                <p:nvPr/>
              </p:nvSpPr>
              <p:spPr>
                <a:xfrm>
                  <a:off x="1160" y="880"/>
                  <a:ext cx="11"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86" name="Google Shape;786;p3"/>
                <p:cNvSpPr/>
                <p:nvPr/>
              </p:nvSpPr>
              <p:spPr>
                <a:xfrm>
                  <a:off x="1175" y="880"/>
                  <a:ext cx="12"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87" name="Google Shape;787;p3"/>
                <p:cNvSpPr/>
                <p:nvPr/>
              </p:nvSpPr>
              <p:spPr>
                <a:xfrm>
                  <a:off x="1103" y="807"/>
                  <a:ext cx="10"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88" name="Google Shape;788;p3"/>
                <p:cNvSpPr/>
                <p:nvPr/>
              </p:nvSpPr>
              <p:spPr>
                <a:xfrm>
                  <a:off x="1103" y="832"/>
                  <a:ext cx="10"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89" name="Google Shape;789;p3"/>
                <p:cNvSpPr/>
                <p:nvPr/>
              </p:nvSpPr>
              <p:spPr>
                <a:xfrm>
                  <a:off x="1103" y="857"/>
                  <a:ext cx="10" cy="7"/>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90" name="Google Shape;790;p3"/>
                <p:cNvSpPr/>
                <p:nvPr/>
              </p:nvSpPr>
              <p:spPr>
                <a:xfrm>
                  <a:off x="1103" y="880"/>
                  <a:ext cx="10"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91" name="Google Shape;791;p3"/>
                <p:cNvSpPr/>
                <p:nvPr/>
              </p:nvSpPr>
              <p:spPr>
                <a:xfrm>
                  <a:off x="1137" y="897"/>
                  <a:ext cx="12" cy="27"/>
                </a:xfrm>
                <a:prstGeom prst="rect">
                  <a:avLst/>
                </a:prstGeom>
                <a:solidFill>
                  <a:srgbClr val="F1F2F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92" name="Google Shape;792;p3"/>
                <p:cNvSpPr/>
                <p:nvPr/>
              </p:nvSpPr>
              <p:spPr>
                <a:xfrm>
                  <a:off x="1149" y="897"/>
                  <a:ext cx="9" cy="27"/>
                </a:xfrm>
                <a:prstGeom prst="rect">
                  <a:avLst/>
                </a:prstGeom>
                <a:solidFill>
                  <a:srgbClr val="F1F2F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93" name="Google Shape;793;p3"/>
                <p:cNvSpPr/>
                <p:nvPr/>
              </p:nvSpPr>
              <p:spPr>
                <a:xfrm>
                  <a:off x="1092" y="771"/>
                  <a:ext cx="102" cy="3"/>
                </a:xfrm>
                <a:prstGeom prst="rect">
                  <a:avLst/>
                </a:pr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794" name="Google Shape;794;p3"/>
                <p:cNvSpPr/>
                <p:nvPr/>
              </p:nvSpPr>
              <p:spPr>
                <a:xfrm>
                  <a:off x="1117" y="893"/>
                  <a:ext cx="115" cy="36"/>
                </a:xfrm>
                <a:custGeom>
                  <a:avLst/>
                  <a:gdLst/>
                  <a:ahLst/>
                  <a:cxnLst/>
                  <a:rect l="l" t="t" r="r" b="b"/>
                  <a:pathLst>
                    <a:path w="61" h="19" extrusionOk="0">
                      <a:moveTo>
                        <a:pt x="58" y="9"/>
                      </a:moveTo>
                      <a:cubicBezTo>
                        <a:pt x="55" y="7"/>
                        <a:pt x="55" y="7"/>
                        <a:pt x="55" y="7"/>
                      </a:cubicBezTo>
                      <a:cubicBezTo>
                        <a:pt x="43" y="6"/>
                        <a:pt x="43" y="6"/>
                        <a:pt x="43" y="6"/>
                      </a:cubicBezTo>
                      <a:cubicBezTo>
                        <a:pt x="32" y="0"/>
                        <a:pt x="32" y="0"/>
                        <a:pt x="32" y="0"/>
                      </a:cubicBezTo>
                      <a:cubicBezTo>
                        <a:pt x="13" y="0"/>
                        <a:pt x="13" y="0"/>
                        <a:pt x="13" y="0"/>
                      </a:cubicBezTo>
                      <a:cubicBezTo>
                        <a:pt x="6" y="5"/>
                        <a:pt x="6" y="5"/>
                        <a:pt x="6" y="5"/>
                      </a:cubicBezTo>
                      <a:cubicBezTo>
                        <a:pt x="0" y="5"/>
                        <a:pt x="0" y="5"/>
                        <a:pt x="0" y="5"/>
                      </a:cubicBezTo>
                      <a:cubicBezTo>
                        <a:pt x="0" y="9"/>
                        <a:pt x="0" y="9"/>
                        <a:pt x="0" y="9"/>
                      </a:cubicBezTo>
                      <a:cubicBezTo>
                        <a:pt x="0" y="16"/>
                        <a:pt x="0" y="16"/>
                        <a:pt x="0" y="16"/>
                      </a:cubicBezTo>
                      <a:cubicBezTo>
                        <a:pt x="7" y="16"/>
                        <a:pt x="7" y="16"/>
                        <a:pt x="7" y="16"/>
                      </a:cubicBezTo>
                      <a:cubicBezTo>
                        <a:pt x="8" y="18"/>
                        <a:pt x="9" y="19"/>
                        <a:pt x="11" y="19"/>
                      </a:cubicBezTo>
                      <a:cubicBezTo>
                        <a:pt x="14" y="19"/>
                        <a:pt x="15" y="18"/>
                        <a:pt x="16" y="16"/>
                      </a:cubicBezTo>
                      <a:cubicBezTo>
                        <a:pt x="46" y="15"/>
                        <a:pt x="46" y="15"/>
                        <a:pt x="46" y="15"/>
                      </a:cubicBezTo>
                      <a:cubicBezTo>
                        <a:pt x="46" y="17"/>
                        <a:pt x="48" y="19"/>
                        <a:pt x="50" y="19"/>
                      </a:cubicBezTo>
                      <a:cubicBezTo>
                        <a:pt x="53" y="19"/>
                        <a:pt x="54" y="17"/>
                        <a:pt x="55" y="15"/>
                      </a:cubicBezTo>
                      <a:cubicBezTo>
                        <a:pt x="60" y="15"/>
                        <a:pt x="60" y="15"/>
                        <a:pt x="60" y="15"/>
                      </a:cubicBezTo>
                      <a:cubicBezTo>
                        <a:pt x="60" y="15"/>
                        <a:pt x="61" y="10"/>
                        <a:pt x="58" y="9"/>
                      </a:cubicBezTo>
                      <a:close/>
                    </a:path>
                  </a:pathLst>
                </a:cu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5" name="Google Shape;795;p3"/>
                <p:cNvSpPr/>
                <p:nvPr/>
              </p:nvSpPr>
              <p:spPr>
                <a:xfrm>
                  <a:off x="1348" y="859"/>
                  <a:ext cx="39" cy="93"/>
                </a:xfrm>
                <a:custGeom>
                  <a:avLst/>
                  <a:gdLst/>
                  <a:ahLst/>
                  <a:cxnLst/>
                  <a:rect l="l" t="t" r="r" b="b"/>
                  <a:pathLst>
                    <a:path w="21" h="49" extrusionOk="0">
                      <a:moveTo>
                        <a:pt x="19" y="44"/>
                      </a:moveTo>
                      <a:cubicBezTo>
                        <a:pt x="19" y="44"/>
                        <a:pt x="19" y="44"/>
                        <a:pt x="19" y="44"/>
                      </a:cubicBezTo>
                      <a:cubicBezTo>
                        <a:pt x="15" y="39"/>
                        <a:pt x="15" y="39"/>
                        <a:pt x="15" y="39"/>
                      </a:cubicBezTo>
                      <a:cubicBezTo>
                        <a:pt x="15" y="34"/>
                        <a:pt x="15" y="34"/>
                        <a:pt x="15" y="34"/>
                      </a:cubicBezTo>
                      <a:cubicBezTo>
                        <a:pt x="15" y="34"/>
                        <a:pt x="15" y="34"/>
                        <a:pt x="15" y="34"/>
                      </a:cubicBezTo>
                      <a:cubicBezTo>
                        <a:pt x="15" y="34"/>
                        <a:pt x="15" y="34"/>
                        <a:pt x="15" y="34"/>
                      </a:cubicBezTo>
                      <a:cubicBezTo>
                        <a:pt x="20" y="34"/>
                        <a:pt x="20" y="34"/>
                        <a:pt x="20" y="34"/>
                      </a:cubicBezTo>
                      <a:cubicBezTo>
                        <a:pt x="20" y="28"/>
                        <a:pt x="20" y="28"/>
                        <a:pt x="20" y="28"/>
                      </a:cubicBezTo>
                      <a:cubicBezTo>
                        <a:pt x="19" y="28"/>
                        <a:pt x="19" y="28"/>
                        <a:pt x="19" y="28"/>
                      </a:cubicBezTo>
                      <a:cubicBezTo>
                        <a:pt x="21" y="22"/>
                        <a:pt x="18" y="16"/>
                        <a:pt x="17" y="14"/>
                      </a:cubicBezTo>
                      <a:cubicBezTo>
                        <a:pt x="17" y="14"/>
                        <a:pt x="16" y="13"/>
                        <a:pt x="16" y="13"/>
                      </a:cubicBezTo>
                      <a:cubicBezTo>
                        <a:pt x="16" y="13"/>
                        <a:pt x="15" y="12"/>
                        <a:pt x="14" y="12"/>
                      </a:cubicBezTo>
                      <a:cubicBezTo>
                        <a:pt x="14" y="12"/>
                        <a:pt x="14" y="12"/>
                        <a:pt x="14" y="12"/>
                      </a:cubicBezTo>
                      <a:cubicBezTo>
                        <a:pt x="14" y="11"/>
                        <a:pt x="14" y="11"/>
                        <a:pt x="14" y="11"/>
                      </a:cubicBezTo>
                      <a:cubicBezTo>
                        <a:pt x="14" y="10"/>
                        <a:pt x="15" y="10"/>
                        <a:pt x="15" y="10"/>
                      </a:cubicBezTo>
                      <a:cubicBezTo>
                        <a:pt x="15" y="10"/>
                        <a:pt x="15" y="10"/>
                        <a:pt x="15" y="9"/>
                      </a:cubicBezTo>
                      <a:cubicBezTo>
                        <a:pt x="16" y="8"/>
                        <a:pt x="16" y="8"/>
                        <a:pt x="16" y="8"/>
                      </a:cubicBezTo>
                      <a:cubicBezTo>
                        <a:pt x="16" y="8"/>
                        <a:pt x="19" y="1"/>
                        <a:pt x="13" y="0"/>
                      </a:cubicBezTo>
                      <a:cubicBezTo>
                        <a:pt x="11" y="0"/>
                        <a:pt x="10" y="1"/>
                        <a:pt x="8" y="2"/>
                      </a:cubicBezTo>
                      <a:cubicBezTo>
                        <a:pt x="7" y="2"/>
                        <a:pt x="6" y="3"/>
                        <a:pt x="6" y="3"/>
                      </a:cubicBezTo>
                      <a:cubicBezTo>
                        <a:pt x="7" y="7"/>
                        <a:pt x="7" y="7"/>
                        <a:pt x="7" y="7"/>
                      </a:cubicBezTo>
                      <a:cubicBezTo>
                        <a:pt x="7" y="7"/>
                        <a:pt x="7" y="7"/>
                        <a:pt x="7" y="7"/>
                      </a:cubicBezTo>
                      <a:cubicBezTo>
                        <a:pt x="8" y="8"/>
                        <a:pt x="8" y="8"/>
                        <a:pt x="8" y="8"/>
                      </a:cubicBezTo>
                      <a:cubicBezTo>
                        <a:pt x="8" y="8"/>
                        <a:pt x="7" y="9"/>
                        <a:pt x="8" y="10"/>
                      </a:cubicBezTo>
                      <a:cubicBezTo>
                        <a:pt x="8" y="11"/>
                        <a:pt x="10" y="12"/>
                        <a:pt x="10" y="12"/>
                      </a:cubicBezTo>
                      <a:cubicBezTo>
                        <a:pt x="10" y="12"/>
                        <a:pt x="10" y="12"/>
                        <a:pt x="10" y="12"/>
                      </a:cubicBezTo>
                      <a:cubicBezTo>
                        <a:pt x="10" y="12"/>
                        <a:pt x="10" y="12"/>
                        <a:pt x="10" y="13"/>
                      </a:cubicBezTo>
                      <a:cubicBezTo>
                        <a:pt x="10" y="13"/>
                        <a:pt x="10" y="13"/>
                        <a:pt x="10" y="13"/>
                      </a:cubicBezTo>
                      <a:cubicBezTo>
                        <a:pt x="10" y="13"/>
                        <a:pt x="10" y="13"/>
                        <a:pt x="10" y="13"/>
                      </a:cubicBezTo>
                      <a:cubicBezTo>
                        <a:pt x="9" y="13"/>
                        <a:pt x="9" y="13"/>
                        <a:pt x="9" y="13"/>
                      </a:cubicBezTo>
                      <a:cubicBezTo>
                        <a:pt x="9" y="13"/>
                        <a:pt x="9" y="13"/>
                        <a:pt x="9" y="13"/>
                      </a:cubicBezTo>
                      <a:cubicBezTo>
                        <a:pt x="9" y="13"/>
                        <a:pt x="9" y="13"/>
                        <a:pt x="9" y="13"/>
                      </a:cubicBezTo>
                      <a:cubicBezTo>
                        <a:pt x="9" y="13"/>
                        <a:pt x="9" y="13"/>
                        <a:pt x="9" y="13"/>
                      </a:cubicBezTo>
                      <a:cubicBezTo>
                        <a:pt x="9" y="13"/>
                        <a:pt x="9" y="13"/>
                        <a:pt x="9" y="13"/>
                      </a:cubicBezTo>
                      <a:cubicBezTo>
                        <a:pt x="9" y="13"/>
                        <a:pt x="9" y="21"/>
                        <a:pt x="3" y="24"/>
                      </a:cubicBezTo>
                      <a:cubicBezTo>
                        <a:pt x="3" y="24"/>
                        <a:pt x="3" y="24"/>
                        <a:pt x="3" y="24"/>
                      </a:cubicBezTo>
                      <a:cubicBezTo>
                        <a:pt x="3" y="24"/>
                        <a:pt x="3" y="24"/>
                        <a:pt x="3" y="24"/>
                      </a:cubicBezTo>
                      <a:cubicBezTo>
                        <a:pt x="3" y="24"/>
                        <a:pt x="3" y="24"/>
                        <a:pt x="3" y="24"/>
                      </a:cubicBezTo>
                      <a:cubicBezTo>
                        <a:pt x="3" y="24"/>
                        <a:pt x="3" y="24"/>
                        <a:pt x="2" y="24"/>
                      </a:cubicBezTo>
                      <a:cubicBezTo>
                        <a:pt x="2" y="25"/>
                        <a:pt x="2" y="26"/>
                        <a:pt x="2" y="26"/>
                      </a:cubicBezTo>
                      <a:cubicBezTo>
                        <a:pt x="3" y="27"/>
                        <a:pt x="4" y="27"/>
                        <a:pt x="4" y="26"/>
                      </a:cubicBezTo>
                      <a:cubicBezTo>
                        <a:pt x="5" y="26"/>
                        <a:pt x="5" y="26"/>
                        <a:pt x="5" y="26"/>
                      </a:cubicBezTo>
                      <a:cubicBezTo>
                        <a:pt x="7" y="25"/>
                        <a:pt x="8" y="24"/>
                        <a:pt x="9" y="23"/>
                      </a:cubicBezTo>
                      <a:cubicBezTo>
                        <a:pt x="9" y="26"/>
                        <a:pt x="9" y="26"/>
                        <a:pt x="9" y="26"/>
                      </a:cubicBezTo>
                      <a:cubicBezTo>
                        <a:pt x="10" y="22"/>
                        <a:pt x="10" y="22"/>
                        <a:pt x="10" y="22"/>
                      </a:cubicBezTo>
                      <a:cubicBezTo>
                        <a:pt x="9" y="26"/>
                        <a:pt x="9" y="26"/>
                        <a:pt x="9" y="26"/>
                      </a:cubicBezTo>
                      <a:cubicBezTo>
                        <a:pt x="9" y="26"/>
                        <a:pt x="9" y="26"/>
                        <a:pt x="9" y="26"/>
                      </a:cubicBezTo>
                      <a:cubicBezTo>
                        <a:pt x="9" y="26"/>
                        <a:pt x="9" y="26"/>
                        <a:pt x="9" y="26"/>
                      </a:cubicBezTo>
                      <a:cubicBezTo>
                        <a:pt x="9" y="29"/>
                        <a:pt x="9" y="29"/>
                        <a:pt x="9" y="29"/>
                      </a:cubicBezTo>
                      <a:cubicBezTo>
                        <a:pt x="9" y="29"/>
                        <a:pt x="9" y="29"/>
                        <a:pt x="9" y="29"/>
                      </a:cubicBezTo>
                      <a:cubicBezTo>
                        <a:pt x="9" y="29"/>
                        <a:pt x="9" y="29"/>
                        <a:pt x="9" y="29"/>
                      </a:cubicBezTo>
                      <a:cubicBezTo>
                        <a:pt x="9" y="29"/>
                        <a:pt x="3" y="35"/>
                        <a:pt x="4" y="37"/>
                      </a:cubicBezTo>
                      <a:cubicBezTo>
                        <a:pt x="4" y="38"/>
                        <a:pt x="1" y="46"/>
                        <a:pt x="1" y="46"/>
                      </a:cubicBezTo>
                      <a:cubicBezTo>
                        <a:pt x="2" y="46"/>
                        <a:pt x="2" y="46"/>
                        <a:pt x="2" y="46"/>
                      </a:cubicBezTo>
                      <a:cubicBezTo>
                        <a:pt x="2" y="47"/>
                        <a:pt x="2" y="47"/>
                        <a:pt x="2" y="47"/>
                      </a:cubicBezTo>
                      <a:cubicBezTo>
                        <a:pt x="2" y="47"/>
                        <a:pt x="1" y="47"/>
                        <a:pt x="1" y="47"/>
                      </a:cubicBezTo>
                      <a:cubicBezTo>
                        <a:pt x="0" y="47"/>
                        <a:pt x="0" y="49"/>
                        <a:pt x="0" y="49"/>
                      </a:cubicBezTo>
                      <a:cubicBezTo>
                        <a:pt x="4" y="49"/>
                        <a:pt x="4" y="49"/>
                        <a:pt x="4" y="49"/>
                      </a:cubicBezTo>
                      <a:cubicBezTo>
                        <a:pt x="4" y="46"/>
                        <a:pt x="4" y="46"/>
                        <a:pt x="4" y="46"/>
                      </a:cubicBezTo>
                      <a:cubicBezTo>
                        <a:pt x="3" y="46"/>
                        <a:pt x="3" y="46"/>
                        <a:pt x="3" y="46"/>
                      </a:cubicBezTo>
                      <a:cubicBezTo>
                        <a:pt x="4" y="46"/>
                        <a:pt x="4" y="46"/>
                        <a:pt x="4" y="46"/>
                      </a:cubicBezTo>
                      <a:cubicBezTo>
                        <a:pt x="7" y="38"/>
                        <a:pt x="7" y="38"/>
                        <a:pt x="7" y="38"/>
                      </a:cubicBezTo>
                      <a:cubicBezTo>
                        <a:pt x="7" y="38"/>
                        <a:pt x="9" y="37"/>
                        <a:pt x="11" y="36"/>
                      </a:cubicBezTo>
                      <a:cubicBezTo>
                        <a:pt x="12" y="40"/>
                        <a:pt x="12" y="40"/>
                        <a:pt x="12" y="40"/>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8" y="46"/>
                        <a:pt x="18" y="48"/>
                        <a:pt x="18" y="48"/>
                      </a:cubicBezTo>
                      <a:cubicBezTo>
                        <a:pt x="18" y="48"/>
                        <a:pt x="19" y="48"/>
                        <a:pt x="19" y="48"/>
                      </a:cubicBezTo>
                      <a:cubicBezTo>
                        <a:pt x="21" y="45"/>
                        <a:pt x="21" y="45"/>
                        <a:pt x="21" y="45"/>
                      </a:cubicBezTo>
                      <a:lnTo>
                        <a:pt x="19" y="44"/>
                      </a:lnTo>
                      <a:close/>
                      <a:moveTo>
                        <a:pt x="16" y="27"/>
                      </a:moveTo>
                      <a:cubicBezTo>
                        <a:pt x="16" y="20"/>
                        <a:pt x="16" y="20"/>
                        <a:pt x="16" y="20"/>
                      </a:cubicBezTo>
                      <a:cubicBezTo>
                        <a:pt x="17" y="22"/>
                        <a:pt x="17" y="25"/>
                        <a:pt x="16" y="27"/>
                      </a:cubicBezTo>
                      <a:close/>
                      <a:moveTo>
                        <a:pt x="12" y="13"/>
                      </a:moveTo>
                      <a:cubicBezTo>
                        <a:pt x="12" y="13"/>
                        <a:pt x="12" y="13"/>
                        <a:pt x="12" y="13"/>
                      </a:cubicBezTo>
                      <a:cubicBezTo>
                        <a:pt x="13" y="12"/>
                        <a:pt x="13" y="12"/>
                        <a:pt x="13" y="12"/>
                      </a:cubicBezTo>
                      <a:cubicBezTo>
                        <a:pt x="13" y="12"/>
                        <a:pt x="13" y="12"/>
                        <a:pt x="13" y="12"/>
                      </a:cubicBezTo>
                      <a:lnTo>
                        <a:pt x="12" y="13"/>
                      </a:lnTo>
                      <a:close/>
                      <a:moveTo>
                        <a:pt x="11" y="12"/>
                      </a:moveTo>
                      <a:cubicBezTo>
                        <a:pt x="11" y="12"/>
                        <a:pt x="11" y="12"/>
                        <a:pt x="11" y="12"/>
                      </a:cubicBezTo>
                      <a:cubicBezTo>
                        <a:pt x="11" y="12"/>
                        <a:pt x="11" y="12"/>
                        <a:pt x="11" y="12"/>
                      </a:cubicBezTo>
                      <a:cubicBezTo>
                        <a:pt x="11" y="12"/>
                        <a:pt x="11" y="12"/>
                        <a:pt x="11" y="12"/>
                      </a:cubicBezTo>
                      <a:close/>
                    </a:path>
                  </a:pathLst>
                </a:cu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6" name="Google Shape;796;p3"/>
                <p:cNvSpPr/>
                <p:nvPr/>
              </p:nvSpPr>
              <p:spPr>
                <a:xfrm>
                  <a:off x="1226" y="872"/>
                  <a:ext cx="34" cy="76"/>
                </a:xfrm>
                <a:custGeom>
                  <a:avLst/>
                  <a:gdLst/>
                  <a:ahLst/>
                  <a:cxnLst/>
                  <a:rect l="l" t="t" r="r" b="b"/>
                  <a:pathLst>
                    <a:path w="18" h="40" extrusionOk="0">
                      <a:moveTo>
                        <a:pt x="17" y="39"/>
                      </a:moveTo>
                      <a:cubicBezTo>
                        <a:pt x="17" y="39"/>
                        <a:pt x="16" y="39"/>
                        <a:pt x="16" y="39"/>
                      </a:cubicBezTo>
                      <a:cubicBezTo>
                        <a:pt x="16" y="38"/>
                        <a:pt x="16" y="38"/>
                        <a:pt x="16" y="38"/>
                      </a:cubicBezTo>
                      <a:cubicBezTo>
                        <a:pt x="17" y="38"/>
                        <a:pt x="17" y="38"/>
                        <a:pt x="17" y="38"/>
                      </a:cubicBezTo>
                      <a:cubicBezTo>
                        <a:pt x="17" y="38"/>
                        <a:pt x="15" y="31"/>
                        <a:pt x="15" y="30"/>
                      </a:cubicBezTo>
                      <a:cubicBezTo>
                        <a:pt x="15" y="29"/>
                        <a:pt x="10" y="24"/>
                        <a:pt x="10" y="24"/>
                      </a:cubicBezTo>
                      <a:cubicBezTo>
                        <a:pt x="10" y="24"/>
                        <a:pt x="10" y="24"/>
                        <a:pt x="10" y="24"/>
                      </a:cubicBezTo>
                      <a:cubicBezTo>
                        <a:pt x="10" y="24"/>
                        <a:pt x="10" y="24"/>
                        <a:pt x="10" y="24"/>
                      </a:cubicBezTo>
                      <a:cubicBezTo>
                        <a:pt x="10" y="24"/>
                        <a:pt x="10" y="24"/>
                        <a:pt x="10" y="24"/>
                      </a:cubicBezTo>
                      <a:cubicBezTo>
                        <a:pt x="10" y="24"/>
                        <a:pt x="10" y="24"/>
                        <a:pt x="10" y="24"/>
                      </a:cubicBezTo>
                      <a:cubicBezTo>
                        <a:pt x="10" y="21"/>
                        <a:pt x="10" y="21"/>
                        <a:pt x="10" y="21"/>
                      </a:cubicBezTo>
                      <a:cubicBezTo>
                        <a:pt x="10" y="21"/>
                        <a:pt x="10" y="21"/>
                        <a:pt x="10" y="21"/>
                      </a:cubicBezTo>
                      <a:cubicBezTo>
                        <a:pt x="10" y="21"/>
                        <a:pt x="10" y="21"/>
                        <a:pt x="10" y="21"/>
                      </a:cubicBezTo>
                      <a:cubicBezTo>
                        <a:pt x="9" y="17"/>
                        <a:pt x="9" y="17"/>
                        <a:pt x="9" y="17"/>
                      </a:cubicBezTo>
                      <a:cubicBezTo>
                        <a:pt x="9" y="17"/>
                        <a:pt x="9" y="17"/>
                        <a:pt x="9" y="17"/>
                      </a:cubicBezTo>
                      <a:cubicBezTo>
                        <a:pt x="10" y="21"/>
                        <a:pt x="10" y="21"/>
                        <a:pt x="10" y="21"/>
                      </a:cubicBezTo>
                      <a:cubicBezTo>
                        <a:pt x="10" y="19"/>
                        <a:pt x="10" y="19"/>
                        <a:pt x="10" y="19"/>
                      </a:cubicBezTo>
                      <a:cubicBezTo>
                        <a:pt x="11" y="20"/>
                        <a:pt x="12" y="21"/>
                        <a:pt x="14" y="21"/>
                      </a:cubicBezTo>
                      <a:cubicBezTo>
                        <a:pt x="14" y="21"/>
                        <a:pt x="14" y="21"/>
                        <a:pt x="14" y="21"/>
                      </a:cubicBezTo>
                      <a:cubicBezTo>
                        <a:pt x="14" y="22"/>
                        <a:pt x="15" y="22"/>
                        <a:pt x="16" y="21"/>
                      </a:cubicBezTo>
                      <a:cubicBezTo>
                        <a:pt x="16" y="21"/>
                        <a:pt x="16" y="20"/>
                        <a:pt x="16" y="20"/>
                      </a:cubicBezTo>
                      <a:cubicBezTo>
                        <a:pt x="16" y="20"/>
                        <a:pt x="15" y="20"/>
                        <a:pt x="15" y="19"/>
                      </a:cubicBezTo>
                      <a:cubicBezTo>
                        <a:pt x="15" y="19"/>
                        <a:pt x="15" y="19"/>
                        <a:pt x="15" y="19"/>
                      </a:cubicBezTo>
                      <a:cubicBezTo>
                        <a:pt x="10" y="17"/>
                        <a:pt x="10" y="11"/>
                        <a:pt x="10" y="11"/>
                      </a:cubicBezTo>
                      <a:cubicBezTo>
                        <a:pt x="10" y="11"/>
                        <a:pt x="10" y="11"/>
                        <a:pt x="10" y="11"/>
                      </a:cubicBezTo>
                      <a:cubicBezTo>
                        <a:pt x="10" y="10"/>
                        <a:pt x="10" y="10"/>
                        <a:pt x="10" y="10"/>
                      </a:cubicBezTo>
                      <a:cubicBezTo>
                        <a:pt x="10" y="10"/>
                        <a:pt x="10" y="10"/>
                        <a:pt x="10" y="10"/>
                      </a:cubicBezTo>
                      <a:cubicBezTo>
                        <a:pt x="10" y="10"/>
                        <a:pt x="10" y="10"/>
                        <a:pt x="10" y="10"/>
                      </a:cubicBezTo>
                      <a:cubicBezTo>
                        <a:pt x="10" y="10"/>
                        <a:pt x="10" y="10"/>
                        <a:pt x="9" y="10"/>
                      </a:cubicBezTo>
                      <a:cubicBezTo>
                        <a:pt x="9" y="10"/>
                        <a:pt x="9" y="10"/>
                        <a:pt x="9" y="10"/>
                      </a:cubicBezTo>
                      <a:cubicBezTo>
                        <a:pt x="9" y="10"/>
                        <a:pt x="9" y="10"/>
                        <a:pt x="9" y="10"/>
                      </a:cubicBezTo>
                      <a:cubicBezTo>
                        <a:pt x="9" y="10"/>
                        <a:pt x="9" y="10"/>
                        <a:pt x="9" y="10"/>
                      </a:cubicBezTo>
                      <a:cubicBezTo>
                        <a:pt x="9" y="10"/>
                        <a:pt x="9" y="10"/>
                        <a:pt x="9" y="10"/>
                      </a:cubicBezTo>
                      <a:cubicBezTo>
                        <a:pt x="10" y="10"/>
                        <a:pt x="11" y="9"/>
                        <a:pt x="11" y="8"/>
                      </a:cubicBezTo>
                      <a:cubicBezTo>
                        <a:pt x="11" y="7"/>
                        <a:pt x="11" y="6"/>
                        <a:pt x="11" y="6"/>
                      </a:cubicBezTo>
                      <a:cubicBezTo>
                        <a:pt x="11" y="5"/>
                        <a:pt x="11" y="5"/>
                        <a:pt x="11" y="5"/>
                      </a:cubicBezTo>
                      <a:cubicBezTo>
                        <a:pt x="11" y="5"/>
                        <a:pt x="11" y="5"/>
                        <a:pt x="11" y="5"/>
                      </a:cubicBezTo>
                      <a:cubicBezTo>
                        <a:pt x="13" y="2"/>
                        <a:pt x="13" y="2"/>
                        <a:pt x="13" y="2"/>
                      </a:cubicBezTo>
                      <a:cubicBezTo>
                        <a:pt x="13" y="2"/>
                        <a:pt x="12" y="1"/>
                        <a:pt x="11" y="1"/>
                      </a:cubicBezTo>
                      <a:cubicBezTo>
                        <a:pt x="9" y="0"/>
                        <a:pt x="8" y="0"/>
                        <a:pt x="7" y="0"/>
                      </a:cubicBezTo>
                      <a:cubicBezTo>
                        <a:pt x="2" y="0"/>
                        <a:pt x="4" y="7"/>
                        <a:pt x="4" y="7"/>
                      </a:cubicBezTo>
                      <a:cubicBezTo>
                        <a:pt x="5" y="7"/>
                        <a:pt x="5" y="7"/>
                        <a:pt x="5" y="7"/>
                      </a:cubicBezTo>
                      <a:cubicBezTo>
                        <a:pt x="5" y="8"/>
                        <a:pt x="5" y="8"/>
                        <a:pt x="5" y="8"/>
                      </a:cubicBezTo>
                      <a:cubicBezTo>
                        <a:pt x="5" y="8"/>
                        <a:pt x="6" y="8"/>
                        <a:pt x="6" y="9"/>
                      </a:cubicBezTo>
                      <a:cubicBezTo>
                        <a:pt x="6" y="10"/>
                        <a:pt x="6" y="10"/>
                        <a:pt x="6" y="10"/>
                      </a:cubicBezTo>
                      <a:cubicBezTo>
                        <a:pt x="6" y="10"/>
                        <a:pt x="6" y="10"/>
                        <a:pt x="6" y="10"/>
                      </a:cubicBezTo>
                      <a:cubicBezTo>
                        <a:pt x="5" y="10"/>
                        <a:pt x="4" y="11"/>
                        <a:pt x="4" y="11"/>
                      </a:cubicBezTo>
                      <a:cubicBezTo>
                        <a:pt x="4" y="11"/>
                        <a:pt x="4" y="11"/>
                        <a:pt x="4" y="11"/>
                      </a:cubicBezTo>
                      <a:cubicBezTo>
                        <a:pt x="2" y="13"/>
                        <a:pt x="0" y="18"/>
                        <a:pt x="2" y="23"/>
                      </a:cubicBezTo>
                      <a:cubicBezTo>
                        <a:pt x="1" y="23"/>
                        <a:pt x="1" y="23"/>
                        <a:pt x="1" y="23"/>
                      </a:cubicBezTo>
                      <a:cubicBezTo>
                        <a:pt x="1" y="28"/>
                        <a:pt x="1" y="28"/>
                        <a:pt x="1" y="28"/>
                      </a:cubicBezTo>
                      <a:cubicBezTo>
                        <a:pt x="5" y="28"/>
                        <a:pt x="5" y="28"/>
                        <a:pt x="5" y="28"/>
                      </a:cubicBezTo>
                      <a:cubicBezTo>
                        <a:pt x="5" y="28"/>
                        <a:pt x="5" y="28"/>
                        <a:pt x="5" y="28"/>
                      </a:cubicBezTo>
                      <a:cubicBezTo>
                        <a:pt x="5" y="28"/>
                        <a:pt x="5" y="28"/>
                        <a:pt x="5" y="28"/>
                      </a:cubicBezTo>
                      <a:cubicBezTo>
                        <a:pt x="5" y="32"/>
                        <a:pt x="5" y="32"/>
                        <a:pt x="5" y="32"/>
                      </a:cubicBezTo>
                      <a:cubicBezTo>
                        <a:pt x="2" y="36"/>
                        <a:pt x="2" y="36"/>
                        <a:pt x="2" y="36"/>
                      </a:cubicBezTo>
                      <a:cubicBezTo>
                        <a:pt x="2" y="36"/>
                        <a:pt x="2" y="36"/>
                        <a:pt x="2" y="36"/>
                      </a:cubicBezTo>
                      <a:cubicBezTo>
                        <a:pt x="0" y="37"/>
                        <a:pt x="0" y="37"/>
                        <a:pt x="0" y="37"/>
                      </a:cubicBezTo>
                      <a:cubicBezTo>
                        <a:pt x="2" y="40"/>
                        <a:pt x="2" y="40"/>
                        <a:pt x="2" y="40"/>
                      </a:cubicBezTo>
                      <a:cubicBezTo>
                        <a:pt x="2" y="40"/>
                        <a:pt x="2" y="40"/>
                        <a:pt x="3" y="39"/>
                      </a:cubicBezTo>
                      <a:cubicBezTo>
                        <a:pt x="3" y="39"/>
                        <a:pt x="3" y="38"/>
                        <a:pt x="3" y="38"/>
                      </a:cubicBezTo>
                      <a:cubicBezTo>
                        <a:pt x="2" y="38"/>
                        <a:pt x="3" y="38"/>
                        <a:pt x="3" y="38"/>
                      </a:cubicBezTo>
                      <a:cubicBezTo>
                        <a:pt x="3" y="38"/>
                        <a:pt x="3" y="38"/>
                        <a:pt x="3" y="38"/>
                      </a:cubicBezTo>
                      <a:cubicBezTo>
                        <a:pt x="3" y="38"/>
                        <a:pt x="3" y="38"/>
                        <a:pt x="3" y="38"/>
                      </a:cubicBezTo>
                      <a:cubicBezTo>
                        <a:pt x="3" y="38"/>
                        <a:pt x="3" y="38"/>
                        <a:pt x="3" y="38"/>
                      </a:cubicBezTo>
                      <a:cubicBezTo>
                        <a:pt x="8" y="33"/>
                        <a:pt x="8" y="33"/>
                        <a:pt x="8" y="33"/>
                      </a:cubicBezTo>
                      <a:cubicBezTo>
                        <a:pt x="9" y="30"/>
                        <a:pt x="9" y="30"/>
                        <a:pt x="9" y="30"/>
                      </a:cubicBezTo>
                      <a:cubicBezTo>
                        <a:pt x="10" y="31"/>
                        <a:pt x="12" y="32"/>
                        <a:pt x="12" y="32"/>
                      </a:cubicBezTo>
                      <a:cubicBezTo>
                        <a:pt x="14" y="38"/>
                        <a:pt x="14" y="38"/>
                        <a:pt x="14" y="38"/>
                      </a:cubicBezTo>
                      <a:cubicBezTo>
                        <a:pt x="14" y="38"/>
                        <a:pt x="14" y="38"/>
                        <a:pt x="14" y="38"/>
                      </a:cubicBezTo>
                      <a:cubicBezTo>
                        <a:pt x="14" y="40"/>
                        <a:pt x="14" y="40"/>
                        <a:pt x="14" y="40"/>
                      </a:cubicBezTo>
                      <a:cubicBezTo>
                        <a:pt x="18" y="40"/>
                        <a:pt x="18" y="40"/>
                        <a:pt x="18" y="40"/>
                      </a:cubicBezTo>
                      <a:cubicBezTo>
                        <a:pt x="18" y="40"/>
                        <a:pt x="18" y="39"/>
                        <a:pt x="17" y="39"/>
                      </a:cubicBezTo>
                      <a:close/>
                      <a:moveTo>
                        <a:pt x="10" y="20"/>
                      </a:moveTo>
                      <a:cubicBezTo>
                        <a:pt x="9" y="17"/>
                        <a:pt x="9" y="17"/>
                        <a:pt x="9" y="17"/>
                      </a:cubicBezTo>
                      <a:cubicBezTo>
                        <a:pt x="9" y="17"/>
                        <a:pt x="9" y="17"/>
                        <a:pt x="9" y="17"/>
                      </a:cubicBezTo>
                      <a:lnTo>
                        <a:pt x="10" y="20"/>
                      </a:lnTo>
                      <a:close/>
                      <a:moveTo>
                        <a:pt x="9" y="10"/>
                      </a:moveTo>
                      <a:cubicBezTo>
                        <a:pt x="9" y="10"/>
                        <a:pt x="8" y="10"/>
                        <a:pt x="8" y="10"/>
                      </a:cubicBezTo>
                      <a:cubicBezTo>
                        <a:pt x="8" y="10"/>
                        <a:pt x="8" y="10"/>
                        <a:pt x="8" y="10"/>
                      </a:cubicBezTo>
                      <a:cubicBezTo>
                        <a:pt x="8" y="10"/>
                        <a:pt x="9" y="10"/>
                        <a:pt x="9" y="10"/>
                      </a:cubicBezTo>
                      <a:close/>
                      <a:moveTo>
                        <a:pt x="4" y="17"/>
                      </a:moveTo>
                      <a:cubicBezTo>
                        <a:pt x="4" y="22"/>
                        <a:pt x="4" y="22"/>
                        <a:pt x="4" y="22"/>
                      </a:cubicBezTo>
                      <a:cubicBezTo>
                        <a:pt x="4" y="20"/>
                        <a:pt x="4" y="18"/>
                        <a:pt x="4" y="17"/>
                      </a:cubicBezTo>
                      <a:close/>
                    </a:path>
                  </a:pathLst>
                </a:cu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7" name="Google Shape;797;p3"/>
                <p:cNvSpPr/>
                <p:nvPr/>
              </p:nvSpPr>
              <p:spPr>
                <a:xfrm>
                  <a:off x="1325" y="855"/>
                  <a:ext cx="26" cy="97"/>
                </a:xfrm>
                <a:custGeom>
                  <a:avLst/>
                  <a:gdLst/>
                  <a:ahLst/>
                  <a:cxnLst/>
                  <a:rect l="l" t="t" r="r" b="b"/>
                  <a:pathLst>
                    <a:path w="14" h="51" extrusionOk="0">
                      <a:moveTo>
                        <a:pt x="13" y="25"/>
                      </a:moveTo>
                      <a:cubicBezTo>
                        <a:pt x="13" y="25"/>
                        <a:pt x="12" y="18"/>
                        <a:pt x="12" y="17"/>
                      </a:cubicBezTo>
                      <a:cubicBezTo>
                        <a:pt x="12" y="17"/>
                        <a:pt x="12" y="17"/>
                        <a:pt x="11" y="17"/>
                      </a:cubicBezTo>
                      <a:cubicBezTo>
                        <a:pt x="11" y="17"/>
                        <a:pt x="11" y="17"/>
                        <a:pt x="11" y="17"/>
                      </a:cubicBezTo>
                      <a:cubicBezTo>
                        <a:pt x="11" y="17"/>
                        <a:pt x="11" y="17"/>
                        <a:pt x="11" y="17"/>
                      </a:cubicBezTo>
                      <a:cubicBezTo>
                        <a:pt x="11" y="16"/>
                        <a:pt x="11" y="16"/>
                        <a:pt x="11" y="16"/>
                      </a:cubicBezTo>
                      <a:cubicBezTo>
                        <a:pt x="11" y="16"/>
                        <a:pt x="11" y="16"/>
                        <a:pt x="11" y="16"/>
                      </a:cubicBezTo>
                      <a:cubicBezTo>
                        <a:pt x="10" y="16"/>
                        <a:pt x="10" y="16"/>
                        <a:pt x="10" y="16"/>
                      </a:cubicBezTo>
                      <a:cubicBezTo>
                        <a:pt x="10" y="16"/>
                        <a:pt x="12" y="13"/>
                        <a:pt x="12" y="10"/>
                      </a:cubicBezTo>
                      <a:cubicBezTo>
                        <a:pt x="12" y="7"/>
                        <a:pt x="12" y="4"/>
                        <a:pt x="11" y="3"/>
                      </a:cubicBezTo>
                      <a:cubicBezTo>
                        <a:pt x="8" y="0"/>
                        <a:pt x="5" y="1"/>
                        <a:pt x="3" y="2"/>
                      </a:cubicBezTo>
                      <a:cubicBezTo>
                        <a:pt x="0" y="2"/>
                        <a:pt x="0" y="6"/>
                        <a:pt x="0" y="6"/>
                      </a:cubicBezTo>
                      <a:cubicBezTo>
                        <a:pt x="0" y="7"/>
                        <a:pt x="1" y="9"/>
                        <a:pt x="1" y="11"/>
                      </a:cubicBezTo>
                      <a:cubicBezTo>
                        <a:pt x="2" y="13"/>
                        <a:pt x="3" y="15"/>
                        <a:pt x="3" y="16"/>
                      </a:cubicBezTo>
                      <a:cubicBezTo>
                        <a:pt x="3" y="16"/>
                        <a:pt x="3" y="16"/>
                        <a:pt x="3" y="16"/>
                      </a:cubicBezTo>
                      <a:cubicBezTo>
                        <a:pt x="3" y="16"/>
                        <a:pt x="3" y="16"/>
                        <a:pt x="3" y="17"/>
                      </a:cubicBezTo>
                      <a:cubicBezTo>
                        <a:pt x="3" y="17"/>
                        <a:pt x="2" y="17"/>
                        <a:pt x="2" y="18"/>
                      </a:cubicBezTo>
                      <a:cubicBezTo>
                        <a:pt x="2" y="18"/>
                        <a:pt x="2" y="19"/>
                        <a:pt x="2" y="20"/>
                      </a:cubicBezTo>
                      <a:cubicBezTo>
                        <a:pt x="2" y="21"/>
                        <a:pt x="2" y="21"/>
                        <a:pt x="2" y="21"/>
                      </a:cubicBezTo>
                      <a:cubicBezTo>
                        <a:pt x="2" y="21"/>
                        <a:pt x="2" y="21"/>
                        <a:pt x="2" y="22"/>
                      </a:cubicBezTo>
                      <a:cubicBezTo>
                        <a:pt x="2" y="23"/>
                        <a:pt x="2" y="25"/>
                        <a:pt x="2" y="25"/>
                      </a:cubicBezTo>
                      <a:cubicBezTo>
                        <a:pt x="2" y="28"/>
                        <a:pt x="2" y="28"/>
                        <a:pt x="2" y="28"/>
                      </a:cubicBezTo>
                      <a:cubicBezTo>
                        <a:pt x="0" y="35"/>
                        <a:pt x="0" y="35"/>
                        <a:pt x="0" y="35"/>
                      </a:cubicBezTo>
                      <a:cubicBezTo>
                        <a:pt x="0" y="35"/>
                        <a:pt x="1" y="35"/>
                        <a:pt x="2" y="36"/>
                      </a:cubicBezTo>
                      <a:cubicBezTo>
                        <a:pt x="2" y="39"/>
                        <a:pt x="2" y="39"/>
                        <a:pt x="2" y="39"/>
                      </a:cubicBezTo>
                      <a:cubicBezTo>
                        <a:pt x="4" y="46"/>
                        <a:pt x="4" y="46"/>
                        <a:pt x="4" y="46"/>
                      </a:cubicBezTo>
                      <a:cubicBezTo>
                        <a:pt x="2" y="47"/>
                        <a:pt x="2" y="47"/>
                        <a:pt x="2" y="47"/>
                      </a:cubicBezTo>
                      <a:cubicBezTo>
                        <a:pt x="2" y="47"/>
                        <a:pt x="2" y="47"/>
                        <a:pt x="2" y="47"/>
                      </a:cubicBezTo>
                      <a:cubicBezTo>
                        <a:pt x="2" y="47"/>
                        <a:pt x="1" y="47"/>
                        <a:pt x="1" y="47"/>
                      </a:cubicBezTo>
                      <a:cubicBezTo>
                        <a:pt x="1" y="47"/>
                        <a:pt x="1" y="49"/>
                        <a:pt x="1" y="49"/>
                      </a:cubicBezTo>
                      <a:cubicBezTo>
                        <a:pt x="6" y="49"/>
                        <a:pt x="6" y="49"/>
                        <a:pt x="6" y="49"/>
                      </a:cubicBezTo>
                      <a:cubicBezTo>
                        <a:pt x="6" y="47"/>
                        <a:pt x="6" y="47"/>
                        <a:pt x="6" y="47"/>
                      </a:cubicBezTo>
                      <a:cubicBezTo>
                        <a:pt x="5" y="47"/>
                        <a:pt x="5" y="47"/>
                        <a:pt x="5" y="47"/>
                      </a:cubicBezTo>
                      <a:cubicBezTo>
                        <a:pt x="4" y="39"/>
                        <a:pt x="4" y="39"/>
                        <a:pt x="4" y="39"/>
                      </a:cubicBezTo>
                      <a:cubicBezTo>
                        <a:pt x="5" y="37"/>
                        <a:pt x="5" y="37"/>
                        <a:pt x="5" y="37"/>
                      </a:cubicBezTo>
                      <a:cubicBezTo>
                        <a:pt x="5" y="37"/>
                        <a:pt x="6" y="37"/>
                        <a:pt x="6" y="37"/>
                      </a:cubicBezTo>
                      <a:cubicBezTo>
                        <a:pt x="7" y="42"/>
                        <a:pt x="7" y="42"/>
                        <a:pt x="7" y="42"/>
                      </a:cubicBezTo>
                      <a:cubicBezTo>
                        <a:pt x="11" y="48"/>
                        <a:pt x="11" y="48"/>
                        <a:pt x="11" y="48"/>
                      </a:cubicBezTo>
                      <a:cubicBezTo>
                        <a:pt x="9" y="49"/>
                        <a:pt x="9" y="49"/>
                        <a:pt x="9" y="49"/>
                      </a:cubicBezTo>
                      <a:cubicBezTo>
                        <a:pt x="9" y="49"/>
                        <a:pt x="9" y="49"/>
                        <a:pt x="9" y="49"/>
                      </a:cubicBezTo>
                      <a:cubicBezTo>
                        <a:pt x="9" y="49"/>
                        <a:pt x="8" y="49"/>
                        <a:pt x="8" y="50"/>
                      </a:cubicBezTo>
                      <a:cubicBezTo>
                        <a:pt x="8" y="50"/>
                        <a:pt x="8" y="51"/>
                        <a:pt x="8" y="51"/>
                      </a:cubicBezTo>
                      <a:cubicBezTo>
                        <a:pt x="13" y="50"/>
                        <a:pt x="13" y="50"/>
                        <a:pt x="13" y="50"/>
                      </a:cubicBezTo>
                      <a:cubicBezTo>
                        <a:pt x="12" y="48"/>
                        <a:pt x="12" y="48"/>
                        <a:pt x="12" y="48"/>
                      </a:cubicBezTo>
                      <a:cubicBezTo>
                        <a:pt x="12" y="48"/>
                        <a:pt x="12" y="48"/>
                        <a:pt x="12" y="48"/>
                      </a:cubicBezTo>
                      <a:cubicBezTo>
                        <a:pt x="9" y="41"/>
                        <a:pt x="9" y="41"/>
                        <a:pt x="9" y="41"/>
                      </a:cubicBezTo>
                      <a:cubicBezTo>
                        <a:pt x="9" y="36"/>
                        <a:pt x="9" y="36"/>
                        <a:pt x="9" y="36"/>
                      </a:cubicBezTo>
                      <a:cubicBezTo>
                        <a:pt x="12" y="36"/>
                        <a:pt x="13" y="34"/>
                        <a:pt x="13" y="34"/>
                      </a:cubicBezTo>
                      <a:cubicBezTo>
                        <a:pt x="12" y="34"/>
                        <a:pt x="12" y="34"/>
                        <a:pt x="12" y="34"/>
                      </a:cubicBezTo>
                      <a:cubicBezTo>
                        <a:pt x="14" y="34"/>
                        <a:pt x="14" y="34"/>
                        <a:pt x="14" y="34"/>
                      </a:cubicBezTo>
                      <a:cubicBezTo>
                        <a:pt x="14" y="28"/>
                        <a:pt x="14" y="28"/>
                        <a:pt x="14" y="28"/>
                      </a:cubicBezTo>
                      <a:cubicBezTo>
                        <a:pt x="12" y="28"/>
                        <a:pt x="12" y="28"/>
                        <a:pt x="12" y="28"/>
                      </a:cubicBezTo>
                      <a:lnTo>
                        <a:pt x="13" y="25"/>
                      </a:lnTo>
                      <a:close/>
                      <a:moveTo>
                        <a:pt x="11" y="25"/>
                      </a:moveTo>
                      <a:cubicBezTo>
                        <a:pt x="10" y="27"/>
                        <a:pt x="10" y="27"/>
                        <a:pt x="10" y="27"/>
                      </a:cubicBezTo>
                      <a:cubicBezTo>
                        <a:pt x="10" y="26"/>
                        <a:pt x="10" y="26"/>
                        <a:pt x="10" y="26"/>
                      </a:cubicBezTo>
                      <a:cubicBezTo>
                        <a:pt x="10" y="23"/>
                        <a:pt x="10" y="23"/>
                        <a:pt x="10" y="23"/>
                      </a:cubicBezTo>
                      <a:lnTo>
                        <a:pt x="11" y="25"/>
                      </a:lnTo>
                      <a:close/>
                    </a:path>
                  </a:pathLst>
                </a:cu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8" name="Google Shape;798;p3"/>
                <p:cNvSpPr/>
                <p:nvPr/>
              </p:nvSpPr>
              <p:spPr>
                <a:xfrm>
                  <a:off x="1194" y="860"/>
                  <a:ext cx="21" cy="69"/>
                </a:xfrm>
                <a:custGeom>
                  <a:avLst/>
                  <a:gdLst/>
                  <a:ahLst/>
                  <a:cxnLst/>
                  <a:rect l="l" t="t" r="r" b="b"/>
                  <a:pathLst>
                    <a:path w="11" h="36" extrusionOk="0">
                      <a:moveTo>
                        <a:pt x="11" y="10"/>
                      </a:moveTo>
                      <a:cubicBezTo>
                        <a:pt x="11" y="8"/>
                        <a:pt x="11" y="6"/>
                        <a:pt x="11" y="5"/>
                      </a:cubicBezTo>
                      <a:cubicBezTo>
                        <a:pt x="11" y="5"/>
                        <a:pt x="10" y="1"/>
                        <a:pt x="8" y="2"/>
                      </a:cubicBezTo>
                      <a:cubicBezTo>
                        <a:pt x="6" y="2"/>
                        <a:pt x="4" y="0"/>
                        <a:pt x="2" y="2"/>
                      </a:cubicBezTo>
                      <a:cubicBezTo>
                        <a:pt x="1" y="3"/>
                        <a:pt x="0" y="7"/>
                        <a:pt x="1" y="10"/>
                      </a:cubicBezTo>
                      <a:cubicBezTo>
                        <a:pt x="1" y="13"/>
                        <a:pt x="2" y="15"/>
                        <a:pt x="2" y="15"/>
                      </a:cubicBezTo>
                      <a:cubicBezTo>
                        <a:pt x="4" y="15"/>
                        <a:pt x="4" y="15"/>
                        <a:pt x="4" y="15"/>
                      </a:cubicBezTo>
                      <a:cubicBezTo>
                        <a:pt x="3" y="15"/>
                        <a:pt x="3" y="15"/>
                        <a:pt x="3" y="15"/>
                      </a:cubicBezTo>
                      <a:cubicBezTo>
                        <a:pt x="3" y="15"/>
                        <a:pt x="3" y="15"/>
                        <a:pt x="3" y="15"/>
                      </a:cubicBezTo>
                      <a:cubicBezTo>
                        <a:pt x="3" y="15"/>
                        <a:pt x="2" y="15"/>
                        <a:pt x="2" y="15"/>
                      </a:cubicBezTo>
                      <a:cubicBezTo>
                        <a:pt x="2" y="15"/>
                        <a:pt x="2" y="15"/>
                        <a:pt x="2" y="15"/>
                      </a:cubicBezTo>
                      <a:cubicBezTo>
                        <a:pt x="2" y="15"/>
                        <a:pt x="2" y="15"/>
                        <a:pt x="2" y="15"/>
                      </a:cubicBezTo>
                      <a:cubicBezTo>
                        <a:pt x="2" y="15"/>
                        <a:pt x="2" y="15"/>
                        <a:pt x="2" y="15"/>
                      </a:cubicBezTo>
                      <a:cubicBezTo>
                        <a:pt x="2" y="15"/>
                        <a:pt x="2" y="15"/>
                        <a:pt x="2" y="15"/>
                      </a:cubicBezTo>
                      <a:cubicBezTo>
                        <a:pt x="2" y="15"/>
                        <a:pt x="2" y="15"/>
                        <a:pt x="2" y="15"/>
                      </a:cubicBezTo>
                      <a:cubicBezTo>
                        <a:pt x="2" y="15"/>
                        <a:pt x="2" y="15"/>
                        <a:pt x="2" y="15"/>
                      </a:cubicBezTo>
                      <a:cubicBezTo>
                        <a:pt x="2" y="16"/>
                        <a:pt x="2" y="16"/>
                        <a:pt x="2" y="16"/>
                      </a:cubicBezTo>
                      <a:cubicBezTo>
                        <a:pt x="1" y="21"/>
                        <a:pt x="1" y="21"/>
                        <a:pt x="1" y="21"/>
                      </a:cubicBezTo>
                      <a:cubicBezTo>
                        <a:pt x="1" y="22"/>
                        <a:pt x="1" y="22"/>
                        <a:pt x="1" y="22"/>
                      </a:cubicBezTo>
                      <a:cubicBezTo>
                        <a:pt x="1" y="22"/>
                        <a:pt x="1" y="22"/>
                        <a:pt x="1" y="22"/>
                      </a:cubicBezTo>
                      <a:cubicBezTo>
                        <a:pt x="1" y="22"/>
                        <a:pt x="1" y="22"/>
                        <a:pt x="1" y="22"/>
                      </a:cubicBezTo>
                      <a:cubicBezTo>
                        <a:pt x="1" y="23"/>
                        <a:pt x="2" y="23"/>
                        <a:pt x="2" y="23"/>
                      </a:cubicBezTo>
                      <a:cubicBezTo>
                        <a:pt x="2" y="23"/>
                        <a:pt x="2" y="23"/>
                        <a:pt x="2" y="23"/>
                      </a:cubicBezTo>
                      <a:cubicBezTo>
                        <a:pt x="2" y="24"/>
                        <a:pt x="2" y="25"/>
                        <a:pt x="2" y="25"/>
                      </a:cubicBezTo>
                      <a:cubicBezTo>
                        <a:pt x="3" y="25"/>
                        <a:pt x="3" y="25"/>
                        <a:pt x="3" y="25"/>
                      </a:cubicBezTo>
                      <a:cubicBezTo>
                        <a:pt x="3" y="24"/>
                        <a:pt x="3" y="24"/>
                        <a:pt x="3" y="24"/>
                      </a:cubicBezTo>
                      <a:cubicBezTo>
                        <a:pt x="3" y="24"/>
                        <a:pt x="3" y="24"/>
                        <a:pt x="3" y="24"/>
                      </a:cubicBezTo>
                      <a:cubicBezTo>
                        <a:pt x="3" y="25"/>
                        <a:pt x="3" y="25"/>
                        <a:pt x="3" y="25"/>
                      </a:cubicBezTo>
                      <a:cubicBezTo>
                        <a:pt x="8" y="25"/>
                        <a:pt x="8" y="25"/>
                        <a:pt x="8" y="25"/>
                      </a:cubicBezTo>
                      <a:cubicBezTo>
                        <a:pt x="8" y="24"/>
                        <a:pt x="8" y="24"/>
                        <a:pt x="8" y="24"/>
                      </a:cubicBezTo>
                      <a:cubicBezTo>
                        <a:pt x="8" y="24"/>
                        <a:pt x="8" y="24"/>
                        <a:pt x="8" y="24"/>
                      </a:cubicBezTo>
                      <a:cubicBezTo>
                        <a:pt x="9" y="21"/>
                        <a:pt x="9" y="21"/>
                        <a:pt x="9" y="21"/>
                      </a:cubicBezTo>
                      <a:cubicBezTo>
                        <a:pt x="9" y="21"/>
                        <a:pt x="9" y="21"/>
                        <a:pt x="9" y="21"/>
                      </a:cubicBezTo>
                      <a:cubicBezTo>
                        <a:pt x="9" y="21"/>
                        <a:pt x="9" y="21"/>
                        <a:pt x="9" y="21"/>
                      </a:cubicBezTo>
                      <a:cubicBezTo>
                        <a:pt x="9" y="27"/>
                        <a:pt x="9" y="27"/>
                        <a:pt x="9" y="27"/>
                      </a:cubicBezTo>
                      <a:cubicBezTo>
                        <a:pt x="9" y="27"/>
                        <a:pt x="9" y="27"/>
                        <a:pt x="9" y="27"/>
                      </a:cubicBezTo>
                      <a:cubicBezTo>
                        <a:pt x="9" y="27"/>
                        <a:pt x="9" y="27"/>
                        <a:pt x="9" y="28"/>
                      </a:cubicBezTo>
                      <a:cubicBezTo>
                        <a:pt x="8" y="25"/>
                        <a:pt x="8" y="25"/>
                        <a:pt x="8" y="25"/>
                      </a:cubicBezTo>
                      <a:cubicBezTo>
                        <a:pt x="2" y="25"/>
                        <a:pt x="2" y="25"/>
                        <a:pt x="2" y="25"/>
                      </a:cubicBezTo>
                      <a:cubicBezTo>
                        <a:pt x="2" y="29"/>
                        <a:pt x="2" y="29"/>
                        <a:pt x="2" y="29"/>
                      </a:cubicBezTo>
                      <a:cubicBezTo>
                        <a:pt x="2" y="36"/>
                        <a:pt x="2" y="36"/>
                        <a:pt x="2" y="36"/>
                      </a:cubicBezTo>
                      <a:cubicBezTo>
                        <a:pt x="9" y="36"/>
                        <a:pt x="9" y="36"/>
                        <a:pt x="9" y="36"/>
                      </a:cubicBezTo>
                      <a:cubicBezTo>
                        <a:pt x="9" y="29"/>
                        <a:pt x="9" y="29"/>
                        <a:pt x="9" y="29"/>
                      </a:cubicBezTo>
                      <a:cubicBezTo>
                        <a:pt x="9" y="28"/>
                        <a:pt x="9" y="28"/>
                        <a:pt x="9" y="28"/>
                      </a:cubicBezTo>
                      <a:cubicBezTo>
                        <a:pt x="9" y="29"/>
                        <a:pt x="10" y="29"/>
                        <a:pt x="10" y="29"/>
                      </a:cubicBezTo>
                      <a:cubicBezTo>
                        <a:pt x="10" y="29"/>
                        <a:pt x="10" y="28"/>
                        <a:pt x="10" y="28"/>
                      </a:cubicBezTo>
                      <a:cubicBezTo>
                        <a:pt x="10" y="28"/>
                        <a:pt x="10" y="28"/>
                        <a:pt x="10" y="28"/>
                      </a:cubicBezTo>
                      <a:cubicBezTo>
                        <a:pt x="10" y="27"/>
                        <a:pt x="10" y="27"/>
                        <a:pt x="10" y="27"/>
                      </a:cubicBezTo>
                      <a:cubicBezTo>
                        <a:pt x="10" y="27"/>
                        <a:pt x="10" y="27"/>
                        <a:pt x="10" y="27"/>
                      </a:cubicBezTo>
                      <a:cubicBezTo>
                        <a:pt x="10" y="21"/>
                        <a:pt x="10" y="21"/>
                        <a:pt x="10" y="21"/>
                      </a:cubicBezTo>
                      <a:cubicBezTo>
                        <a:pt x="10" y="16"/>
                        <a:pt x="10" y="16"/>
                        <a:pt x="10" y="16"/>
                      </a:cubicBezTo>
                      <a:cubicBezTo>
                        <a:pt x="9" y="15"/>
                        <a:pt x="9" y="15"/>
                        <a:pt x="9" y="15"/>
                      </a:cubicBezTo>
                      <a:cubicBezTo>
                        <a:pt x="9" y="15"/>
                        <a:pt x="9" y="15"/>
                        <a:pt x="9" y="15"/>
                      </a:cubicBezTo>
                      <a:cubicBezTo>
                        <a:pt x="9" y="15"/>
                        <a:pt x="9" y="15"/>
                        <a:pt x="9" y="15"/>
                      </a:cubicBezTo>
                      <a:cubicBezTo>
                        <a:pt x="7" y="15"/>
                        <a:pt x="7" y="15"/>
                        <a:pt x="7" y="15"/>
                      </a:cubicBezTo>
                      <a:cubicBezTo>
                        <a:pt x="9" y="15"/>
                        <a:pt x="9" y="15"/>
                        <a:pt x="9" y="15"/>
                      </a:cubicBezTo>
                      <a:cubicBezTo>
                        <a:pt x="9" y="15"/>
                        <a:pt x="10" y="12"/>
                        <a:pt x="11" y="10"/>
                      </a:cubicBezTo>
                      <a:close/>
                      <a:moveTo>
                        <a:pt x="2" y="16"/>
                      </a:moveTo>
                      <a:cubicBezTo>
                        <a:pt x="2" y="16"/>
                        <a:pt x="2" y="16"/>
                        <a:pt x="2" y="16"/>
                      </a:cubicBezTo>
                      <a:cubicBezTo>
                        <a:pt x="2" y="15"/>
                        <a:pt x="2" y="15"/>
                        <a:pt x="2" y="15"/>
                      </a:cubicBezTo>
                      <a:lnTo>
                        <a:pt x="2" y="16"/>
                      </a:lnTo>
                      <a:close/>
                      <a:moveTo>
                        <a:pt x="5" y="15"/>
                      </a:moveTo>
                      <a:cubicBezTo>
                        <a:pt x="6" y="16"/>
                        <a:pt x="6" y="16"/>
                        <a:pt x="6" y="16"/>
                      </a:cubicBezTo>
                      <a:cubicBezTo>
                        <a:pt x="5" y="15"/>
                        <a:pt x="5" y="15"/>
                        <a:pt x="5" y="15"/>
                      </a:cubicBezTo>
                      <a:close/>
                      <a:moveTo>
                        <a:pt x="6" y="24"/>
                      </a:moveTo>
                      <a:cubicBezTo>
                        <a:pt x="6" y="16"/>
                        <a:pt x="6" y="16"/>
                        <a:pt x="6" y="16"/>
                      </a:cubicBezTo>
                      <a:cubicBezTo>
                        <a:pt x="6" y="16"/>
                        <a:pt x="6" y="16"/>
                        <a:pt x="6" y="16"/>
                      </a:cubicBezTo>
                      <a:cubicBezTo>
                        <a:pt x="6" y="16"/>
                        <a:pt x="6" y="16"/>
                        <a:pt x="6" y="16"/>
                      </a:cubicBezTo>
                      <a:cubicBezTo>
                        <a:pt x="6" y="16"/>
                        <a:pt x="6" y="16"/>
                        <a:pt x="6" y="16"/>
                      </a:cubicBezTo>
                      <a:cubicBezTo>
                        <a:pt x="6" y="24"/>
                        <a:pt x="6" y="24"/>
                        <a:pt x="6" y="24"/>
                      </a:cubicBezTo>
                      <a:close/>
                    </a:path>
                  </a:pathLst>
                </a:cu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9" name="Google Shape;799;p3"/>
                <p:cNvSpPr/>
                <p:nvPr/>
              </p:nvSpPr>
              <p:spPr>
                <a:xfrm>
                  <a:off x="1200" y="929"/>
                  <a:ext cx="6" cy="14"/>
                </a:xfrm>
                <a:custGeom>
                  <a:avLst/>
                  <a:gdLst/>
                  <a:ahLst/>
                  <a:cxnLst/>
                  <a:rect l="l" t="t" r="r" b="b"/>
                  <a:pathLst>
                    <a:path w="3" h="7" extrusionOk="0">
                      <a:moveTo>
                        <a:pt x="2" y="0"/>
                      </a:moveTo>
                      <a:cubicBezTo>
                        <a:pt x="0" y="0"/>
                        <a:pt x="0" y="0"/>
                        <a:pt x="0" y="0"/>
                      </a:cubicBezTo>
                      <a:cubicBezTo>
                        <a:pt x="1" y="5"/>
                        <a:pt x="1" y="5"/>
                        <a:pt x="1" y="5"/>
                      </a:cubicBezTo>
                      <a:cubicBezTo>
                        <a:pt x="1" y="5"/>
                        <a:pt x="1" y="5"/>
                        <a:pt x="1" y="5"/>
                      </a:cubicBezTo>
                      <a:cubicBezTo>
                        <a:pt x="1" y="5"/>
                        <a:pt x="1" y="5"/>
                        <a:pt x="1" y="5"/>
                      </a:cubicBezTo>
                      <a:cubicBezTo>
                        <a:pt x="1" y="6"/>
                        <a:pt x="1" y="6"/>
                        <a:pt x="0" y="6"/>
                      </a:cubicBezTo>
                      <a:cubicBezTo>
                        <a:pt x="0" y="6"/>
                        <a:pt x="0" y="6"/>
                        <a:pt x="0" y="6"/>
                      </a:cubicBezTo>
                      <a:cubicBezTo>
                        <a:pt x="0" y="6"/>
                        <a:pt x="0" y="7"/>
                        <a:pt x="0" y="7"/>
                      </a:cubicBezTo>
                      <a:cubicBezTo>
                        <a:pt x="0" y="7"/>
                        <a:pt x="0" y="7"/>
                        <a:pt x="1" y="7"/>
                      </a:cubicBezTo>
                      <a:cubicBezTo>
                        <a:pt x="2" y="7"/>
                        <a:pt x="2" y="7"/>
                        <a:pt x="2" y="7"/>
                      </a:cubicBezTo>
                      <a:cubicBezTo>
                        <a:pt x="3" y="6"/>
                        <a:pt x="3" y="6"/>
                        <a:pt x="3" y="6"/>
                      </a:cubicBezTo>
                      <a:cubicBezTo>
                        <a:pt x="3" y="4"/>
                        <a:pt x="3" y="4"/>
                        <a:pt x="3" y="4"/>
                      </a:cubicBezTo>
                      <a:cubicBezTo>
                        <a:pt x="2" y="4"/>
                        <a:pt x="2" y="4"/>
                        <a:pt x="2" y="4"/>
                      </a:cubicBezTo>
                      <a:lnTo>
                        <a:pt x="2" y="0"/>
                      </a:lnTo>
                      <a:close/>
                    </a:path>
                  </a:pathLst>
                </a:cu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0" name="Google Shape;800;p3"/>
                <p:cNvSpPr/>
                <p:nvPr/>
              </p:nvSpPr>
              <p:spPr>
                <a:xfrm>
                  <a:off x="1206" y="929"/>
                  <a:ext cx="5" cy="14"/>
                </a:xfrm>
                <a:custGeom>
                  <a:avLst/>
                  <a:gdLst/>
                  <a:ahLst/>
                  <a:cxnLst/>
                  <a:rect l="l" t="t" r="r" b="b"/>
                  <a:pathLst>
                    <a:path w="3" h="7" extrusionOk="0">
                      <a:moveTo>
                        <a:pt x="2" y="6"/>
                      </a:moveTo>
                      <a:cubicBezTo>
                        <a:pt x="2" y="6"/>
                        <a:pt x="2" y="5"/>
                        <a:pt x="2" y="5"/>
                      </a:cubicBezTo>
                      <a:cubicBezTo>
                        <a:pt x="2" y="5"/>
                        <a:pt x="2" y="5"/>
                        <a:pt x="2" y="5"/>
                      </a:cubicBezTo>
                      <a:cubicBezTo>
                        <a:pt x="2" y="5"/>
                        <a:pt x="2" y="5"/>
                        <a:pt x="2" y="5"/>
                      </a:cubicBezTo>
                      <a:cubicBezTo>
                        <a:pt x="2" y="0"/>
                        <a:pt x="2" y="0"/>
                        <a:pt x="2" y="0"/>
                      </a:cubicBezTo>
                      <a:cubicBezTo>
                        <a:pt x="0" y="0"/>
                        <a:pt x="0" y="0"/>
                        <a:pt x="0" y="0"/>
                      </a:cubicBezTo>
                      <a:cubicBezTo>
                        <a:pt x="0" y="4"/>
                        <a:pt x="0" y="4"/>
                        <a:pt x="0" y="4"/>
                      </a:cubicBezTo>
                      <a:cubicBezTo>
                        <a:pt x="0" y="4"/>
                        <a:pt x="0" y="4"/>
                        <a:pt x="0" y="4"/>
                      </a:cubicBezTo>
                      <a:cubicBezTo>
                        <a:pt x="0" y="6"/>
                        <a:pt x="0" y="6"/>
                        <a:pt x="0" y="6"/>
                      </a:cubicBezTo>
                      <a:cubicBezTo>
                        <a:pt x="1" y="7"/>
                        <a:pt x="1" y="7"/>
                        <a:pt x="1" y="7"/>
                      </a:cubicBezTo>
                      <a:cubicBezTo>
                        <a:pt x="1" y="7"/>
                        <a:pt x="1" y="7"/>
                        <a:pt x="2" y="7"/>
                      </a:cubicBezTo>
                      <a:cubicBezTo>
                        <a:pt x="2" y="7"/>
                        <a:pt x="3" y="7"/>
                        <a:pt x="3" y="7"/>
                      </a:cubicBezTo>
                      <a:cubicBezTo>
                        <a:pt x="3" y="7"/>
                        <a:pt x="3" y="6"/>
                        <a:pt x="3" y="6"/>
                      </a:cubicBezTo>
                      <a:cubicBezTo>
                        <a:pt x="3" y="6"/>
                        <a:pt x="2" y="6"/>
                        <a:pt x="2" y="6"/>
                      </a:cubicBezTo>
                      <a:close/>
                    </a:path>
                  </a:pathLst>
                </a:cu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801" name="Google Shape;801;p3"/>
              <p:cNvGrpSpPr/>
              <p:nvPr/>
            </p:nvGrpSpPr>
            <p:grpSpPr>
              <a:xfrm>
                <a:off x="6012784" y="2263378"/>
                <a:ext cx="2969367" cy="1974100"/>
                <a:chOff x="7850959" y="3122060"/>
                <a:chExt cx="3957817" cy="2461164"/>
              </a:xfrm>
            </p:grpSpPr>
            <p:grpSp>
              <p:nvGrpSpPr>
                <p:cNvPr id="802" name="Google Shape;802;p3"/>
                <p:cNvGrpSpPr/>
                <p:nvPr/>
              </p:nvGrpSpPr>
              <p:grpSpPr>
                <a:xfrm>
                  <a:off x="8195737" y="4874685"/>
                  <a:ext cx="3504944" cy="639233"/>
                  <a:chOff x="3803" y="2303"/>
                  <a:chExt cx="1725" cy="302"/>
                </a:xfrm>
              </p:grpSpPr>
              <p:sp>
                <p:nvSpPr>
                  <p:cNvPr id="803" name="Google Shape;803;p3"/>
                  <p:cNvSpPr/>
                  <p:nvPr/>
                </p:nvSpPr>
                <p:spPr>
                  <a:xfrm>
                    <a:off x="3803" y="2303"/>
                    <a:ext cx="1722" cy="30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4" name="Google Shape;804;p3"/>
                  <p:cNvSpPr/>
                  <p:nvPr/>
                </p:nvSpPr>
                <p:spPr>
                  <a:xfrm>
                    <a:off x="3803" y="2303"/>
                    <a:ext cx="1725" cy="302"/>
                  </a:xfrm>
                  <a:prstGeom prst="rect">
                    <a:avLst/>
                  </a:prstGeom>
                  <a:solidFill>
                    <a:srgbClr val="C3DD8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grpSp>
            <p:pic>
              <p:nvPicPr>
                <p:cNvPr id="805" name="Google Shape;805;p3"/>
                <p:cNvPicPr preferRelativeResize="0"/>
                <p:nvPr/>
              </p:nvPicPr>
              <p:blipFill rotWithShape="1">
                <a:blip r:embed="rId4">
                  <a:alphaModFix/>
                </a:blip>
                <a:srcRect/>
                <a:stretch/>
              </p:blipFill>
              <p:spPr>
                <a:xfrm>
                  <a:off x="7924801" y="4749801"/>
                  <a:ext cx="859651" cy="833423"/>
                </a:xfrm>
                <a:prstGeom prst="rect">
                  <a:avLst/>
                </a:prstGeom>
                <a:noFill/>
                <a:ln>
                  <a:noFill/>
                </a:ln>
              </p:spPr>
            </p:pic>
            <p:sp>
              <p:nvSpPr>
                <p:cNvPr id="806" name="Google Shape;806;p3"/>
                <p:cNvSpPr txBox="1"/>
                <p:nvPr/>
              </p:nvSpPr>
              <p:spPr>
                <a:xfrm>
                  <a:off x="8630737" y="4869597"/>
                  <a:ext cx="3178040" cy="63457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rgbClr val="000000"/>
                      </a:solidFill>
                      <a:latin typeface="Arial Narrow"/>
                      <a:ea typeface="Arial Narrow"/>
                      <a:cs typeface="Arial Narrow"/>
                      <a:sym typeface="Arial Narrow"/>
                    </a:rPr>
                    <a:t>Teenage pregnancy cases decreased;  improved access to comprehensive sexual education (CSE) and family planning (FP) services</a:t>
                  </a:r>
                  <a:endParaRPr/>
                </a:p>
              </p:txBody>
            </p:sp>
            <p:grpSp>
              <p:nvGrpSpPr>
                <p:cNvPr id="807" name="Google Shape;807;p3"/>
                <p:cNvGrpSpPr/>
                <p:nvPr/>
              </p:nvGrpSpPr>
              <p:grpSpPr>
                <a:xfrm>
                  <a:off x="7850959" y="3122060"/>
                  <a:ext cx="3848923" cy="755677"/>
                  <a:chOff x="7850959" y="3122060"/>
                  <a:chExt cx="3848923" cy="755677"/>
                </a:xfrm>
              </p:grpSpPr>
              <p:grpSp>
                <p:nvGrpSpPr>
                  <p:cNvPr id="808" name="Google Shape;808;p3"/>
                  <p:cNvGrpSpPr/>
                  <p:nvPr/>
                </p:nvGrpSpPr>
                <p:grpSpPr>
                  <a:xfrm>
                    <a:off x="7965018" y="3172885"/>
                    <a:ext cx="3734865" cy="651933"/>
                    <a:chOff x="3763" y="1499"/>
                    <a:chExt cx="1325" cy="308"/>
                  </a:xfrm>
                </p:grpSpPr>
                <p:sp>
                  <p:nvSpPr>
                    <p:cNvPr id="809" name="Google Shape;809;p3"/>
                    <p:cNvSpPr/>
                    <p:nvPr/>
                  </p:nvSpPr>
                  <p:spPr>
                    <a:xfrm>
                      <a:off x="3763" y="1499"/>
                      <a:ext cx="1323" cy="30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10" name="Google Shape;810;p3"/>
                    <p:cNvSpPr/>
                    <p:nvPr/>
                  </p:nvSpPr>
                  <p:spPr>
                    <a:xfrm>
                      <a:off x="3765" y="1499"/>
                      <a:ext cx="1323" cy="306"/>
                    </a:xfrm>
                    <a:prstGeom prst="rect">
                      <a:avLst/>
                    </a:prstGeom>
                    <a:solidFill>
                      <a:srgbClr val="C3DD8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grpSp>
              <p:pic>
                <p:nvPicPr>
                  <p:cNvPr id="811" name="Google Shape;811;p3"/>
                  <p:cNvPicPr preferRelativeResize="0"/>
                  <p:nvPr/>
                </p:nvPicPr>
                <p:blipFill rotWithShape="1">
                  <a:blip r:embed="rId5">
                    <a:alphaModFix/>
                  </a:blip>
                  <a:srcRect/>
                  <a:stretch/>
                </p:blipFill>
                <p:spPr>
                  <a:xfrm>
                    <a:off x="9797926" y="3128469"/>
                    <a:ext cx="768475" cy="742267"/>
                  </a:xfrm>
                  <a:prstGeom prst="rect">
                    <a:avLst/>
                  </a:prstGeom>
                  <a:noFill/>
                  <a:ln>
                    <a:noFill/>
                  </a:ln>
                </p:spPr>
              </p:pic>
              <p:pic>
                <p:nvPicPr>
                  <p:cNvPr id="812" name="Google Shape;812;p3"/>
                  <p:cNvPicPr preferRelativeResize="0"/>
                  <p:nvPr/>
                </p:nvPicPr>
                <p:blipFill rotWithShape="1">
                  <a:blip r:embed="rId6">
                    <a:alphaModFix/>
                  </a:blip>
                  <a:srcRect/>
                  <a:stretch/>
                </p:blipFill>
                <p:spPr>
                  <a:xfrm>
                    <a:off x="7850959" y="3122060"/>
                    <a:ext cx="769099" cy="755677"/>
                  </a:xfrm>
                  <a:prstGeom prst="rect">
                    <a:avLst/>
                  </a:prstGeom>
                  <a:noFill/>
                  <a:ln>
                    <a:noFill/>
                  </a:ln>
                </p:spPr>
              </p:pic>
            </p:grpSp>
          </p:grpSp>
          <p:grpSp>
            <p:nvGrpSpPr>
              <p:cNvPr id="813" name="Google Shape;813;p3"/>
              <p:cNvGrpSpPr/>
              <p:nvPr/>
            </p:nvGrpSpPr>
            <p:grpSpPr>
              <a:xfrm>
                <a:off x="2895600" y="2222862"/>
                <a:ext cx="3234870" cy="2167766"/>
                <a:chOff x="3860801" y="3012495"/>
                <a:chExt cx="4312010" cy="2757598"/>
              </a:xfrm>
            </p:grpSpPr>
            <p:grpSp>
              <p:nvGrpSpPr>
                <p:cNvPr id="814" name="Google Shape;814;p3"/>
                <p:cNvGrpSpPr/>
                <p:nvPr/>
              </p:nvGrpSpPr>
              <p:grpSpPr>
                <a:xfrm>
                  <a:off x="4043133" y="3012495"/>
                  <a:ext cx="3966926" cy="917912"/>
                  <a:chOff x="4043133" y="3012495"/>
                  <a:chExt cx="3966926" cy="917912"/>
                </a:xfrm>
              </p:grpSpPr>
              <p:pic>
                <p:nvPicPr>
                  <p:cNvPr id="815" name="Google Shape;815;p3"/>
                  <p:cNvPicPr preferRelativeResize="0"/>
                  <p:nvPr/>
                </p:nvPicPr>
                <p:blipFill rotWithShape="1">
                  <a:blip r:embed="rId7">
                    <a:alphaModFix/>
                  </a:blip>
                  <a:srcRect/>
                  <a:stretch/>
                </p:blipFill>
                <p:spPr>
                  <a:xfrm>
                    <a:off x="4043133" y="3165654"/>
                    <a:ext cx="3966926" cy="651111"/>
                  </a:xfrm>
                  <a:prstGeom prst="rect">
                    <a:avLst/>
                  </a:prstGeom>
                  <a:noFill/>
                  <a:ln>
                    <a:noFill/>
                  </a:ln>
                </p:spPr>
              </p:pic>
              <p:pic>
                <p:nvPicPr>
                  <p:cNvPr id="816" name="Google Shape;816;p3"/>
                  <p:cNvPicPr preferRelativeResize="0"/>
                  <p:nvPr/>
                </p:nvPicPr>
                <p:blipFill rotWithShape="1">
                  <a:blip r:embed="rId8">
                    <a:alphaModFix/>
                  </a:blip>
                  <a:srcRect/>
                  <a:stretch/>
                </p:blipFill>
                <p:spPr>
                  <a:xfrm>
                    <a:off x="5666533" y="3012495"/>
                    <a:ext cx="918107" cy="917912"/>
                  </a:xfrm>
                  <a:prstGeom prst="rect">
                    <a:avLst/>
                  </a:prstGeom>
                  <a:noFill/>
                  <a:ln>
                    <a:noFill/>
                  </a:ln>
                </p:spPr>
              </p:pic>
            </p:grpSp>
            <p:grpSp>
              <p:nvGrpSpPr>
                <p:cNvPr id="817" name="Google Shape;817;p3"/>
                <p:cNvGrpSpPr/>
                <p:nvPr/>
              </p:nvGrpSpPr>
              <p:grpSpPr>
                <a:xfrm>
                  <a:off x="3860801" y="4706371"/>
                  <a:ext cx="4312010" cy="1063722"/>
                  <a:chOff x="3860801" y="4706371"/>
                  <a:chExt cx="4312010" cy="1063722"/>
                </a:xfrm>
              </p:grpSpPr>
              <p:sp>
                <p:nvSpPr>
                  <p:cNvPr id="818" name="Google Shape;818;p3"/>
                  <p:cNvSpPr/>
                  <p:nvPr/>
                </p:nvSpPr>
                <p:spPr>
                  <a:xfrm>
                    <a:off x="4186767" y="4773263"/>
                    <a:ext cx="3798385" cy="782988"/>
                  </a:xfrm>
                  <a:prstGeom prst="rect">
                    <a:avLst/>
                  </a:prstGeom>
                  <a:solidFill>
                    <a:srgbClr val="C7EAF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819" name="Google Shape;819;p3"/>
                  <p:cNvSpPr txBox="1"/>
                  <p:nvPr/>
                </p:nvSpPr>
                <p:spPr>
                  <a:xfrm>
                    <a:off x="6548481" y="4706371"/>
                    <a:ext cx="1624330" cy="106372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a:solidFill>
                          <a:srgbClr val="000000"/>
                        </a:solidFill>
                        <a:latin typeface="Arial Narrow"/>
                        <a:ea typeface="Arial Narrow"/>
                        <a:cs typeface="Arial Narrow"/>
                        <a:sym typeface="Arial Narrow"/>
                      </a:rPr>
                      <a:t>Decline in poverty incidence; expansion of social protection programs; Access to affordable, adequate, safe, and secure shelter in well-planned communities expanded </a:t>
                    </a:r>
                    <a:endParaRPr/>
                  </a:p>
                  <a:p>
                    <a:pPr marL="0" marR="0" lvl="0" indent="0" algn="ctr" rtl="0">
                      <a:spcBef>
                        <a:spcPts val="0"/>
                      </a:spcBef>
                      <a:spcAft>
                        <a:spcPts val="0"/>
                      </a:spcAft>
                      <a:buNone/>
                    </a:pPr>
                    <a:endParaRPr sz="900">
                      <a:solidFill>
                        <a:srgbClr val="000000"/>
                      </a:solidFill>
                      <a:latin typeface="Arial Narrow"/>
                      <a:ea typeface="Arial Narrow"/>
                      <a:cs typeface="Arial Narrow"/>
                      <a:sym typeface="Arial Narrow"/>
                    </a:endParaRPr>
                  </a:p>
                </p:txBody>
              </p:sp>
              <p:pic>
                <p:nvPicPr>
                  <p:cNvPr id="820" name="Google Shape;820;p3"/>
                  <p:cNvPicPr preferRelativeResize="0"/>
                  <p:nvPr/>
                </p:nvPicPr>
                <p:blipFill rotWithShape="1">
                  <a:blip r:embed="rId9">
                    <a:alphaModFix/>
                  </a:blip>
                  <a:srcRect/>
                  <a:stretch/>
                </p:blipFill>
                <p:spPr>
                  <a:xfrm>
                    <a:off x="5799962" y="4843801"/>
                    <a:ext cx="820575" cy="820400"/>
                  </a:xfrm>
                  <a:prstGeom prst="rect">
                    <a:avLst/>
                  </a:prstGeom>
                  <a:noFill/>
                  <a:ln>
                    <a:noFill/>
                  </a:ln>
                </p:spPr>
              </p:pic>
              <p:pic>
                <p:nvPicPr>
                  <p:cNvPr id="821" name="Google Shape;821;p3"/>
                  <p:cNvPicPr preferRelativeResize="0"/>
                  <p:nvPr/>
                </p:nvPicPr>
                <p:blipFill rotWithShape="1">
                  <a:blip r:embed="rId10">
                    <a:alphaModFix/>
                  </a:blip>
                  <a:srcRect/>
                  <a:stretch/>
                </p:blipFill>
                <p:spPr>
                  <a:xfrm>
                    <a:off x="3860801" y="4843801"/>
                    <a:ext cx="820575" cy="820400"/>
                  </a:xfrm>
                  <a:prstGeom prst="rect">
                    <a:avLst/>
                  </a:prstGeom>
                  <a:noFill/>
                  <a:ln>
                    <a:noFill/>
                  </a:ln>
                </p:spPr>
              </p:pic>
              <p:sp>
                <p:nvSpPr>
                  <p:cNvPr id="822" name="Google Shape;822;p3"/>
                  <p:cNvSpPr txBox="1"/>
                  <p:nvPr/>
                </p:nvSpPr>
                <p:spPr>
                  <a:xfrm>
                    <a:off x="4510831" y="4766272"/>
                    <a:ext cx="1470579" cy="83247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rgbClr val="000000"/>
                        </a:solidFill>
                        <a:latin typeface="Arial Narrow"/>
                        <a:ea typeface="Arial Narrow"/>
                        <a:cs typeface="Arial Narrow"/>
                        <a:sym typeface="Arial Narrow"/>
                      </a:rPr>
                      <a:t>Access to education, nutrition and health improved, Youth NEE decreased</a:t>
                    </a:r>
                    <a:endParaRPr/>
                  </a:p>
                </p:txBody>
              </p:sp>
            </p:grpSp>
          </p:grpSp>
          <p:grpSp>
            <p:nvGrpSpPr>
              <p:cNvPr id="823" name="Google Shape;823;p3"/>
              <p:cNvGrpSpPr/>
              <p:nvPr/>
            </p:nvGrpSpPr>
            <p:grpSpPr>
              <a:xfrm>
                <a:off x="211546" y="2243992"/>
                <a:ext cx="2607978" cy="2049108"/>
                <a:chOff x="282496" y="3052084"/>
                <a:chExt cx="3477297" cy="2510517"/>
              </a:xfrm>
            </p:grpSpPr>
            <p:grpSp>
              <p:nvGrpSpPr>
                <p:cNvPr id="824" name="Google Shape;824;p3"/>
                <p:cNvGrpSpPr/>
                <p:nvPr/>
              </p:nvGrpSpPr>
              <p:grpSpPr>
                <a:xfrm>
                  <a:off x="532916" y="4749801"/>
                  <a:ext cx="3226093" cy="728133"/>
                  <a:chOff x="255" y="1472"/>
                  <a:chExt cx="1557" cy="344"/>
                </a:xfrm>
              </p:grpSpPr>
              <p:sp>
                <p:nvSpPr>
                  <p:cNvPr id="825" name="Google Shape;825;p3"/>
                  <p:cNvSpPr/>
                  <p:nvPr/>
                </p:nvSpPr>
                <p:spPr>
                  <a:xfrm>
                    <a:off x="257" y="1472"/>
                    <a:ext cx="1553" cy="34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26" name="Google Shape;826;p3"/>
                  <p:cNvSpPr/>
                  <p:nvPr/>
                </p:nvSpPr>
                <p:spPr>
                  <a:xfrm>
                    <a:off x="255" y="1474"/>
                    <a:ext cx="1557" cy="342"/>
                  </a:xfrm>
                  <a:prstGeom prst="rect">
                    <a:avLst/>
                  </a:prstGeom>
                  <a:solidFill>
                    <a:srgbClr val="FFC11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grpSp>
            <p:grpSp>
              <p:nvGrpSpPr>
                <p:cNvPr id="827" name="Google Shape;827;p3"/>
                <p:cNvGrpSpPr/>
                <p:nvPr/>
              </p:nvGrpSpPr>
              <p:grpSpPr>
                <a:xfrm>
                  <a:off x="526410" y="3937001"/>
                  <a:ext cx="3226093" cy="728133"/>
                  <a:chOff x="255" y="1472"/>
                  <a:chExt cx="1557" cy="344"/>
                </a:xfrm>
              </p:grpSpPr>
              <p:sp>
                <p:nvSpPr>
                  <p:cNvPr id="828" name="Google Shape;828;p3"/>
                  <p:cNvSpPr/>
                  <p:nvPr/>
                </p:nvSpPr>
                <p:spPr>
                  <a:xfrm>
                    <a:off x="257" y="1472"/>
                    <a:ext cx="1553" cy="34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29" name="Google Shape;829;p3"/>
                  <p:cNvSpPr/>
                  <p:nvPr/>
                </p:nvSpPr>
                <p:spPr>
                  <a:xfrm>
                    <a:off x="255" y="1474"/>
                    <a:ext cx="1557" cy="342"/>
                  </a:xfrm>
                  <a:prstGeom prst="rect">
                    <a:avLst/>
                  </a:prstGeom>
                  <a:solidFill>
                    <a:srgbClr val="FFC11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grpSp>
            <p:grpSp>
              <p:nvGrpSpPr>
                <p:cNvPr id="830" name="Google Shape;830;p3"/>
                <p:cNvGrpSpPr/>
                <p:nvPr/>
              </p:nvGrpSpPr>
              <p:grpSpPr>
                <a:xfrm>
                  <a:off x="539901" y="3107267"/>
                  <a:ext cx="3219892" cy="728133"/>
                  <a:chOff x="255" y="1472"/>
                  <a:chExt cx="1577" cy="344"/>
                </a:xfrm>
              </p:grpSpPr>
              <p:sp>
                <p:nvSpPr>
                  <p:cNvPr id="831" name="Google Shape;831;p3"/>
                  <p:cNvSpPr/>
                  <p:nvPr/>
                </p:nvSpPr>
                <p:spPr>
                  <a:xfrm>
                    <a:off x="257" y="1472"/>
                    <a:ext cx="1151" cy="34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32" name="Google Shape;832;p3"/>
                  <p:cNvSpPr/>
                  <p:nvPr/>
                </p:nvSpPr>
                <p:spPr>
                  <a:xfrm>
                    <a:off x="255" y="1474"/>
                    <a:ext cx="1577" cy="342"/>
                  </a:xfrm>
                  <a:prstGeom prst="rect">
                    <a:avLst/>
                  </a:prstGeom>
                  <a:solidFill>
                    <a:srgbClr val="FFC11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grpSp>
            <p:sp>
              <p:nvSpPr>
                <p:cNvPr id="833" name="Google Shape;833;p3"/>
                <p:cNvSpPr txBox="1"/>
                <p:nvPr/>
              </p:nvSpPr>
              <p:spPr>
                <a:xfrm>
                  <a:off x="1105281" y="3908068"/>
                  <a:ext cx="2535094" cy="80177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rgbClr val="000000"/>
                      </a:solidFill>
                      <a:latin typeface="Arial Narrow"/>
                      <a:ea typeface="Arial Narrow"/>
                      <a:cs typeface="Arial Narrow"/>
                      <a:sym typeface="Arial Narrow"/>
                    </a:rPr>
                    <a:t>Improved case disposition and clearance rate; sustained barangay justice committees; implementation of e-Warrant</a:t>
                  </a:r>
                  <a:endParaRPr/>
                </a:p>
              </p:txBody>
            </p:sp>
            <p:sp>
              <p:nvSpPr>
                <p:cNvPr id="834" name="Google Shape;834;p3"/>
                <p:cNvSpPr txBox="1"/>
                <p:nvPr/>
              </p:nvSpPr>
              <p:spPr>
                <a:xfrm>
                  <a:off x="1377399" y="4709844"/>
                  <a:ext cx="1985660" cy="80177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Narrow"/>
                    <a:buNone/>
                  </a:pPr>
                  <a:r>
                    <a:rPr lang="en-US" sz="1200">
                      <a:solidFill>
                        <a:srgbClr val="000000"/>
                      </a:solidFill>
                      <a:latin typeface="Arial Narrow"/>
                      <a:ea typeface="Arial Narrow"/>
                      <a:cs typeface="Arial Narrow"/>
                      <a:sym typeface="Arial Narrow"/>
                    </a:rPr>
                    <a:t>Greater awareness and appreciation of culture and its role of culture in socioeconomic development</a:t>
                  </a:r>
                  <a:endParaRPr/>
                </a:p>
              </p:txBody>
            </p:sp>
            <p:pic>
              <p:nvPicPr>
                <p:cNvPr id="835" name="Google Shape;835;p3"/>
                <p:cNvPicPr preferRelativeResize="0"/>
                <p:nvPr/>
              </p:nvPicPr>
              <p:blipFill rotWithShape="1">
                <a:blip r:embed="rId11">
                  <a:alphaModFix/>
                </a:blip>
                <a:srcRect/>
                <a:stretch/>
              </p:blipFill>
              <p:spPr>
                <a:xfrm>
                  <a:off x="406401" y="4703134"/>
                  <a:ext cx="859651" cy="859467"/>
                </a:xfrm>
                <a:prstGeom prst="rect">
                  <a:avLst/>
                </a:prstGeom>
                <a:noFill/>
                <a:ln>
                  <a:noFill/>
                </a:ln>
              </p:spPr>
            </p:pic>
            <p:pic>
              <p:nvPicPr>
                <p:cNvPr id="836" name="Google Shape;836;p3"/>
                <p:cNvPicPr preferRelativeResize="0"/>
                <p:nvPr/>
              </p:nvPicPr>
              <p:blipFill rotWithShape="1">
                <a:blip r:embed="rId12">
                  <a:alphaModFix/>
                </a:blip>
                <a:srcRect/>
                <a:stretch/>
              </p:blipFill>
              <p:spPr>
                <a:xfrm>
                  <a:off x="332015" y="3875794"/>
                  <a:ext cx="898725" cy="859467"/>
                </a:xfrm>
                <a:prstGeom prst="rect">
                  <a:avLst/>
                </a:prstGeom>
                <a:noFill/>
                <a:ln>
                  <a:noFill/>
                </a:ln>
              </p:spPr>
            </p:pic>
            <p:pic>
              <p:nvPicPr>
                <p:cNvPr id="837" name="Google Shape;837;p3"/>
                <p:cNvPicPr preferRelativeResize="0"/>
                <p:nvPr/>
              </p:nvPicPr>
              <p:blipFill rotWithShape="1">
                <a:blip r:embed="rId13">
                  <a:alphaModFix/>
                </a:blip>
                <a:srcRect/>
                <a:stretch/>
              </p:blipFill>
              <p:spPr>
                <a:xfrm>
                  <a:off x="282496" y="3052084"/>
                  <a:ext cx="859651" cy="859467"/>
                </a:xfrm>
                <a:prstGeom prst="rect">
                  <a:avLst/>
                </a:prstGeom>
                <a:noFill/>
                <a:ln>
                  <a:noFill/>
                </a:ln>
              </p:spPr>
            </p:pic>
          </p:grpSp>
          <p:grpSp>
            <p:nvGrpSpPr>
              <p:cNvPr id="838" name="Google Shape;838;p3"/>
              <p:cNvGrpSpPr/>
              <p:nvPr/>
            </p:nvGrpSpPr>
            <p:grpSpPr>
              <a:xfrm>
                <a:off x="251222" y="4324350"/>
                <a:ext cx="8644999" cy="784622"/>
                <a:chOff x="334136" y="5704417"/>
                <a:chExt cx="11526625" cy="1046012"/>
              </a:xfrm>
            </p:grpSpPr>
            <p:pic>
              <p:nvPicPr>
                <p:cNvPr id="839" name="Google Shape;839;p3"/>
                <p:cNvPicPr preferRelativeResize="0"/>
                <p:nvPr/>
              </p:nvPicPr>
              <p:blipFill rotWithShape="1">
                <a:blip r:embed="rId14">
                  <a:alphaModFix/>
                </a:blip>
                <a:srcRect/>
                <a:stretch/>
              </p:blipFill>
              <p:spPr>
                <a:xfrm>
                  <a:off x="508001" y="5786169"/>
                  <a:ext cx="11352760" cy="870707"/>
                </a:xfrm>
                <a:prstGeom prst="rect">
                  <a:avLst/>
                </a:prstGeom>
                <a:noFill/>
                <a:ln>
                  <a:noFill/>
                </a:ln>
              </p:spPr>
            </p:pic>
            <p:pic>
              <p:nvPicPr>
                <p:cNvPr id="840" name="Google Shape;840;p3"/>
                <p:cNvPicPr preferRelativeResize="0"/>
                <p:nvPr/>
              </p:nvPicPr>
              <p:blipFill rotWithShape="1">
                <a:blip r:embed="rId15">
                  <a:alphaModFix/>
                </a:blip>
                <a:srcRect/>
                <a:stretch/>
              </p:blipFill>
              <p:spPr>
                <a:xfrm>
                  <a:off x="334136" y="5708652"/>
                  <a:ext cx="1042000" cy="1041777"/>
                </a:xfrm>
                <a:prstGeom prst="rect">
                  <a:avLst/>
                </a:prstGeom>
                <a:noFill/>
                <a:ln>
                  <a:noFill/>
                </a:ln>
              </p:spPr>
            </p:pic>
            <p:pic>
              <p:nvPicPr>
                <p:cNvPr id="841" name="Google Shape;841;p3"/>
                <p:cNvPicPr preferRelativeResize="0"/>
                <p:nvPr/>
              </p:nvPicPr>
              <p:blipFill rotWithShape="1">
                <a:blip r:embed="rId16">
                  <a:alphaModFix/>
                </a:blip>
                <a:srcRect/>
                <a:stretch/>
              </p:blipFill>
              <p:spPr>
                <a:xfrm>
                  <a:off x="3225201" y="5708652"/>
                  <a:ext cx="1042000" cy="1041777"/>
                </a:xfrm>
                <a:prstGeom prst="rect">
                  <a:avLst/>
                </a:prstGeom>
                <a:noFill/>
                <a:ln>
                  <a:noFill/>
                </a:ln>
              </p:spPr>
            </p:pic>
            <p:pic>
              <p:nvPicPr>
                <p:cNvPr id="842" name="Google Shape;842;p3"/>
                <p:cNvPicPr preferRelativeResize="0"/>
                <p:nvPr/>
              </p:nvPicPr>
              <p:blipFill rotWithShape="1">
                <a:blip r:embed="rId17">
                  <a:alphaModFix/>
                </a:blip>
                <a:srcRect/>
                <a:stretch/>
              </p:blipFill>
              <p:spPr>
                <a:xfrm>
                  <a:off x="6299201" y="5708650"/>
                  <a:ext cx="1055025" cy="1041777"/>
                </a:xfrm>
                <a:prstGeom prst="rect">
                  <a:avLst/>
                </a:prstGeom>
                <a:noFill/>
                <a:ln>
                  <a:noFill/>
                </a:ln>
              </p:spPr>
            </p:pic>
            <p:pic>
              <p:nvPicPr>
                <p:cNvPr id="843" name="Google Shape;843;p3"/>
                <p:cNvPicPr preferRelativeResize="0"/>
                <p:nvPr/>
              </p:nvPicPr>
              <p:blipFill rotWithShape="1">
                <a:blip r:embed="rId18">
                  <a:alphaModFix/>
                </a:blip>
                <a:srcRect/>
                <a:stretch/>
              </p:blipFill>
              <p:spPr>
                <a:xfrm>
                  <a:off x="9016401" y="5704417"/>
                  <a:ext cx="1042000" cy="1041777"/>
                </a:xfrm>
                <a:prstGeom prst="rect">
                  <a:avLst/>
                </a:prstGeom>
                <a:noFill/>
                <a:ln>
                  <a:noFill/>
                </a:ln>
              </p:spPr>
            </p:pic>
            <p:sp>
              <p:nvSpPr>
                <p:cNvPr id="844" name="Google Shape;844;p3"/>
                <p:cNvSpPr txBox="1"/>
                <p:nvPr/>
              </p:nvSpPr>
              <p:spPr>
                <a:xfrm>
                  <a:off x="7305284" y="5804432"/>
                  <a:ext cx="1760059" cy="80780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a:solidFill>
                        <a:schemeClr val="dk1"/>
                      </a:solidFill>
                      <a:latin typeface="Arial"/>
                      <a:ea typeface="Arial"/>
                      <a:cs typeface="Arial"/>
                      <a:sym typeface="Arial"/>
                    </a:rPr>
                    <a:t>Crime situation improved and law enforcement workforce and facilities increased </a:t>
                  </a:r>
                  <a:endParaRPr/>
                </a:p>
              </p:txBody>
            </p:sp>
          </p:grpSp>
          <p:sp>
            <p:nvSpPr>
              <p:cNvPr id="845" name="Google Shape;845;p3"/>
              <p:cNvSpPr txBox="1"/>
              <p:nvPr/>
            </p:nvSpPr>
            <p:spPr>
              <a:xfrm>
                <a:off x="2231870" y="1177618"/>
                <a:ext cx="6154420" cy="38780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300" b="1" cap="none">
                    <a:solidFill>
                      <a:srgbClr val="000000"/>
                    </a:solidFill>
                    <a:latin typeface="Arial"/>
                    <a:ea typeface="Arial"/>
                    <a:cs typeface="Arial"/>
                    <a:sym typeface="Arial"/>
                  </a:rPr>
                  <a:t>TO LAY DOWN THE FOUNDATION FOR INCLUSIVE GROWTH, A HIGH-TRUST AND RESILIENT SOCIETY, AND A GLOBALLY COMPETITIVE KNOWLEDGE ECONOMY</a:t>
                </a:r>
                <a:endParaRPr/>
              </a:p>
            </p:txBody>
          </p:sp>
          <p:grpSp>
            <p:nvGrpSpPr>
              <p:cNvPr id="846" name="Google Shape;846;p3"/>
              <p:cNvGrpSpPr/>
              <p:nvPr/>
            </p:nvGrpSpPr>
            <p:grpSpPr>
              <a:xfrm>
                <a:off x="402470" y="279798"/>
                <a:ext cx="7955718" cy="607240"/>
                <a:chOff x="386159" y="361950"/>
                <a:chExt cx="8358188" cy="844153"/>
              </a:xfrm>
            </p:grpSpPr>
            <p:grpSp>
              <p:nvGrpSpPr>
                <p:cNvPr id="847" name="Google Shape;847;p3"/>
                <p:cNvGrpSpPr/>
                <p:nvPr/>
              </p:nvGrpSpPr>
              <p:grpSpPr>
                <a:xfrm>
                  <a:off x="386159" y="361950"/>
                  <a:ext cx="8358188" cy="844153"/>
                  <a:chOff x="229" y="0"/>
                  <a:chExt cx="5970" cy="603"/>
                </a:xfrm>
              </p:grpSpPr>
              <p:sp>
                <p:nvSpPr>
                  <p:cNvPr id="848" name="Google Shape;848;p3"/>
                  <p:cNvSpPr/>
                  <p:nvPr/>
                </p:nvSpPr>
                <p:spPr>
                  <a:xfrm>
                    <a:off x="492" y="0"/>
                    <a:ext cx="4776" cy="60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49" name="Google Shape;849;p3"/>
                  <p:cNvSpPr/>
                  <p:nvPr/>
                </p:nvSpPr>
                <p:spPr>
                  <a:xfrm>
                    <a:off x="229" y="123"/>
                    <a:ext cx="1319" cy="375"/>
                  </a:xfrm>
                  <a:prstGeom prst="rect">
                    <a:avLst/>
                  </a:prstGeom>
                  <a:solidFill>
                    <a:srgbClr val="F7D81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850" name="Google Shape;850;p3"/>
                  <p:cNvSpPr/>
                  <p:nvPr/>
                </p:nvSpPr>
                <p:spPr>
                  <a:xfrm>
                    <a:off x="997" y="164"/>
                    <a:ext cx="288" cy="333"/>
                  </a:xfrm>
                  <a:custGeom>
                    <a:avLst/>
                    <a:gdLst/>
                    <a:ahLst/>
                    <a:cxnLst/>
                    <a:rect l="l" t="t" r="r" b="b"/>
                    <a:pathLst>
                      <a:path w="273" h="310" extrusionOk="0">
                        <a:moveTo>
                          <a:pt x="273" y="223"/>
                        </a:moveTo>
                        <a:lnTo>
                          <a:pt x="172" y="310"/>
                        </a:lnTo>
                        <a:lnTo>
                          <a:pt x="0" y="310"/>
                        </a:lnTo>
                        <a:lnTo>
                          <a:pt x="0" y="87"/>
                        </a:lnTo>
                        <a:lnTo>
                          <a:pt x="131" y="0"/>
                        </a:lnTo>
                        <a:lnTo>
                          <a:pt x="273" y="0"/>
                        </a:lnTo>
                        <a:lnTo>
                          <a:pt x="273" y="223"/>
                        </a:lnTo>
                        <a:close/>
                      </a:path>
                    </a:pathLst>
                  </a:custGeom>
                  <a:solidFill>
                    <a:srgbClr val="D1B76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1" name="Google Shape;851;p3"/>
                  <p:cNvSpPr/>
                  <p:nvPr/>
                </p:nvSpPr>
                <p:spPr>
                  <a:xfrm>
                    <a:off x="1556" y="101"/>
                    <a:ext cx="4643" cy="396"/>
                  </a:xfrm>
                  <a:prstGeom prst="rect">
                    <a:avLst/>
                  </a:prstGeom>
                  <a:solidFill>
                    <a:srgbClr val="F7D81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852" name="Google Shape;852;p3"/>
                  <p:cNvSpPr/>
                  <p:nvPr/>
                </p:nvSpPr>
                <p:spPr>
                  <a:xfrm>
                    <a:off x="1100" y="21"/>
                    <a:ext cx="557" cy="561"/>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853" name="Google Shape;853;p3"/>
                  <p:cNvSpPr/>
                  <p:nvPr/>
                </p:nvSpPr>
                <p:spPr>
                  <a:xfrm>
                    <a:off x="1279" y="301"/>
                    <a:ext cx="378" cy="281"/>
                  </a:xfrm>
                  <a:custGeom>
                    <a:avLst/>
                    <a:gdLst/>
                    <a:ahLst/>
                    <a:cxnLst/>
                    <a:rect l="l" t="t" r="r" b="b"/>
                    <a:pathLst>
                      <a:path w="184" h="136" extrusionOk="0">
                        <a:moveTo>
                          <a:pt x="0" y="127"/>
                        </a:moveTo>
                        <a:cubicBezTo>
                          <a:pt x="15" y="133"/>
                          <a:pt x="31" y="136"/>
                          <a:pt x="49" y="136"/>
                        </a:cubicBezTo>
                        <a:cubicBezTo>
                          <a:pt x="124" y="136"/>
                          <a:pt x="184" y="75"/>
                          <a:pt x="184" y="0"/>
                        </a:cubicBezTo>
                      </a:path>
                    </a:pathLst>
                  </a:custGeom>
                  <a:noFill/>
                  <a:ln w="58725" cap="flat" cmpd="sng">
                    <a:solidFill>
                      <a:srgbClr val="F4BF2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4" name="Google Shape;854;p3"/>
                  <p:cNvSpPr/>
                  <p:nvPr/>
                </p:nvSpPr>
                <p:spPr>
                  <a:xfrm>
                    <a:off x="1100" y="21"/>
                    <a:ext cx="401" cy="478"/>
                  </a:xfrm>
                  <a:custGeom>
                    <a:avLst/>
                    <a:gdLst/>
                    <a:ahLst/>
                    <a:cxnLst/>
                    <a:rect l="l" t="t" r="r" b="b"/>
                    <a:pathLst>
                      <a:path w="195" h="231" extrusionOk="0">
                        <a:moveTo>
                          <a:pt x="195" y="14"/>
                        </a:moveTo>
                        <a:cubicBezTo>
                          <a:pt x="177" y="5"/>
                          <a:pt x="157" y="0"/>
                          <a:pt x="136" y="0"/>
                        </a:cubicBezTo>
                        <a:cubicBezTo>
                          <a:pt x="61" y="0"/>
                          <a:pt x="0" y="61"/>
                          <a:pt x="0" y="135"/>
                        </a:cubicBezTo>
                        <a:cubicBezTo>
                          <a:pt x="0" y="173"/>
                          <a:pt x="15" y="207"/>
                          <a:pt x="40" y="231"/>
                        </a:cubicBezTo>
                      </a:path>
                    </a:pathLst>
                  </a:custGeom>
                  <a:noFill/>
                  <a:ln w="58725" cap="flat" cmpd="sng">
                    <a:solidFill>
                      <a:srgbClr val="D1B767"/>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5" name="Google Shape;855;p3"/>
                  <p:cNvSpPr/>
                  <p:nvPr/>
                </p:nvSpPr>
                <p:spPr>
                  <a:xfrm>
                    <a:off x="1141" y="269"/>
                    <a:ext cx="60" cy="75"/>
                  </a:xfrm>
                  <a:custGeom>
                    <a:avLst/>
                    <a:gdLst/>
                    <a:ahLst/>
                    <a:cxnLst/>
                    <a:rect l="l" t="t" r="r" b="b"/>
                    <a:pathLst>
                      <a:path w="60" h="75" extrusionOk="0">
                        <a:moveTo>
                          <a:pt x="25" y="0"/>
                        </a:moveTo>
                        <a:lnTo>
                          <a:pt x="0" y="73"/>
                        </a:lnTo>
                        <a:lnTo>
                          <a:pt x="0" y="75"/>
                        </a:lnTo>
                        <a:lnTo>
                          <a:pt x="13" y="75"/>
                        </a:lnTo>
                        <a:lnTo>
                          <a:pt x="19" y="58"/>
                        </a:lnTo>
                        <a:lnTo>
                          <a:pt x="41" y="58"/>
                        </a:lnTo>
                        <a:lnTo>
                          <a:pt x="47" y="75"/>
                        </a:lnTo>
                        <a:lnTo>
                          <a:pt x="60" y="75"/>
                        </a:lnTo>
                        <a:lnTo>
                          <a:pt x="35" y="0"/>
                        </a:lnTo>
                        <a:lnTo>
                          <a:pt x="25" y="0"/>
                        </a:lnTo>
                        <a:close/>
                        <a:moveTo>
                          <a:pt x="39" y="46"/>
                        </a:moveTo>
                        <a:lnTo>
                          <a:pt x="21" y="46"/>
                        </a:lnTo>
                        <a:lnTo>
                          <a:pt x="31" y="19"/>
                        </a:lnTo>
                        <a:lnTo>
                          <a:pt x="39" y="46"/>
                        </a:lnTo>
                        <a:close/>
                      </a:path>
                    </a:pathLst>
                  </a:custGeom>
                  <a:solidFill>
                    <a:srgbClr val="D77C2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6" name="Google Shape;856;p3"/>
                  <p:cNvSpPr/>
                  <p:nvPr/>
                </p:nvSpPr>
                <p:spPr>
                  <a:xfrm>
                    <a:off x="1207" y="269"/>
                    <a:ext cx="62" cy="75"/>
                  </a:xfrm>
                  <a:custGeom>
                    <a:avLst/>
                    <a:gdLst/>
                    <a:ahLst/>
                    <a:cxnLst/>
                    <a:rect l="l" t="t" r="r" b="b"/>
                    <a:pathLst>
                      <a:path w="62" h="75" extrusionOk="0">
                        <a:moveTo>
                          <a:pt x="31" y="46"/>
                        </a:moveTo>
                        <a:lnTo>
                          <a:pt x="12" y="3"/>
                        </a:lnTo>
                        <a:lnTo>
                          <a:pt x="12" y="0"/>
                        </a:lnTo>
                        <a:lnTo>
                          <a:pt x="0" y="0"/>
                        </a:lnTo>
                        <a:lnTo>
                          <a:pt x="0" y="75"/>
                        </a:lnTo>
                        <a:lnTo>
                          <a:pt x="12" y="75"/>
                        </a:lnTo>
                        <a:lnTo>
                          <a:pt x="12" y="34"/>
                        </a:lnTo>
                        <a:lnTo>
                          <a:pt x="27" y="65"/>
                        </a:lnTo>
                        <a:lnTo>
                          <a:pt x="35" y="65"/>
                        </a:lnTo>
                        <a:lnTo>
                          <a:pt x="49" y="34"/>
                        </a:lnTo>
                        <a:lnTo>
                          <a:pt x="49" y="75"/>
                        </a:lnTo>
                        <a:lnTo>
                          <a:pt x="62" y="75"/>
                        </a:lnTo>
                        <a:lnTo>
                          <a:pt x="62" y="0"/>
                        </a:lnTo>
                        <a:lnTo>
                          <a:pt x="49" y="0"/>
                        </a:lnTo>
                        <a:lnTo>
                          <a:pt x="31" y="46"/>
                        </a:lnTo>
                        <a:close/>
                      </a:path>
                    </a:pathLst>
                  </a:custGeom>
                  <a:solidFill>
                    <a:srgbClr val="D77C2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7" name="Google Shape;857;p3"/>
                  <p:cNvSpPr/>
                  <p:nvPr/>
                </p:nvSpPr>
                <p:spPr>
                  <a:xfrm>
                    <a:off x="1277" y="269"/>
                    <a:ext cx="49" cy="75"/>
                  </a:xfrm>
                  <a:custGeom>
                    <a:avLst/>
                    <a:gdLst/>
                    <a:ahLst/>
                    <a:cxnLst/>
                    <a:rect l="l" t="t" r="r" b="b"/>
                    <a:pathLst>
                      <a:path w="24" h="36" extrusionOk="0">
                        <a:moveTo>
                          <a:pt x="20" y="17"/>
                        </a:moveTo>
                        <a:cubicBezTo>
                          <a:pt x="20" y="17"/>
                          <a:pt x="21" y="17"/>
                          <a:pt x="21" y="16"/>
                        </a:cubicBezTo>
                        <a:cubicBezTo>
                          <a:pt x="22" y="16"/>
                          <a:pt x="22" y="15"/>
                          <a:pt x="23" y="14"/>
                        </a:cubicBezTo>
                        <a:cubicBezTo>
                          <a:pt x="24" y="13"/>
                          <a:pt x="24" y="12"/>
                          <a:pt x="24" y="10"/>
                        </a:cubicBezTo>
                        <a:cubicBezTo>
                          <a:pt x="24" y="7"/>
                          <a:pt x="23" y="5"/>
                          <a:pt x="21" y="3"/>
                        </a:cubicBezTo>
                        <a:cubicBezTo>
                          <a:pt x="20" y="1"/>
                          <a:pt x="17" y="0"/>
                          <a:pt x="14" y="0"/>
                        </a:cubicBezTo>
                        <a:cubicBezTo>
                          <a:pt x="0" y="0"/>
                          <a:pt x="0" y="0"/>
                          <a:pt x="0" y="0"/>
                        </a:cubicBezTo>
                        <a:cubicBezTo>
                          <a:pt x="0" y="36"/>
                          <a:pt x="0" y="36"/>
                          <a:pt x="0" y="36"/>
                        </a:cubicBezTo>
                        <a:cubicBezTo>
                          <a:pt x="15" y="36"/>
                          <a:pt x="15" y="36"/>
                          <a:pt x="15" y="36"/>
                        </a:cubicBezTo>
                        <a:cubicBezTo>
                          <a:pt x="17" y="36"/>
                          <a:pt x="20" y="35"/>
                          <a:pt x="22" y="33"/>
                        </a:cubicBezTo>
                        <a:cubicBezTo>
                          <a:pt x="23" y="31"/>
                          <a:pt x="24" y="28"/>
                          <a:pt x="24" y="25"/>
                        </a:cubicBezTo>
                        <a:cubicBezTo>
                          <a:pt x="24" y="24"/>
                          <a:pt x="24" y="22"/>
                          <a:pt x="23" y="20"/>
                        </a:cubicBezTo>
                        <a:cubicBezTo>
                          <a:pt x="22" y="19"/>
                          <a:pt x="21" y="18"/>
                          <a:pt x="20" y="17"/>
                        </a:cubicBezTo>
                        <a:close/>
                        <a:moveTo>
                          <a:pt x="6" y="20"/>
                        </a:moveTo>
                        <a:cubicBezTo>
                          <a:pt x="13" y="20"/>
                          <a:pt x="13" y="20"/>
                          <a:pt x="13" y="20"/>
                        </a:cubicBezTo>
                        <a:cubicBezTo>
                          <a:pt x="15" y="20"/>
                          <a:pt x="16" y="21"/>
                          <a:pt x="17" y="22"/>
                        </a:cubicBezTo>
                        <a:cubicBezTo>
                          <a:pt x="18" y="23"/>
                          <a:pt x="18" y="24"/>
                          <a:pt x="18" y="25"/>
                        </a:cubicBezTo>
                        <a:cubicBezTo>
                          <a:pt x="18" y="26"/>
                          <a:pt x="18" y="27"/>
                          <a:pt x="17" y="28"/>
                        </a:cubicBezTo>
                        <a:cubicBezTo>
                          <a:pt x="16" y="29"/>
                          <a:pt x="15" y="30"/>
                          <a:pt x="13" y="30"/>
                        </a:cubicBezTo>
                        <a:cubicBezTo>
                          <a:pt x="6" y="30"/>
                          <a:pt x="6" y="30"/>
                          <a:pt x="6" y="30"/>
                        </a:cubicBezTo>
                        <a:lnTo>
                          <a:pt x="6" y="20"/>
                        </a:lnTo>
                        <a:close/>
                        <a:moveTo>
                          <a:pt x="17" y="14"/>
                        </a:moveTo>
                        <a:cubicBezTo>
                          <a:pt x="16" y="14"/>
                          <a:pt x="15" y="15"/>
                          <a:pt x="13" y="15"/>
                        </a:cubicBezTo>
                        <a:cubicBezTo>
                          <a:pt x="6" y="15"/>
                          <a:pt x="6" y="15"/>
                          <a:pt x="6" y="15"/>
                        </a:cubicBezTo>
                        <a:cubicBezTo>
                          <a:pt x="6" y="6"/>
                          <a:pt x="6" y="6"/>
                          <a:pt x="6" y="6"/>
                        </a:cubicBezTo>
                        <a:cubicBezTo>
                          <a:pt x="13" y="6"/>
                          <a:pt x="13" y="6"/>
                          <a:pt x="13" y="6"/>
                        </a:cubicBezTo>
                        <a:cubicBezTo>
                          <a:pt x="15" y="6"/>
                          <a:pt x="16" y="6"/>
                          <a:pt x="17" y="7"/>
                        </a:cubicBezTo>
                        <a:cubicBezTo>
                          <a:pt x="17" y="8"/>
                          <a:pt x="18" y="9"/>
                          <a:pt x="18" y="10"/>
                        </a:cubicBezTo>
                        <a:cubicBezTo>
                          <a:pt x="18" y="12"/>
                          <a:pt x="17" y="13"/>
                          <a:pt x="17" y="14"/>
                        </a:cubicBez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8" name="Google Shape;858;p3"/>
                  <p:cNvSpPr/>
                  <p:nvPr/>
                </p:nvSpPr>
                <p:spPr>
                  <a:xfrm>
                    <a:off x="1334" y="269"/>
                    <a:ext cx="13" cy="75"/>
                  </a:xfrm>
                  <a:prstGeom prst="rect">
                    <a:avLst/>
                  </a:pr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859" name="Google Shape;859;p3"/>
                  <p:cNvSpPr/>
                  <p:nvPr/>
                </p:nvSpPr>
                <p:spPr>
                  <a:xfrm>
                    <a:off x="1355" y="269"/>
                    <a:ext cx="53" cy="75"/>
                  </a:xfrm>
                  <a:custGeom>
                    <a:avLst/>
                    <a:gdLst/>
                    <a:ahLst/>
                    <a:cxnLst/>
                    <a:rect l="l" t="t" r="r" b="b"/>
                    <a:pathLst>
                      <a:path w="26" h="36" extrusionOk="0">
                        <a:moveTo>
                          <a:pt x="16" y="15"/>
                        </a:moveTo>
                        <a:cubicBezTo>
                          <a:pt x="15" y="15"/>
                          <a:pt x="13" y="15"/>
                          <a:pt x="13" y="15"/>
                        </a:cubicBezTo>
                        <a:cubicBezTo>
                          <a:pt x="11" y="14"/>
                          <a:pt x="10" y="14"/>
                          <a:pt x="9" y="13"/>
                        </a:cubicBezTo>
                        <a:cubicBezTo>
                          <a:pt x="9" y="12"/>
                          <a:pt x="8" y="12"/>
                          <a:pt x="8" y="11"/>
                        </a:cubicBezTo>
                        <a:cubicBezTo>
                          <a:pt x="8" y="9"/>
                          <a:pt x="9" y="8"/>
                          <a:pt x="10" y="7"/>
                        </a:cubicBezTo>
                        <a:cubicBezTo>
                          <a:pt x="11" y="7"/>
                          <a:pt x="12" y="6"/>
                          <a:pt x="13" y="6"/>
                        </a:cubicBezTo>
                        <a:cubicBezTo>
                          <a:pt x="16" y="6"/>
                          <a:pt x="19" y="7"/>
                          <a:pt x="21" y="9"/>
                        </a:cubicBezTo>
                        <a:cubicBezTo>
                          <a:pt x="22" y="9"/>
                          <a:pt x="22" y="9"/>
                          <a:pt x="22" y="9"/>
                        </a:cubicBezTo>
                        <a:cubicBezTo>
                          <a:pt x="25" y="4"/>
                          <a:pt x="25" y="4"/>
                          <a:pt x="25" y="4"/>
                        </a:cubicBezTo>
                        <a:cubicBezTo>
                          <a:pt x="25" y="4"/>
                          <a:pt x="25" y="4"/>
                          <a:pt x="25" y="4"/>
                        </a:cubicBezTo>
                        <a:cubicBezTo>
                          <a:pt x="21" y="1"/>
                          <a:pt x="18" y="0"/>
                          <a:pt x="14" y="0"/>
                        </a:cubicBezTo>
                        <a:cubicBezTo>
                          <a:pt x="10" y="0"/>
                          <a:pt x="7" y="1"/>
                          <a:pt x="5" y="3"/>
                        </a:cubicBezTo>
                        <a:cubicBezTo>
                          <a:pt x="3" y="5"/>
                          <a:pt x="2" y="7"/>
                          <a:pt x="2" y="11"/>
                        </a:cubicBezTo>
                        <a:cubicBezTo>
                          <a:pt x="2" y="13"/>
                          <a:pt x="3" y="15"/>
                          <a:pt x="5" y="17"/>
                        </a:cubicBezTo>
                        <a:cubicBezTo>
                          <a:pt x="6" y="19"/>
                          <a:pt x="8" y="20"/>
                          <a:pt x="11" y="21"/>
                        </a:cubicBezTo>
                        <a:cubicBezTo>
                          <a:pt x="13" y="21"/>
                          <a:pt x="15" y="21"/>
                          <a:pt x="16" y="21"/>
                        </a:cubicBezTo>
                        <a:cubicBezTo>
                          <a:pt x="18" y="22"/>
                          <a:pt x="20" y="23"/>
                          <a:pt x="20" y="25"/>
                        </a:cubicBezTo>
                        <a:cubicBezTo>
                          <a:pt x="20" y="28"/>
                          <a:pt x="18" y="30"/>
                          <a:pt x="14" y="30"/>
                        </a:cubicBezTo>
                        <a:cubicBezTo>
                          <a:pt x="10" y="30"/>
                          <a:pt x="7" y="29"/>
                          <a:pt x="5" y="26"/>
                        </a:cubicBezTo>
                        <a:cubicBezTo>
                          <a:pt x="4" y="26"/>
                          <a:pt x="4" y="26"/>
                          <a:pt x="4" y="26"/>
                        </a:cubicBezTo>
                        <a:cubicBezTo>
                          <a:pt x="0" y="31"/>
                          <a:pt x="0" y="31"/>
                          <a:pt x="0" y="31"/>
                        </a:cubicBezTo>
                        <a:cubicBezTo>
                          <a:pt x="1" y="31"/>
                          <a:pt x="1" y="31"/>
                          <a:pt x="1" y="31"/>
                        </a:cubicBezTo>
                        <a:cubicBezTo>
                          <a:pt x="4" y="34"/>
                          <a:pt x="9" y="36"/>
                          <a:pt x="14" y="36"/>
                        </a:cubicBezTo>
                        <a:cubicBezTo>
                          <a:pt x="14" y="36"/>
                          <a:pt x="14" y="36"/>
                          <a:pt x="14" y="36"/>
                        </a:cubicBezTo>
                        <a:cubicBezTo>
                          <a:pt x="14" y="36"/>
                          <a:pt x="14" y="36"/>
                          <a:pt x="14" y="36"/>
                        </a:cubicBezTo>
                        <a:cubicBezTo>
                          <a:pt x="22" y="36"/>
                          <a:pt x="26" y="32"/>
                          <a:pt x="26" y="25"/>
                        </a:cubicBezTo>
                        <a:cubicBezTo>
                          <a:pt x="26" y="23"/>
                          <a:pt x="25" y="21"/>
                          <a:pt x="23" y="19"/>
                        </a:cubicBezTo>
                        <a:cubicBezTo>
                          <a:pt x="22" y="17"/>
                          <a:pt x="19" y="16"/>
                          <a:pt x="16" y="15"/>
                        </a:cubicBez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0" name="Google Shape;860;p3"/>
                  <p:cNvSpPr/>
                  <p:nvPr/>
                </p:nvSpPr>
                <p:spPr>
                  <a:xfrm>
                    <a:off x="1410" y="269"/>
                    <a:ext cx="54" cy="75"/>
                  </a:xfrm>
                  <a:custGeom>
                    <a:avLst/>
                    <a:gdLst/>
                    <a:ahLst/>
                    <a:cxnLst/>
                    <a:rect l="l" t="t" r="r" b="b"/>
                    <a:pathLst>
                      <a:path w="54" h="75" extrusionOk="0">
                        <a:moveTo>
                          <a:pt x="27" y="32"/>
                        </a:moveTo>
                        <a:lnTo>
                          <a:pt x="13" y="0"/>
                        </a:lnTo>
                        <a:lnTo>
                          <a:pt x="0" y="0"/>
                        </a:lnTo>
                        <a:lnTo>
                          <a:pt x="21" y="44"/>
                        </a:lnTo>
                        <a:lnTo>
                          <a:pt x="21" y="75"/>
                        </a:lnTo>
                        <a:lnTo>
                          <a:pt x="33" y="75"/>
                        </a:lnTo>
                        <a:lnTo>
                          <a:pt x="33" y="44"/>
                        </a:lnTo>
                        <a:lnTo>
                          <a:pt x="54" y="0"/>
                        </a:lnTo>
                        <a:lnTo>
                          <a:pt x="39" y="0"/>
                        </a:lnTo>
                        <a:lnTo>
                          <a:pt x="27" y="32"/>
                        </a:ln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1" name="Google Shape;861;p3"/>
                  <p:cNvSpPr/>
                  <p:nvPr/>
                </p:nvSpPr>
                <p:spPr>
                  <a:xfrm>
                    <a:off x="1544" y="269"/>
                    <a:ext cx="53" cy="75"/>
                  </a:xfrm>
                  <a:custGeom>
                    <a:avLst/>
                    <a:gdLst/>
                    <a:ahLst/>
                    <a:cxnLst/>
                    <a:rect l="l" t="t" r="r" b="b"/>
                    <a:pathLst>
                      <a:path w="53" h="75" extrusionOk="0">
                        <a:moveTo>
                          <a:pt x="41" y="50"/>
                        </a:moveTo>
                        <a:lnTo>
                          <a:pt x="12" y="0"/>
                        </a:lnTo>
                        <a:lnTo>
                          <a:pt x="0" y="0"/>
                        </a:lnTo>
                        <a:lnTo>
                          <a:pt x="0" y="75"/>
                        </a:lnTo>
                        <a:lnTo>
                          <a:pt x="12" y="75"/>
                        </a:lnTo>
                        <a:lnTo>
                          <a:pt x="12" y="25"/>
                        </a:lnTo>
                        <a:lnTo>
                          <a:pt x="41" y="75"/>
                        </a:lnTo>
                        <a:lnTo>
                          <a:pt x="53" y="75"/>
                        </a:lnTo>
                        <a:lnTo>
                          <a:pt x="53" y="0"/>
                        </a:lnTo>
                        <a:lnTo>
                          <a:pt x="41" y="0"/>
                        </a:lnTo>
                        <a:lnTo>
                          <a:pt x="41" y="50"/>
                        </a:ln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2" name="Google Shape;862;p3"/>
                  <p:cNvSpPr/>
                  <p:nvPr/>
                </p:nvSpPr>
                <p:spPr>
                  <a:xfrm>
                    <a:off x="1404" y="199"/>
                    <a:ext cx="191" cy="60"/>
                  </a:xfrm>
                  <a:custGeom>
                    <a:avLst/>
                    <a:gdLst/>
                    <a:ahLst/>
                    <a:cxnLst/>
                    <a:rect l="l" t="t" r="r" b="b"/>
                    <a:pathLst>
                      <a:path w="93" h="29" extrusionOk="0">
                        <a:moveTo>
                          <a:pt x="88" y="24"/>
                        </a:moveTo>
                        <a:cubicBezTo>
                          <a:pt x="88" y="24"/>
                          <a:pt x="88" y="24"/>
                          <a:pt x="88" y="24"/>
                        </a:cubicBezTo>
                        <a:cubicBezTo>
                          <a:pt x="88" y="24"/>
                          <a:pt x="87" y="24"/>
                          <a:pt x="87" y="24"/>
                        </a:cubicBezTo>
                        <a:cubicBezTo>
                          <a:pt x="87" y="24"/>
                          <a:pt x="86" y="23"/>
                          <a:pt x="86" y="23"/>
                        </a:cubicBezTo>
                        <a:cubicBezTo>
                          <a:pt x="52" y="0"/>
                          <a:pt x="19" y="16"/>
                          <a:pt x="9" y="22"/>
                        </a:cubicBezTo>
                        <a:cubicBezTo>
                          <a:pt x="4" y="25"/>
                          <a:pt x="0" y="29"/>
                          <a:pt x="0" y="29"/>
                        </a:cubicBezTo>
                        <a:cubicBezTo>
                          <a:pt x="9" y="29"/>
                          <a:pt x="9" y="29"/>
                          <a:pt x="9" y="29"/>
                        </a:cubicBezTo>
                        <a:cubicBezTo>
                          <a:pt x="10" y="28"/>
                          <a:pt x="46" y="1"/>
                          <a:pt x="84" y="29"/>
                        </a:cubicBezTo>
                        <a:cubicBezTo>
                          <a:pt x="84" y="29"/>
                          <a:pt x="84" y="29"/>
                          <a:pt x="84" y="29"/>
                        </a:cubicBezTo>
                        <a:cubicBezTo>
                          <a:pt x="85" y="29"/>
                          <a:pt x="85" y="29"/>
                          <a:pt x="85" y="29"/>
                        </a:cubicBezTo>
                        <a:cubicBezTo>
                          <a:pt x="85" y="29"/>
                          <a:pt x="85" y="29"/>
                          <a:pt x="85" y="29"/>
                        </a:cubicBezTo>
                        <a:cubicBezTo>
                          <a:pt x="85" y="29"/>
                          <a:pt x="85" y="29"/>
                          <a:pt x="85" y="29"/>
                        </a:cubicBezTo>
                        <a:cubicBezTo>
                          <a:pt x="93" y="29"/>
                          <a:pt x="93" y="29"/>
                          <a:pt x="93" y="29"/>
                        </a:cubicBezTo>
                        <a:cubicBezTo>
                          <a:pt x="93" y="29"/>
                          <a:pt x="91" y="27"/>
                          <a:pt x="88" y="24"/>
                        </a:cubicBez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3" name="Google Shape;863;p3"/>
                  <p:cNvSpPr/>
                  <p:nvPr/>
                </p:nvSpPr>
                <p:spPr>
                  <a:xfrm>
                    <a:off x="1404" y="354"/>
                    <a:ext cx="191" cy="60"/>
                  </a:xfrm>
                  <a:custGeom>
                    <a:avLst/>
                    <a:gdLst/>
                    <a:ahLst/>
                    <a:cxnLst/>
                    <a:rect l="l" t="t" r="r" b="b"/>
                    <a:pathLst>
                      <a:path w="93" h="29" extrusionOk="0">
                        <a:moveTo>
                          <a:pt x="5" y="4"/>
                        </a:moveTo>
                        <a:cubicBezTo>
                          <a:pt x="5" y="4"/>
                          <a:pt x="5" y="4"/>
                          <a:pt x="5" y="4"/>
                        </a:cubicBezTo>
                        <a:cubicBezTo>
                          <a:pt x="5" y="4"/>
                          <a:pt x="6" y="4"/>
                          <a:pt x="6" y="5"/>
                        </a:cubicBezTo>
                        <a:cubicBezTo>
                          <a:pt x="6" y="5"/>
                          <a:pt x="7" y="5"/>
                          <a:pt x="7" y="5"/>
                        </a:cubicBezTo>
                        <a:cubicBezTo>
                          <a:pt x="41" y="29"/>
                          <a:pt x="74" y="13"/>
                          <a:pt x="84" y="6"/>
                        </a:cubicBezTo>
                        <a:cubicBezTo>
                          <a:pt x="89" y="4"/>
                          <a:pt x="93" y="0"/>
                          <a:pt x="93" y="0"/>
                        </a:cubicBezTo>
                        <a:cubicBezTo>
                          <a:pt x="84" y="0"/>
                          <a:pt x="84" y="0"/>
                          <a:pt x="84" y="0"/>
                        </a:cubicBezTo>
                        <a:cubicBezTo>
                          <a:pt x="83" y="1"/>
                          <a:pt x="47" y="27"/>
                          <a:pt x="9" y="0"/>
                        </a:cubicBezTo>
                        <a:cubicBezTo>
                          <a:pt x="9" y="0"/>
                          <a:pt x="9" y="0"/>
                          <a:pt x="9" y="0"/>
                        </a:cubicBezTo>
                        <a:cubicBezTo>
                          <a:pt x="8" y="0"/>
                          <a:pt x="8" y="0"/>
                          <a:pt x="8" y="0"/>
                        </a:cubicBezTo>
                        <a:cubicBezTo>
                          <a:pt x="8" y="0"/>
                          <a:pt x="8" y="0"/>
                          <a:pt x="8" y="0"/>
                        </a:cubicBezTo>
                        <a:cubicBezTo>
                          <a:pt x="8" y="0"/>
                          <a:pt x="8" y="0"/>
                          <a:pt x="8" y="0"/>
                        </a:cubicBezTo>
                        <a:cubicBezTo>
                          <a:pt x="0" y="0"/>
                          <a:pt x="0" y="0"/>
                          <a:pt x="0" y="0"/>
                        </a:cubicBezTo>
                        <a:cubicBezTo>
                          <a:pt x="0" y="0"/>
                          <a:pt x="2" y="2"/>
                          <a:pt x="5" y="4"/>
                        </a:cubicBez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4" name="Google Shape;864;p3"/>
                  <p:cNvSpPr/>
                  <p:nvPr/>
                </p:nvSpPr>
                <p:spPr>
                  <a:xfrm>
                    <a:off x="1439" y="164"/>
                    <a:ext cx="27" cy="54"/>
                  </a:xfrm>
                  <a:custGeom>
                    <a:avLst/>
                    <a:gdLst/>
                    <a:ahLst/>
                    <a:cxnLst/>
                    <a:rect l="l" t="t" r="r" b="b"/>
                    <a:pathLst>
                      <a:path w="27" h="54" extrusionOk="0">
                        <a:moveTo>
                          <a:pt x="27" y="50"/>
                        </a:moveTo>
                        <a:lnTo>
                          <a:pt x="16" y="54"/>
                        </a:lnTo>
                        <a:lnTo>
                          <a:pt x="0" y="2"/>
                        </a:lnTo>
                        <a:lnTo>
                          <a:pt x="10" y="0"/>
                        </a:lnTo>
                        <a:lnTo>
                          <a:pt x="27" y="50"/>
                        </a:ln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5" name="Google Shape;865;p3"/>
                  <p:cNvSpPr/>
                  <p:nvPr/>
                </p:nvSpPr>
                <p:spPr>
                  <a:xfrm>
                    <a:off x="1363" y="199"/>
                    <a:ext cx="45" cy="46"/>
                  </a:xfrm>
                  <a:custGeom>
                    <a:avLst/>
                    <a:gdLst/>
                    <a:ahLst/>
                    <a:cxnLst/>
                    <a:rect l="l" t="t" r="r" b="b"/>
                    <a:pathLst>
                      <a:path w="45" h="46" extrusionOk="0">
                        <a:moveTo>
                          <a:pt x="45" y="37"/>
                        </a:moveTo>
                        <a:lnTo>
                          <a:pt x="35" y="46"/>
                        </a:lnTo>
                        <a:lnTo>
                          <a:pt x="0" y="8"/>
                        </a:lnTo>
                        <a:lnTo>
                          <a:pt x="8" y="0"/>
                        </a:lnTo>
                        <a:lnTo>
                          <a:pt x="45" y="37"/>
                        </a:ln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6" name="Google Shape;866;p3"/>
                  <p:cNvSpPr/>
                  <p:nvPr/>
                </p:nvSpPr>
                <p:spPr>
                  <a:xfrm>
                    <a:off x="1534" y="164"/>
                    <a:ext cx="26" cy="54"/>
                  </a:xfrm>
                  <a:custGeom>
                    <a:avLst/>
                    <a:gdLst/>
                    <a:ahLst/>
                    <a:cxnLst/>
                    <a:rect l="l" t="t" r="r" b="b"/>
                    <a:pathLst>
                      <a:path w="26" h="54" extrusionOk="0">
                        <a:moveTo>
                          <a:pt x="0" y="50"/>
                        </a:moveTo>
                        <a:lnTo>
                          <a:pt x="10" y="54"/>
                        </a:lnTo>
                        <a:lnTo>
                          <a:pt x="26" y="2"/>
                        </a:lnTo>
                        <a:lnTo>
                          <a:pt x="16" y="0"/>
                        </a:lnTo>
                        <a:lnTo>
                          <a:pt x="0" y="50"/>
                        </a:ln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7" name="Google Shape;867;p3"/>
                  <p:cNvSpPr/>
                  <p:nvPr/>
                </p:nvSpPr>
                <p:spPr>
                  <a:xfrm>
                    <a:off x="1591" y="199"/>
                    <a:ext cx="45" cy="46"/>
                  </a:xfrm>
                  <a:custGeom>
                    <a:avLst/>
                    <a:gdLst/>
                    <a:ahLst/>
                    <a:cxnLst/>
                    <a:rect l="l" t="t" r="r" b="b"/>
                    <a:pathLst>
                      <a:path w="45" h="46" extrusionOk="0">
                        <a:moveTo>
                          <a:pt x="0" y="37"/>
                        </a:moveTo>
                        <a:lnTo>
                          <a:pt x="10" y="46"/>
                        </a:lnTo>
                        <a:lnTo>
                          <a:pt x="45" y="8"/>
                        </a:lnTo>
                        <a:lnTo>
                          <a:pt x="37" y="0"/>
                        </a:lnTo>
                        <a:lnTo>
                          <a:pt x="0" y="37"/>
                        </a:ln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8" name="Google Shape;868;p3"/>
                  <p:cNvSpPr/>
                  <p:nvPr/>
                </p:nvSpPr>
                <p:spPr>
                  <a:xfrm>
                    <a:off x="1474" y="269"/>
                    <a:ext cx="51" cy="75"/>
                  </a:xfrm>
                  <a:custGeom>
                    <a:avLst/>
                    <a:gdLst/>
                    <a:ahLst/>
                    <a:cxnLst/>
                    <a:rect l="l" t="t" r="r" b="b"/>
                    <a:pathLst>
                      <a:path w="25" h="36" extrusionOk="0">
                        <a:moveTo>
                          <a:pt x="25" y="10"/>
                        </a:moveTo>
                        <a:cubicBezTo>
                          <a:pt x="24" y="9"/>
                          <a:pt x="24" y="7"/>
                          <a:pt x="23" y="7"/>
                        </a:cubicBezTo>
                        <a:cubicBezTo>
                          <a:pt x="23" y="5"/>
                          <a:pt x="21" y="3"/>
                          <a:pt x="19" y="2"/>
                        </a:cubicBezTo>
                        <a:cubicBezTo>
                          <a:pt x="18" y="1"/>
                          <a:pt x="15" y="0"/>
                          <a:pt x="13" y="0"/>
                        </a:cubicBezTo>
                        <a:cubicBezTo>
                          <a:pt x="10" y="0"/>
                          <a:pt x="8" y="1"/>
                          <a:pt x="6" y="2"/>
                        </a:cubicBezTo>
                        <a:cubicBezTo>
                          <a:pt x="4" y="3"/>
                          <a:pt x="3" y="5"/>
                          <a:pt x="2" y="6"/>
                        </a:cubicBezTo>
                        <a:cubicBezTo>
                          <a:pt x="1" y="7"/>
                          <a:pt x="1" y="9"/>
                          <a:pt x="1" y="10"/>
                        </a:cubicBezTo>
                        <a:cubicBezTo>
                          <a:pt x="0" y="11"/>
                          <a:pt x="0" y="14"/>
                          <a:pt x="0" y="18"/>
                        </a:cubicBezTo>
                        <a:cubicBezTo>
                          <a:pt x="0" y="22"/>
                          <a:pt x="0" y="25"/>
                          <a:pt x="1" y="26"/>
                        </a:cubicBezTo>
                        <a:cubicBezTo>
                          <a:pt x="1" y="27"/>
                          <a:pt x="1" y="27"/>
                          <a:pt x="1" y="28"/>
                        </a:cubicBezTo>
                        <a:cubicBezTo>
                          <a:pt x="1" y="28"/>
                          <a:pt x="1" y="29"/>
                          <a:pt x="2" y="29"/>
                        </a:cubicBezTo>
                        <a:cubicBezTo>
                          <a:pt x="3" y="31"/>
                          <a:pt x="4" y="33"/>
                          <a:pt x="6" y="34"/>
                        </a:cubicBezTo>
                        <a:cubicBezTo>
                          <a:pt x="8" y="35"/>
                          <a:pt x="10" y="36"/>
                          <a:pt x="13" y="36"/>
                        </a:cubicBezTo>
                        <a:cubicBezTo>
                          <a:pt x="13" y="36"/>
                          <a:pt x="13" y="36"/>
                          <a:pt x="13" y="36"/>
                        </a:cubicBezTo>
                        <a:cubicBezTo>
                          <a:pt x="13" y="36"/>
                          <a:pt x="13" y="36"/>
                          <a:pt x="13" y="36"/>
                        </a:cubicBezTo>
                        <a:cubicBezTo>
                          <a:pt x="15" y="36"/>
                          <a:pt x="18" y="35"/>
                          <a:pt x="19" y="34"/>
                        </a:cubicBezTo>
                        <a:cubicBezTo>
                          <a:pt x="21" y="33"/>
                          <a:pt x="23" y="31"/>
                          <a:pt x="23" y="30"/>
                        </a:cubicBezTo>
                        <a:cubicBezTo>
                          <a:pt x="24" y="29"/>
                          <a:pt x="24" y="27"/>
                          <a:pt x="25" y="26"/>
                        </a:cubicBezTo>
                        <a:cubicBezTo>
                          <a:pt x="25" y="25"/>
                          <a:pt x="25" y="22"/>
                          <a:pt x="25" y="18"/>
                        </a:cubicBezTo>
                        <a:cubicBezTo>
                          <a:pt x="25" y="14"/>
                          <a:pt x="25" y="11"/>
                          <a:pt x="25" y="10"/>
                        </a:cubicBezTo>
                        <a:close/>
                        <a:moveTo>
                          <a:pt x="16" y="13"/>
                        </a:moveTo>
                        <a:cubicBezTo>
                          <a:pt x="14" y="13"/>
                          <a:pt x="13" y="11"/>
                          <a:pt x="13" y="9"/>
                        </a:cubicBezTo>
                        <a:cubicBezTo>
                          <a:pt x="13" y="7"/>
                          <a:pt x="14" y="6"/>
                          <a:pt x="16" y="6"/>
                        </a:cubicBezTo>
                        <a:cubicBezTo>
                          <a:pt x="18" y="6"/>
                          <a:pt x="20" y="7"/>
                          <a:pt x="20" y="9"/>
                        </a:cubicBezTo>
                        <a:cubicBezTo>
                          <a:pt x="20" y="11"/>
                          <a:pt x="18" y="13"/>
                          <a:pt x="16" y="13"/>
                        </a:cubicBez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9" name="Google Shape;869;p3"/>
                  <p:cNvSpPr/>
                  <p:nvPr/>
                </p:nvSpPr>
                <p:spPr>
                  <a:xfrm>
                    <a:off x="1141" y="354"/>
                    <a:ext cx="31" cy="42"/>
                  </a:xfrm>
                  <a:custGeom>
                    <a:avLst/>
                    <a:gdLst/>
                    <a:ahLst/>
                    <a:cxnLst/>
                    <a:rect l="l" t="t" r="r" b="b"/>
                    <a:pathLst>
                      <a:path w="31" h="42" extrusionOk="0">
                        <a:moveTo>
                          <a:pt x="23" y="27"/>
                        </a:moveTo>
                        <a:lnTo>
                          <a:pt x="6" y="0"/>
                        </a:lnTo>
                        <a:lnTo>
                          <a:pt x="0" y="0"/>
                        </a:lnTo>
                        <a:lnTo>
                          <a:pt x="0" y="42"/>
                        </a:lnTo>
                        <a:lnTo>
                          <a:pt x="6" y="42"/>
                        </a:lnTo>
                        <a:lnTo>
                          <a:pt x="6" y="15"/>
                        </a:lnTo>
                        <a:lnTo>
                          <a:pt x="25" y="42"/>
                        </a:lnTo>
                        <a:lnTo>
                          <a:pt x="31" y="42"/>
                        </a:lnTo>
                        <a:lnTo>
                          <a:pt x="31" y="0"/>
                        </a:lnTo>
                        <a:lnTo>
                          <a:pt x="23" y="0"/>
                        </a:lnTo>
                        <a:lnTo>
                          <a:pt x="23" y="27"/>
                        </a:lnTo>
                        <a:close/>
                      </a:path>
                    </a:pathLst>
                  </a:custGeom>
                  <a:solidFill>
                    <a:srgbClr val="1A598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70" name="Google Shape;870;p3"/>
                  <p:cNvSpPr/>
                  <p:nvPr/>
                </p:nvSpPr>
                <p:spPr>
                  <a:xfrm>
                    <a:off x="1176" y="354"/>
                    <a:ext cx="35" cy="42"/>
                  </a:xfrm>
                  <a:custGeom>
                    <a:avLst/>
                    <a:gdLst/>
                    <a:ahLst/>
                    <a:cxnLst/>
                    <a:rect l="l" t="t" r="r" b="b"/>
                    <a:pathLst>
                      <a:path w="35" h="42" extrusionOk="0">
                        <a:moveTo>
                          <a:pt x="15" y="0"/>
                        </a:moveTo>
                        <a:lnTo>
                          <a:pt x="0" y="42"/>
                        </a:lnTo>
                        <a:lnTo>
                          <a:pt x="6" y="42"/>
                        </a:lnTo>
                        <a:lnTo>
                          <a:pt x="10" y="34"/>
                        </a:lnTo>
                        <a:lnTo>
                          <a:pt x="25" y="34"/>
                        </a:lnTo>
                        <a:lnTo>
                          <a:pt x="27" y="42"/>
                        </a:lnTo>
                        <a:lnTo>
                          <a:pt x="35" y="42"/>
                        </a:lnTo>
                        <a:lnTo>
                          <a:pt x="21" y="0"/>
                        </a:lnTo>
                        <a:lnTo>
                          <a:pt x="15" y="0"/>
                        </a:lnTo>
                        <a:close/>
                        <a:moveTo>
                          <a:pt x="23" y="25"/>
                        </a:moveTo>
                        <a:lnTo>
                          <a:pt x="12" y="25"/>
                        </a:lnTo>
                        <a:lnTo>
                          <a:pt x="17" y="11"/>
                        </a:lnTo>
                        <a:lnTo>
                          <a:pt x="23" y="25"/>
                        </a:lnTo>
                        <a:close/>
                      </a:path>
                    </a:pathLst>
                  </a:custGeom>
                  <a:solidFill>
                    <a:srgbClr val="1A598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71" name="Google Shape;871;p3"/>
                  <p:cNvSpPr/>
                  <p:nvPr/>
                </p:nvSpPr>
                <p:spPr>
                  <a:xfrm>
                    <a:off x="1205" y="354"/>
                    <a:ext cx="29" cy="42"/>
                  </a:xfrm>
                  <a:custGeom>
                    <a:avLst/>
                    <a:gdLst/>
                    <a:ahLst/>
                    <a:cxnLst/>
                    <a:rect l="l" t="t" r="r" b="b"/>
                    <a:pathLst>
                      <a:path w="29" h="42" extrusionOk="0">
                        <a:moveTo>
                          <a:pt x="0" y="7"/>
                        </a:moveTo>
                        <a:lnTo>
                          <a:pt x="10" y="7"/>
                        </a:lnTo>
                        <a:lnTo>
                          <a:pt x="10" y="42"/>
                        </a:lnTo>
                        <a:lnTo>
                          <a:pt x="18" y="42"/>
                        </a:lnTo>
                        <a:lnTo>
                          <a:pt x="18" y="7"/>
                        </a:lnTo>
                        <a:lnTo>
                          <a:pt x="29" y="7"/>
                        </a:lnTo>
                        <a:lnTo>
                          <a:pt x="29" y="0"/>
                        </a:lnTo>
                        <a:lnTo>
                          <a:pt x="0" y="0"/>
                        </a:lnTo>
                        <a:lnTo>
                          <a:pt x="0" y="7"/>
                        </a:lnTo>
                        <a:close/>
                      </a:path>
                    </a:pathLst>
                  </a:custGeom>
                  <a:solidFill>
                    <a:srgbClr val="1A598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72" name="Google Shape;872;p3"/>
                  <p:cNvSpPr/>
                  <p:nvPr/>
                </p:nvSpPr>
                <p:spPr>
                  <a:xfrm>
                    <a:off x="1238" y="354"/>
                    <a:ext cx="8" cy="42"/>
                  </a:xfrm>
                  <a:prstGeom prst="rect">
                    <a:avLst/>
                  </a:prstGeom>
                  <a:solidFill>
                    <a:srgbClr val="1A598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873" name="Google Shape;873;p3"/>
                  <p:cNvSpPr/>
                  <p:nvPr/>
                </p:nvSpPr>
                <p:spPr>
                  <a:xfrm>
                    <a:off x="1252" y="354"/>
                    <a:ext cx="31" cy="42"/>
                  </a:xfrm>
                  <a:custGeom>
                    <a:avLst/>
                    <a:gdLst/>
                    <a:ahLst/>
                    <a:cxnLst/>
                    <a:rect l="l" t="t" r="r" b="b"/>
                    <a:pathLst>
                      <a:path w="31" h="42" extrusionOk="0">
                        <a:moveTo>
                          <a:pt x="25" y="27"/>
                        </a:moveTo>
                        <a:lnTo>
                          <a:pt x="6" y="0"/>
                        </a:lnTo>
                        <a:lnTo>
                          <a:pt x="0" y="0"/>
                        </a:lnTo>
                        <a:lnTo>
                          <a:pt x="0" y="42"/>
                        </a:lnTo>
                        <a:lnTo>
                          <a:pt x="8" y="42"/>
                        </a:lnTo>
                        <a:lnTo>
                          <a:pt x="8" y="15"/>
                        </a:lnTo>
                        <a:lnTo>
                          <a:pt x="25" y="42"/>
                        </a:lnTo>
                        <a:lnTo>
                          <a:pt x="31" y="42"/>
                        </a:lnTo>
                        <a:lnTo>
                          <a:pt x="31" y="0"/>
                        </a:lnTo>
                        <a:lnTo>
                          <a:pt x="25" y="0"/>
                        </a:lnTo>
                        <a:lnTo>
                          <a:pt x="25" y="27"/>
                        </a:lnTo>
                        <a:close/>
                      </a:path>
                    </a:pathLst>
                  </a:custGeom>
                  <a:solidFill>
                    <a:srgbClr val="1A598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74" name="Google Shape;874;p3"/>
                  <p:cNvSpPr/>
                  <p:nvPr/>
                </p:nvSpPr>
                <p:spPr>
                  <a:xfrm>
                    <a:off x="1291" y="354"/>
                    <a:ext cx="25" cy="42"/>
                  </a:xfrm>
                  <a:custGeom>
                    <a:avLst/>
                    <a:gdLst/>
                    <a:ahLst/>
                    <a:cxnLst/>
                    <a:rect l="l" t="t" r="r" b="b"/>
                    <a:pathLst>
                      <a:path w="12" h="20" extrusionOk="0">
                        <a:moveTo>
                          <a:pt x="12" y="5"/>
                        </a:moveTo>
                        <a:cubicBezTo>
                          <a:pt x="12" y="4"/>
                          <a:pt x="11" y="2"/>
                          <a:pt x="10" y="1"/>
                        </a:cubicBezTo>
                        <a:cubicBezTo>
                          <a:pt x="9" y="0"/>
                          <a:pt x="8" y="0"/>
                          <a:pt x="6" y="0"/>
                        </a:cubicBezTo>
                        <a:cubicBezTo>
                          <a:pt x="5" y="0"/>
                          <a:pt x="3" y="0"/>
                          <a:pt x="2" y="1"/>
                        </a:cubicBezTo>
                        <a:cubicBezTo>
                          <a:pt x="1" y="2"/>
                          <a:pt x="1" y="4"/>
                          <a:pt x="0" y="5"/>
                        </a:cubicBezTo>
                        <a:cubicBezTo>
                          <a:pt x="0" y="6"/>
                          <a:pt x="0" y="6"/>
                          <a:pt x="0" y="6"/>
                        </a:cubicBezTo>
                        <a:cubicBezTo>
                          <a:pt x="4" y="6"/>
                          <a:pt x="4" y="6"/>
                          <a:pt x="4" y="6"/>
                        </a:cubicBezTo>
                        <a:cubicBezTo>
                          <a:pt x="4" y="6"/>
                          <a:pt x="4" y="6"/>
                          <a:pt x="4" y="6"/>
                        </a:cubicBezTo>
                        <a:cubicBezTo>
                          <a:pt x="4" y="5"/>
                          <a:pt x="4" y="4"/>
                          <a:pt x="5" y="4"/>
                        </a:cubicBezTo>
                        <a:cubicBezTo>
                          <a:pt x="5" y="3"/>
                          <a:pt x="6" y="3"/>
                          <a:pt x="6" y="3"/>
                        </a:cubicBezTo>
                        <a:cubicBezTo>
                          <a:pt x="7" y="3"/>
                          <a:pt x="8" y="3"/>
                          <a:pt x="8" y="4"/>
                        </a:cubicBezTo>
                        <a:cubicBezTo>
                          <a:pt x="8" y="4"/>
                          <a:pt x="9" y="5"/>
                          <a:pt x="9" y="5"/>
                        </a:cubicBezTo>
                        <a:cubicBezTo>
                          <a:pt x="9" y="6"/>
                          <a:pt x="9" y="6"/>
                          <a:pt x="9" y="6"/>
                        </a:cubicBezTo>
                        <a:cubicBezTo>
                          <a:pt x="8" y="7"/>
                          <a:pt x="8" y="7"/>
                          <a:pt x="8" y="7"/>
                        </a:cubicBezTo>
                        <a:cubicBezTo>
                          <a:pt x="1" y="17"/>
                          <a:pt x="1" y="17"/>
                          <a:pt x="1" y="17"/>
                        </a:cubicBezTo>
                        <a:cubicBezTo>
                          <a:pt x="0" y="17"/>
                          <a:pt x="0" y="17"/>
                          <a:pt x="0" y="17"/>
                        </a:cubicBezTo>
                        <a:cubicBezTo>
                          <a:pt x="0" y="20"/>
                          <a:pt x="0" y="20"/>
                          <a:pt x="0" y="20"/>
                        </a:cubicBezTo>
                        <a:cubicBezTo>
                          <a:pt x="12" y="20"/>
                          <a:pt x="12" y="20"/>
                          <a:pt x="12" y="20"/>
                        </a:cubicBezTo>
                        <a:cubicBezTo>
                          <a:pt x="12" y="17"/>
                          <a:pt x="12" y="17"/>
                          <a:pt x="12" y="17"/>
                        </a:cubicBezTo>
                        <a:cubicBezTo>
                          <a:pt x="5" y="17"/>
                          <a:pt x="5" y="17"/>
                          <a:pt x="5" y="17"/>
                        </a:cubicBezTo>
                        <a:cubicBezTo>
                          <a:pt x="11" y="9"/>
                          <a:pt x="11" y="9"/>
                          <a:pt x="11" y="9"/>
                        </a:cubicBezTo>
                        <a:cubicBezTo>
                          <a:pt x="12" y="8"/>
                          <a:pt x="12" y="7"/>
                          <a:pt x="12" y="5"/>
                        </a:cubicBezTo>
                        <a:close/>
                      </a:path>
                    </a:pathLst>
                  </a:custGeom>
                  <a:solidFill>
                    <a:srgbClr val="C7284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75" name="Google Shape;875;p3"/>
                  <p:cNvSpPr/>
                  <p:nvPr/>
                </p:nvSpPr>
                <p:spPr>
                  <a:xfrm>
                    <a:off x="1320" y="354"/>
                    <a:ext cx="23" cy="42"/>
                  </a:xfrm>
                  <a:custGeom>
                    <a:avLst/>
                    <a:gdLst/>
                    <a:ahLst/>
                    <a:cxnLst/>
                    <a:rect l="l" t="t" r="r" b="b"/>
                    <a:pathLst>
                      <a:path w="11" h="20" extrusionOk="0">
                        <a:moveTo>
                          <a:pt x="6" y="0"/>
                        </a:moveTo>
                        <a:cubicBezTo>
                          <a:pt x="4" y="0"/>
                          <a:pt x="3" y="0"/>
                          <a:pt x="2" y="1"/>
                        </a:cubicBezTo>
                        <a:cubicBezTo>
                          <a:pt x="1" y="2"/>
                          <a:pt x="0" y="4"/>
                          <a:pt x="0" y="5"/>
                        </a:cubicBezTo>
                        <a:cubicBezTo>
                          <a:pt x="0" y="14"/>
                          <a:pt x="0" y="14"/>
                          <a:pt x="0" y="14"/>
                        </a:cubicBezTo>
                        <a:cubicBezTo>
                          <a:pt x="0" y="16"/>
                          <a:pt x="1" y="18"/>
                          <a:pt x="2" y="19"/>
                        </a:cubicBezTo>
                        <a:cubicBezTo>
                          <a:pt x="3" y="20"/>
                          <a:pt x="4" y="20"/>
                          <a:pt x="6" y="20"/>
                        </a:cubicBezTo>
                        <a:cubicBezTo>
                          <a:pt x="6" y="20"/>
                          <a:pt x="6" y="20"/>
                          <a:pt x="6" y="20"/>
                        </a:cubicBezTo>
                        <a:cubicBezTo>
                          <a:pt x="6" y="20"/>
                          <a:pt x="6" y="20"/>
                          <a:pt x="6" y="20"/>
                        </a:cubicBezTo>
                        <a:cubicBezTo>
                          <a:pt x="7" y="20"/>
                          <a:pt x="9" y="20"/>
                          <a:pt x="10" y="19"/>
                        </a:cubicBezTo>
                        <a:cubicBezTo>
                          <a:pt x="11" y="18"/>
                          <a:pt x="11" y="16"/>
                          <a:pt x="11" y="14"/>
                        </a:cubicBezTo>
                        <a:cubicBezTo>
                          <a:pt x="11" y="5"/>
                          <a:pt x="11" y="5"/>
                          <a:pt x="11" y="5"/>
                        </a:cubicBezTo>
                        <a:cubicBezTo>
                          <a:pt x="11" y="4"/>
                          <a:pt x="11" y="2"/>
                          <a:pt x="10" y="1"/>
                        </a:cubicBezTo>
                        <a:cubicBezTo>
                          <a:pt x="9" y="0"/>
                          <a:pt x="7" y="0"/>
                          <a:pt x="6" y="0"/>
                        </a:cubicBezTo>
                        <a:close/>
                        <a:moveTo>
                          <a:pt x="3" y="6"/>
                        </a:moveTo>
                        <a:cubicBezTo>
                          <a:pt x="3" y="4"/>
                          <a:pt x="4" y="3"/>
                          <a:pt x="6" y="3"/>
                        </a:cubicBezTo>
                        <a:cubicBezTo>
                          <a:pt x="7" y="3"/>
                          <a:pt x="8" y="4"/>
                          <a:pt x="8" y="6"/>
                        </a:cubicBezTo>
                        <a:cubicBezTo>
                          <a:pt x="8" y="14"/>
                          <a:pt x="8" y="14"/>
                          <a:pt x="8" y="14"/>
                        </a:cubicBezTo>
                        <a:cubicBezTo>
                          <a:pt x="8" y="16"/>
                          <a:pt x="7" y="17"/>
                          <a:pt x="6" y="17"/>
                        </a:cubicBezTo>
                        <a:cubicBezTo>
                          <a:pt x="4" y="17"/>
                          <a:pt x="3" y="16"/>
                          <a:pt x="3" y="14"/>
                        </a:cubicBezTo>
                        <a:lnTo>
                          <a:pt x="3" y="6"/>
                        </a:lnTo>
                        <a:close/>
                      </a:path>
                    </a:pathLst>
                  </a:custGeom>
                  <a:solidFill>
                    <a:srgbClr val="C7284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76" name="Google Shape;876;p3"/>
                  <p:cNvSpPr/>
                  <p:nvPr/>
                </p:nvSpPr>
                <p:spPr>
                  <a:xfrm>
                    <a:off x="1347" y="354"/>
                    <a:ext cx="26" cy="42"/>
                  </a:xfrm>
                  <a:custGeom>
                    <a:avLst/>
                    <a:gdLst/>
                    <a:ahLst/>
                    <a:cxnLst/>
                    <a:rect l="l" t="t" r="r" b="b"/>
                    <a:pathLst>
                      <a:path w="26" h="42" extrusionOk="0">
                        <a:moveTo>
                          <a:pt x="22" y="17"/>
                        </a:moveTo>
                        <a:lnTo>
                          <a:pt x="16" y="17"/>
                        </a:lnTo>
                        <a:lnTo>
                          <a:pt x="16" y="29"/>
                        </a:lnTo>
                        <a:lnTo>
                          <a:pt x="8" y="29"/>
                        </a:lnTo>
                        <a:lnTo>
                          <a:pt x="20" y="0"/>
                        </a:lnTo>
                        <a:lnTo>
                          <a:pt x="12" y="0"/>
                        </a:lnTo>
                        <a:lnTo>
                          <a:pt x="0" y="29"/>
                        </a:lnTo>
                        <a:lnTo>
                          <a:pt x="0" y="36"/>
                        </a:lnTo>
                        <a:lnTo>
                          <a:pt x="16" y="36"/>
                        </a:lnTo>
                        <a:lnTo>
                          <a:pt x="16" y="42"/>
                        </a:lnTo>
                        <a:lnTo>
                          <a:pt x="22" y="42"/>
                        </a:lnTo>
                        <a:lnTo>
                          <a:pt x="22" y="36"/>
                        </a:lnTo>
                        <a:lnTo>
                          <a:pt x="26" y="36"/>
                        </a:lnTo>
                        <a:lnTo>
                          <a:pt x="26" y="29"/>
                        </a:lnTo>
                        <a:lnTo>
                          <a:pt x="22" y="29"/>
                        </a:lnTo>
                        <a:lnTo>
                          <a:pt x="22" y="17"/>
                        </a:lnTo>
                        <a:close/>
                      </a:path>
                    </a:pathLst>
                  </a:custGeom>
                  <a:solidFill>
                    <a:srgbClr val="C7284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77" name="Google Shape;877;p3"/>
                  <p:cNvSpPr/>
                  <p:nvPr/>
                </p:nvSpPr>
                <p:spPr>
                  <a:xfrm>
                    <a:off x="1377" y="354"/>
                    <a:ext cx="23" cy="42"/>
                  </a:xfrm>
                  <a:custGeom>
                    <a:avLst/>
                    <a:gdLst/>
                    <a:ahLst/>
                    <a:cxnLst/>
                    <a:rect l="l" t="t" r="r" b="b"/>
                    <a:pathLst>
                      <a:path w="11" h="20" extrusionOk="0">
                        <a:moveTo>
                          <a:pt x="9" y="1"/>
                        </a:moveTo>
                        <a:cubicBezTo>
                          <a:pt x="8" y="0"/>
                          <a:pt x="7" y="0"/>
                          <a:pt x="5" y="0"/>
                        </a:cubicBezTo>
                        <a:cubicBezTo>
                          <a:pt x="4" y="0"/>
                          <a:pt x="2" y="0"/>
                          <a:pt x="1" y="1"/>
                        </a:cubicBezTo>
                        <a:cubicBezTo>
                          <a:pt x="0" y="2"/>
                          <a:pt x="0" y="4"/>
                          <a:pt x="0" y="5"/>
                        </a:cubicBezTo>
                        <a:cubicBezTo>
                          <a:pt x="0" y="14"/>
                          <a:pt x="0" y="14"/>
                          <a:pt x="0" y="14"/>
                        </a:cubicBezTo>
                        <a:cubicBezTo>
                          <a:pt x="0" y="16"/>
                          <a:pt x="0" y="18"/>
                          <a:pt x="1" y="19"/>
                        </a:cubicBezTo>
                        <a:cubicBezTo>
                          <a:pt x="2" y="20"/>
                          <a:pt x="4" y="20"/>
                          <a:pt x="5" y="20"/>
                        </a:cubicBezTo>
                        <a:cubicBezTo>
                          <a:pt x="5" y="20"/>
                          <a:pt x="5" y="20"/>
                          <a:pt x="5" y="20"/>
                        </a:cubicBezTo>
                        <a:cubicBezTo>
                          <a:pt x="5" y="20"/>
                          <a:pt x="5" y="20"/>
                          <a:pt x="5" y="20"/>
                        </a:cubicBezTo>
                        <a:cubicBezTo>
                          <a:pt x="7" y="20"/>
                          <a:pt x="8" y="20"/>
                          <a:pt x="9" y="19"/>
                        </a:cubicBezTo>
                        <a:cubicBezTo>
                          <a:pt x="10" y="18"/>
                          <a:pt x="11" y="16"/>
                          <a:pt x="11" y="14"/>
                        </a:cubicBezTo>
                        <a:cubicBezTo>
                          <a:pt x="11" y="5"/>
                          <a:pt x="11" y="5"/>
                          <a:pt x="11" y="5"/>
                        </a:cubicBezTo>
                        <a:cubicBezTo>
                          <a:pt x="11" y="4"/>
                          <a:pt x="10" y="2"/>
                          <a:pt x="9" y="1"/>
                        </a:cubicBezTo>
                        <a:close/>
                        <a:moveTo>
                          <a:pt x="3" y="6"/>
                        </a:moveTo>
                        <a:cubicBezTo>
                          <a:pt x="3" y="4"/>
                          <a:pt x="4" y="3"/>
                          <a:pt x="5" y="3"/>
                        </a:cubicBezTo>
                        <a:cubicBezTo>
                          <a:pt x="7" y="3"/>
                          <a:pt x="8" y="4"/>
                          <a:pt x="8" y="6"/>
                        </a:cubicBezTo>
                        <a:cubicBezTo>
                          <a:pt x="8" y="14"/>
                          <a:pt x="8" y="14"/>
                          <a:pt x="8" y="14"/>
                        </a:cubicBezTo>
                        <a:cubicBezTo>
                          <a:pt x="8" y="16"/>
                          <a:pt x="7" y="17"/>
                          <a:pt x="5" y="17"/>
                        </a:cubicBezTo>
                        <a:cubicBezTo>
                          <a:pt x="4" y="17"/>
                          <a:pt x="3" y="16"/>
                          <a:pt x="3" y="14"/>
                        </a:cubicBezTo>
                        <a:lnTo>
                          <a:pt x="3" y="6"/>
                        </a:lnTo>
                        <a:close/>
                      </a:path>
                    </a:pathLst>
                  </a:custGeom>
                  <a:solidFill>
                    <a:srgbClr val="C7284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878" name="Google Shape;878;p3"/>
                <p:cNvSpPr txBox="1"/>
                <p:nvPr/>
              </p:nvSpPr>
              <p:spPr>
                <a:xfrm>
                  <a:off x="2529607" y="608990"/>
                  <a:ext cx="5573315" cy="33693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cap="none">
                      <a:solidFill>
                        <a:srgbClr val="000000"/>
                      </a:solidFill>
                      <a:latin typeface="Arial"/>
                      <a:ea typeface="Arial"/>
                      <a:cs typeface="Arial"/>
                      <a:sym typeface="Arial"/>
                    </a:rPr>
                    <a:t>MATATAG, MAGINHAWA AT PANATAG NA BUHAY</a:t>
                  </a:r>
                  <a:endParaRPr sz="1400" b="1" cap="none">
                    <a:solidFill>
                      <a:srgbClr val="000000"/>
                    </a:solidFill>
                    <a:latin typeface="Arial"/>
                    <a:ea typeface="Arial"/>
                    <a:cs typeface="Arial"/>
                    <a:sym typeface="Arial"/>
                  </a:endParaRPr>
                </a:p>
              </p:txBody>
            </p:sp>
          </p:grpSp>
          <p:sp>
            <p:nvSpPr>
              <p:cNvPr id="879" name="Google Shape;879;p3"/>
              <p:cNvSpPr/>
              <p:nvPr/>
            </p:nvSpPr>
            <p:spPr>
              <a:xfrm>
                <a:off x="8464780" y="381508"/>
                <a:ext cx="541735" cy="375760"/>
              </a:xfrm>
              <a:prstGeom prst="rect">
                <a:avLst/>
              </a:prstGeom>
              <a:solidFill>
                <a:srgbClr val="F7D813"/>
              </a:solidFill>
              <a:ln w="12700" cap="flat" cmpd="sng">
                <a:solidFill>
                  <a:srgbClr val="F7D81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300" b="1">
                    <a:solidFill>
                      <a:schemeClr val="dk1"/>
                    </a:solidFill>
                    <a:latin typeface="Arial"/>
                    <a:ea typeface="Arial"/>
                    <a:cs typeface="Arial"/>
                    <a:sym typeface="Arial"/>
                  </a:rPr>
                  <a:t>2040</a:t>
                </a:r>
                <a:endParaRPr sz="1300" b="1">
                  <a:solidFill>
                    <a:schemeClr val="dk1"/>
                  </a:solidFill>
                  <a:latin typeface="Arial"/>
                  <a:ea typeface="Arial"/>
                  <a:cs typeface="Arial"/>
                  <a:sym typeface="Arial"/>
                </a:endParaRPr>
              </a:p>
            </p:txBody>
          </p:sp>
          <p:grpSp>
            <p:nvGrpSpPr>
              <p:cNvPr id="880" name="Google Shape;880;p3"/>
              <p:cNvGrpSpPr/>
              <p:nvPr/>
            </p:nvGrpSpPr>
            <p:grpSpPr>
              <a:xfrm>
                <a:off x="3021133" y="837872"/>
                <a:ext cx="5443647" cy="224925"/>
                <a:chOff x="3021133" y="883489"/>
                <a:chExt cx="5443647" cy="182134"/>
              </a:xfrm>
            </p:grpSpPr>
            <p:sp>
              <p:nvSpPr>
                <p:cNvPr id="881" name="Google Shape;881;p3"/>
                <p:cNvSpPr/>
                <p:nvPr/>
              </p:nvSpPr>
              <p:spPr>
                <a:xfrm>
                  <a:off x="3021133" y="910183"/>
                  <a:ext cx="5337053" cy="155440"/>
                </a:xfrm>
                <a:prstGeom prst="rect">
                  <a:avLst/>
                </a:prstGeom>
                <a:solidFill>
                  <a:srgbClr val="7F7F7F"/>
                </a:solidFill>
                <a:ln w="9525"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2" name="Google Shape;882;p3"/>
                <p:cNvSpPr txBox="1"/>
                <p:nvPr/>
              </p:nvSpPr>
              <p:spPr>
                <a:xfrm>
                  <a:off x="3335688" y="883489"/>
                  <a:ext cx="5129092" cy="178941"/>
                </a:xfrm>
                <a:prstGeom prst="rect">
                  <a:avLst/>
                </a:prstGeom>
                <a:noFill/>
                <a:ln>
                  <a:noFill/>
                </a:ln>
              </p:spPr>
              <p:txBody>
                <a:bodyPr spcFirstLastPara="1" wrap="square" lIns="91425" tIns="45700" rIns="91425" bIns="45700" anchor="t" anchorCtr="0">
                  <a:noAutofit/>
                </a:bodyPr>
                <a:lstStyle/>
                <a:p>
                  <a:pPr marL="457200" marR="0" lvl="0" indent="-457200" algn="l" rtl="0">
                    <a:lnSpc>
                      <a:spcPct val="107000"/>
                    </a:lnSpc>
                    <a:spcBef>
                      <a:spcPts val="0"/>
                    </a:spcBef>
                    <a:spcAft>
                      <a:spcPts val="0"/>
                    </a:spcAft>
                    <a:buNone/>
                  </a:pPr>
                  <a:r>
                    <a:rPr lang="en-US" sz="1300" b="1">
                      <a:solidFill>
                        <a:srgbClr val="FFFFFF"/>
                      </a:solidFill>
                      <a:latin typeface="Arial"/>
                      <a:ea typeface="Arial"/>
                      <a:cs typeface="Arial"/>
                      <a:sym typeface="Arial"/>
                    </a:rPr>
                    <a:t>MIMAROPA: THE DESTINATION OF CHOICE</a:t>
                  </a:r>
                  <a:endParaRPr sz="1300">
                    <a:solidFill>
                      <a:schemeClr val="dk1"/>
                    </a:solidFill>
                    <a:latin typeface="Arial"/>
                    <a:ea typeface="Arial"/>
                    <a:cs typeface="Arial"/>
                    <a:sym typeface="Arial"/>
                  </a:endParaRPr>
                </a:p>
              </p:txBody>
            </p:sp>
          </p:grpSp>
          <p:sp>
            <p:nvSpPr>
              <p:cNvPr id="883" name="Google Shape;883;p3"/>
              <p:cNvSpPr/>
              <p:nvPr/>
            </p:nvSpPr>
            <p:spPr>
              <a:xfrm>
                <a:off x="8452276" y="1131681"/>
                <a:ext cx="541735" cy="415558"/>
              </a:xfrm>
              <a:prstGeom prst="rect">
                <a:avLst/>
              </a:prstGeom>
              <a:solidFill>
                <a:srgbClr val="94D6DC"/>
              </a:solidFill>
              <a:ln w="12700" cap="flat" cmpd="sng">
                <a:solidFill>
                  <a:srgbClr val="94D6D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300" b="1">
                    <a:solidFill>
                      <a:schemeClr val="dk1"/>
                    </a:solidFill>
                    <a:latin typeface="Arial"/>
                    <a:ea typeface="Arial"/>
                    <a:cs typeface="Arial"/>
                    <a:sym typeface="Arial"/>
                  </a:rPr>
                  <a:t>2022</a:t>
                </a:r>
                <a:endParaRPr/>
              </a:p>
            </p:txBody>
          </p:sp>
          <p:sp>
            <p:nvSpPr>
              <p:cNvPr id="884" name="Google Shape;884;p3"/>
              <p:cNvSpPr/>
              <p:nvPr/>
            </p:nvSpPr>
            <p:spPr>
              <a:xfrm>
                <a:off x="5299331" y="715417"/>
                <a:ext cx="137201" cy="126139"/>
              </a:xfrm>
              <a:prstGeom prst="upArrow">
                <a:avLst>
                  <a:gd name="adj1" fmla="val 50000"/>
                  <a:gd name="adj2" fmla="val 50000"/>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00000"/>
                  </a:solidFill>
                  <a:latin typeface="Calibri"/>
                  <a:ea typeface="Calibri"/>
                  <a:cs typeface="Calibri"/>
                  <a:sym typeface="Calibri"/>
                </a:endParaRPr>
              </a:p>
            </p:txBody>
          </p:sp>
          <p:sp>
            <p:nvSpPr>
              <p:cNvPr id="885" name="Google Shape;885;p3"/>
              <p:cNvSpPr/>
              <p:nvPr/>
            </p:nvSpPr>
            <p:spPr>
              <a:xfrm>
                <a:off x="5320378" y="1024178"/>
                <a:ext cx="137201" cy="126139"/>
              </a:xfrm>
              <a:prstGeom prst="upArrow">
                <a:avLst>
                  <a:gd name="adj1" fmla="val 50000"/>
                  <a:gd name="adj2" fmla="val 50000"/>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00000"/>
                  </a:solidFill>
                  <a:latin typeface="Calibri"/>
                  <a:ea typeface="Calibri"/>
                  <a:cs typeface="Calibri"/>
                  <a:sym typeface="Calibri"/>
                </a:endParaRPr>
              </a:p>
            </p:txBody>
          </p:sp>
          <p:sp>
            <p:nvSpPr>
              <p:cNvPr id="886" name="Google Shape;886;p3"/>
              <p:cNvSpPr/>
              <p:nvPr/>
            </p:nvSpPr>
            <p:spPr>
              <a:xfrm>
                <a:off x="5321635" y="1531211"/>
                <a:ext cx="137201" cy="126139"/>
              </a:xfrm>
              <a:prstGeom prst="upArrow">
                <a:avLst>
                  <a:gd name="adj1" fmla="val 50000"/>
                  <a:gd name="adj2" fmla="val 50000"/>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00000"/>
                  </a:solidFill>
                  <a:latin typeface="Calibri"/>
                  <a:ea typeface="Calibri"/>
                  <a:cs typeface="Calibri"/>
                  <a:sym typeface="Calibri"/>
                </a:endParaRPr>
              </a:p>
            </p:txBody>
          </p:sp>
        </p:grpSp>
      </p:grpSp>
      <p:sp>
        <p:nvSpPr>
          <p:cNvPr id="887" name="Google Shape;887;p3"/>
          <p:cNvSpPr txBox="1"/>
          <p:nvPr/>
        </p:nvSpPr>
        <p:spPr>
          <a:xfrm>
            <a:off x="18735" y="15745"/>
            <a:ext cx="10048188"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rgbClr val="004D7F"/>
                </a:solidFill>
                <a:latin typeface="Arial"/>
                <a:ea typeface="Arial"/>
                <a:cs typeface="Arial"/>
                <a:sym typeface="Arial"/>
              </a:rPr>
              <a:t>Major Accomplishments</a:t>
            </a:r>
            <a:endParaRPr/>
          </a:p>
        </p:txBody>
      </p:sp>
      <p:sp>
        <p:nvSpPr>
          <p:cNvPr id="888" name="Google Shape;888;p3"/>
          <p:cNvSpPr txBox="1"/>
          <p:nvPr/>
        </p:nvSpPr>
        <p:spPr>
          <a:xfrm>
            <a:off x="1400664" y="2965676"/>
            <a:ext cx="2570104" cy="75713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000000"/>
              </a:buClr>
              <a:buSzPts val="1200"/>
              <a:buFont typeface="Arial"/>
              <a:buNone/>
            </a:pPr>
            <a:r>
              <a:rPr lang="en-US" sz="1200">
                <a:solidFill>
                  <a:srgbClr val="000000"/>
                </a:solidFill>
                <a:latin typeface="Arial Narrow"/>
                <a:ea typeface="Arial Narrow"/>
                <a:cs typeface="Arial Narrow"/>
                <a:sym typeface="Arial Narrow"/>
              </a:rPr>
              <a:t>streamlined government  processes; institutionalized response and  feedback mechanism; and functional multi-sectoral representation in the LDC </a:t>
            </a:r>
            <a:endParaRPr sz="1200">
              <a:solidFill>
                <a:srgbClr val="000000"/>
              </a:solidFill>
              <a:latin typeface="Arial Narrow"/>
              <a:ea typeface="Arial Narrow"/>
              <a:cs typeface="Arial Narrow"/>
              <a:sym typeface="Arial Narrow"/>
            </a:endParaRPr>
          </a:p>
        </p:txBody>
      </p:sp>
      <p:sp>
        <p:nvSpPr>
          <p:cNvPr id="889" name="Google Shape;889;p3"/>
          <p:cNvSpPr txBox="1"/>
          <p:nvPr/>
        </p:nvSpPr>
        <p:spPr>
          <a:xfrm>
            <a:off x="1685202" y="5676522"/>
            <a:ext cx="1721456" cy="590931"/>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chemeClr val="dk1"/>
              </a:buClr>
              <a:buSzPts val="1200"/>
              <a:buFont typeface="Arial"/>
              <a:buNone/>
            </a:pPr>
            <a:r>
              <a:rPr lang="en-US" sz="1200">
                <a:solidFill>
                  <a:schemeClr val="dk1"/>
                </a:solidFill>
                <a:latin typeface="Arial Narrow"/>
                <a:ea typeface="Arial Narrow"/>
                <a:cs typeface="Arial Narrow"/>
                <a:sym typeface="Arial Narrow"/>
              </a:rPr>
              <a:t>Successful negotiation and implementation of peace agreements; </a:t>
            </a:r>
            <a:endParaRPr/>
          </a:p>
        </p:txBody>
      </p:sp>
      <p:sp>
        <p:nvSpPr>
          <p:cNvPr id="890" name="Google Shape;890;p3"/>
          <p:cNvSpPr txBox="1"/>
          <p:nvPr/>
        </p:nvSpPr>
        <p:spPr>
          <a:xfrm>
            <a:off x="4748844" y="3921983"/>
            <a:ext cx="6350222"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rgbClr val="000000"/>
                </a:solidFill>
                <a:latin typeface="Arial"/>
                <a:ea typeface="Arial"/>
                <a:cs typeface="Arial"/>
                <a:sym typeface="Arial"/>
              </a:rPr>
              <a:t>High economic growth sustained, spending efficiency improved, promotion of financial inclusion strengthened</a:t>
            </a:r>
            <a:endParaRPr sz="1200">
              <a:solidFill>
                <a:srgbClr val="000000"/>
              </a:solidFill>
              <a:latin typeface="Arial"/>
              <a:ea typeface="Arial"/>
              <a:cs typeface="Arial"/>
              <a:sym typeface="Arial"/>
            </a:endParaRPr>
          </a:p>
        </p:txBody>
      </p:sp>
      <p:sp>
        <p:nvSpPr>
          <p:cNvPr id="891" name="Google Shape;891;p3"/>
          <p:cNvSpPr txBox="1"/>
          <p:nvPr/>
        </p:nvSpPr>
        <p:spPr>
          <a:xfrm>
            <a:off x="4162889" y="2965676"/>
            <a:ext cx="1579790" cy="674031"/>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chemeClr val="dk1"/>
              </a:buClr>
              <a:buSzPts val="1050"/>
              <a:buFont typeface="Arial"/>
              <a:buNone/>
            </a:pPr>
            <a:r>
              <a:rPr lang="en-US" sz="1050">
                <a:solidFill>
                  <a:schemeClr val="dk1"/>
                </a:solidFill>
                <a:latin typeface="Arial Narrow"/>
                <a:ea typeface="Arial Narrow"/>
                <a:cs typeface="Arial Narrow"/>
                <a:sym typeface="Arial Narrow"/>
              </a:rPr>
              <a:t>Improved delivery of productivity-enhancing support services prioritizing small farmers and fisherfolk</a:t>
            </a:r>
            <a:endParaRPr sz="1050">
              <a:solidFill>
                <a:schemeClr val="dk1"/>
              </a:solidFill>
              <a:latin typeface="Arial Narrow"/>
              <a:ea typeface="Arial Narrow"/>
              <a:cs typeface="Arial Narrow"/>
              <a:sym typeface="Arial Narrow"/>
            </a:endParaRPr>
          </a:p>
        </p:txBody>
      </p:sp>
      <p:sp>
        <p:nvSpPr>
          <p:cNvPr id="892" name="Google Shape;892;p3"/>
          <p:cNvSpPr txBox="1"/>
          <p:nvPr/>
        </p:nvSpPr>
        <p:spPr>
          <a:xfrm>
            <a:off x="6411105" y="3018605"/>
            <a:ext cx="1291232" cy="648896"/>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chemeClr val="dk1"/>
              </a:buClr>
              <a:buSzPts val="1000"/>
              <a:buFont typeface="Arial"/>
              <a:buNone/>
            </a:pPr>
            <a:r>
              <a:rPr lang="en-US" sz="1000">
                <a:solidFill>
                  <a:schemeClr val="dk1"/>
                </a:solidFill>
                <a:latin typeface="Arial Narrow"/>
                <a:ea typeface="Arial Narrow"/>
                <a:cs typeface="Arial Narrow"/>
                <a:sym typeface="Arial Narrow"/>
              </a:rPr>
              <a:t>i</a:t>
            </a:r>
            <a:r>
              <a:rPr lang="en-US" sz="1000" baseline="30000">
                <a:solidFill>
                  <a:schemeClr val="dk1"/>
                </a:solidFill>
                <a:latin typeface="Arial Narrow"/>
                <a:ea typeface="Arial Narrow"/>
                <a:cs typeface="Arial Narrow"/>
                <a:sym typeface="Arial Narrow"/>
              </a:rPr>
              <a:t>3</a:t>
            </a:r>
            <a:r>
              <a:rPr lang="en-US" sz="1000">
                <a:solidFill>
                  <a:schemeClr val="dk1"/>
                </a:solidFill>
                <a:latin typeface="Arial Narrow"/>
                <a:ea typeface="Arial Narrow"/>
                <a:cs typeface="Arial Narrow"/>
                <a:sym typeface="Arial Narrow"/>
              </a:rPr>
              <a:t>s;  services sector as main driver of growth and biggest employer of the country</a:t>
            </a:r>
            <a:endParaRPr sz="1000">
              <a:solidFill>
                <a:schemeClr val="dk1"/>
              </a:solidFill>
              <a:latin typeface="Arial Narrow"/>
              <a:ea typeface="Arial Narrow"/>
              <a:cs typeface="Arial Narrow"/>
              <a:sym typeface="Arial Narrow"/>
            </a:endParaRPr>
          </a:p>
        </p:txBody>
      </p:sp>
      <p:sp>
        <p:nvSpPr>
          <p:cNvPr id="893" name="Google Shape;893;p3"/>
          <p:cNvSpPr txBox="1"/>
          <p:nvPr/>
        </p:nvSpPr>
        <p:spPr>
          <a:xfrm>
            <a:off x="8517781" y="2920856"/>
            <a:ext cx="1203676" cy="784830"/>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chemeClr val="dk1"/>
              </a:buClr>
              <a:buSzPts val="1000"/>
              <a:buFont typeface="Arial"/>
              <a:buNone/>
            </a:pPr>
            <a:r>
              <a:rPr lang="en-US" sz="1000">
                <a:solidFill>
                  <a:schemeClr val="dk1"/>
                </a:solidFill>
                <a:latin typeface="Arial Narrow"/>
                <a:ea typeface="Arial Narrow"/>
                <a:cs typeface="Arial Narrow"/>
                <a:sym typeface="Arial Narrow"/>
              </a:rPr>
              <a:t>Collaboration among players in STI strengthened, GVA in industry and services increased</a:t>
            </a:r>
            <a:endParaRPr sz="1000">
              <a:solidFill>
                <a:schemeClr val="dk1"/>
              </a:solidFill>
              <a:latin typeface="Arial Narrow"/>
              <a:ea typeface="Arial Narrow"/>
              <a:cs typeface="Arial Narrow"/>
              <a:sym typeface="Arial Narrow"/>
            </a:endParaRPr>
          </a:p>
        </p:txBody>
      </p:sp>
      <p:sp>
        <p:nvSpPr>
          <p:cNvPr id="894" name="Google Shape;894;p3"/>
          <p:cNvSpPr txBox="1"/>
          <p:nvPr/>
        </p:nvSpPr>
        <p:spPr>
          <a:xfrm>
            <a:off x="10350311" y="3077156"/>
            <a:ext cx="988599" cy="424732"/>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chemeClr val="dk1"/>
              </a:buClr>
              <a:buSzPts val="1200"/>
              <a:buFont typeface="Arial"/>
              <a:buNone/>
            </a:pPr>
            <a:r>
              <a:rPr lang="en-US" sz="1200">
                <a:solidFill>
                  <a:schemeClr val="dk1"/>
                </a:solidFill>
                <a:latin typeface="Arial Narrow"/>
                <a:ea typeface="Arial Narrow"/>
                <a:cs typeface="Arial Narrow"/>
                <a:sym typeface="Arial Narrow"/>
              </a:rPr>
              <a:t>RRDA Harmonized</a:t>
            </a:r>
            <a:endParaRPr/>
          </a:p>
        </p:txBody>
      </p:sp>
      <p:sp>
        <p:nvSpPr>
          <p:cNvPr id="895" name="Google Shape;895;p3"/>
          <p:cNvSpPr txBox="1"/>
          <p:nvPr/>
        </p:nvSpPr>
        <p:spPr>
          <a:xfrm>
            <a:off x="9520721" y="5717478"/>
            <a:ext cx="1981199" cy="590931"/>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chemeClr val="dk1"/>
              </a:buClr>
              <a:buSzPts val="1200"/>
              <a:buFont typeface="Arial"/>
              <a:buNone/>
            </a:pPr>
            <a:r>
              <a:rPr lang="en-US" sz="1200">
                <a:solidFill>
                  <a:schemeClr val="dk1"/>
                </a:solidFill>
                <a:latin typeface="Arial Narrow"/>
                <a:ea typeface="Arial Narrow"/>
                <a:cs typeface="Arial Narrow"/>
                <a:sym typeface="Arial Narrow"/>
              </a:rPr>
              <a:t>ENGP, priority rivers monitored, critical habitats managed,      natural forests patrolled</a:t>
            </a:r>
            <a:endParaRPr sz="1200">
              <a:solidFill>
                <a:schemeClr val="dk1"/>
              </a:solidFill>
              <a:latin typeface="Arial Narrow"/>
              <a:ea typeface="Arial Narrow"/>
              <a:cs typeface="Arial Narrow"/>
              <a:sym typeface="Arial Narrow"/>
            </a:endParaRPr>
          </a:p>
        </p:txBody>
      </p:sp>
      <p:sp>
        <p:nvSpPr>
          <p:cNvPr id="896" name="Google Shape;896;p3"/>
          <p:cNvSpPr txBox="1"/>
          <p:nvPr/>
        </p:nvSpPr>
        <p:spPr>
          <a:xfrm>
            <a:off x="4301052" y="5697029"/>
            <a:ext cx="1827876"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a:solidFill>
                  <a:srgbClr val="000000"/>
                </a:solidFill>
                <a:latin typeface="Arial Narrow"/>
                <a:ea typeface="Arial Narrow"/>
                <a:cs typeface="Arial Narrow"/>
                <a:sym typeface="Arial Narrow"/>
              </a:rPr>
              <a:t>Increased investments in infrastructure and support facilities</a:t>
            </a:r>
            <a:endParaRPr sz="1200">
              <a:solidFill>
                <a:srgbClr val="000000"/>
              </a:solidFill>
              <a:latin typeface="Arial Narrow"/>
              <a:ea typeface="Arial Narrow"/>
              <a:cs typeface="Arial Narrow"/>
              <a:sym typeface="Arial Narrow"/>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01"/>
        <p:cNvGrpSpPr/>
        <p:nvPr/>
      </p:nvGrpSpPr>
      <p:grpSpPr>
        <a:xfrm>
          <a:off x="0" y="0"/>
          <a:ext cx="0" cy="0"/>
          <a:chOff x="0" y="0"/>
          <a:chExt cx="0" cy="0"/>
        </a:xfrm>
      </p:grpSpPr>
      <p:grpSp>
        <p:nvGrpSpPr>
          <p:cNvPr id="902" name="Google Shape;902;p4"/>
          <p:cNvGrpSpPr/>
          <p:nvPr/>
        </p:nvGrpSpPr>
        <p:grpSpPr>
          <a:xfrm>
            <a:off x="710813" y="388159"/>
            <a:ext cx="10763070" cy="6132228"/>
            <a:chOff x="211546" y="279798"/>
            <a:chExt cx="8794969" cy="4829179"/>
          </a:xfrm>
        </p:grpSpPr>
        <p:grpSp>
          <p:nvGrpSpPr>
            <p:cNvPr id="903" name="Google Shape;903;p4"/>
            <p:cNvGrpSpPr/>
            <p:nvPr/>
          </p:nvGrpSpPr>
          <p:grpSpPr>
            <a:xfrm>
              <a:off x="2819400" y="2909931"/>
              <a:ext cx="6077877" cy="694135"/>
              <a:chOff x="3759201" y="3880369"/>
              <a:chExt cx="8102947" cy="924421"/>
            </a:xfrm>
          </p:grpSpPr>
          <p:grpSp>
            <p:nvGrpSpPr>
              <p:cNvPr id="904" name="Google Shape;904;p4"/>
              <p:cNvGrpSpPr/>
              <p:nvPr/>
            </p:nvGrpSpPr>
            <p:grpSpPr>
              <a:xfrm>
                <a:off x="3952531" y="3970867"/>
                <a:ext cx="7909617" cy="677333"/>
                <a:chOff x="1978" y="2305"/>
                <a:chExt cx="1743" cy="320"/>
              </a:xfrm>
            </p:grpSpPr>
            <p:sp>
              <p:nvSpPr>
                <p:cNvPr id="905" name="Google Shape;905;p4"/>
                <p:cNvSpPr/>
                <p:nvPr/>
              </p:nvSpPr>
              <p:spPr>
                <a:xfrm>
                  <a:off x="1980" y="2305"/>
                  <a:ext cx="1704" cy="3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6" name="Google Shape;906;p4"/>
                <p:cNvSpPr/>
                <p:nvPr/>
              </p:nvSpPr>
              <p:spPr>
                <a:xfrm>
                  <a:off x="1978" y="2307"/>
                  <a:ext cx="1743" cy="318"/>
                </a:xfrm>
                <a:prstGeom prst="rect">
                  <a:avLst/>
                </a:prstGeom>
                <a:solidFill>
                  <a:srgbClr val="C7EAF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grpSp>
          <p:pic>
            <p:nvPicPr>
              <p:cNvPr id="907" name="Google Shape;907;p4"/>
              <p:cNvPicPr preferRelativeResize="0"/>
              <p:nvPr/>
            </p:nvPicPr>
            <p:blipFill rotWithShape="1">
              <a:blip r:embed="rId3">
                <a:alphaModFix/>
              </a:blip>
              <a:srcRect/>
              <a:stretch/>
            </p:blipFill>
            <p:spPr>
              <a:xfrm>
                <a:off x="3759201" y="3880369"/>
                <a:ext cx="924619" cy="924421"/>
              </a:xfrm>
              <a:prstGeom prst="rect">
                <a:avLst/>
              </a:prstGeom>
              <a:noFill/>
              <a:ln>
                <a:noFill/>
              </a:ln>
            </p:spPr>
          </p:pic>
        </p:grpSp>
        <p:grpSp>
          <p:nvGrpSpPr>
            <p:cNvPr id="908" name="Google Shape;908;p4"/>
            <p:cNvGrpSpPr/>
            <p:nvPr/>
          </p:nvGrpSpPr>
          <p:grpSpPr>
            <a:xfrm>
              <a:off x="211546" y="279798"/>
              <a:ext cx="8794969" cy="4829179"/>
              <a:chOff x="211546" y="279798"/>
              <a:chExt cx="8794969" cy="4829179"/>
            </a:xfrm>
          </p:grpSpPr>
          <p:grpSp>
            <p:nvGrpSpPr>
              <p:cNvPr id="909" name="Google Shape;909;p4"/>
              <p:cNvGrpSpPr/>
              <p:nvPr/>
            </p:nvGrpSpPr>
            <p:grpSpPr>
              <a:xfrm>
                <a:off x="504658" y="1678096"/>
                <a:ext cx="2314155" cy="525911"/>
                <a:chOff x="674202" y="2292351"/>
                <a:chExt cx="3082883" cy="700616"/>
              </a:xfrm>
            </p:grpSpPr>
            <p:sp>
              <p:nvSpPr>
                <p:cNvPr id="910" name="Google Shape;910;p4"/>
                <p:cNvSpPr/>
                <p:nvPr/>
              </p:nvSpPr>
              <p:spPr>
                <a:xfrm>
                  <a:off x="915353" y="2292351"/>
                  <a:ext cx="2606017" cy="700616"/>
                </a:xfrm>
                <a:prstGeom prst="rect">
                  <a:avLst/>
                </a:prstGeom>
                <a:solidFill>
                  <a:srgbClr val="FFC11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11" name="Google Shape;911;p4"/>
                <p:cNvSpPr txBox="1"/>
                <p:nvPr/>
              </p:nvSpPr>
              <p:spPr>
                <a:xfrm>
                  <a:off x="674202" y="2388601"/>
                  <a:ext cx="3082883" cy="5166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300" b="1">
                      <a:solidFill>
                        <a:srgbClr val="000000"/>
                      </a:solidFill>
                      <a:latin typeface="Arial"/>
                      <a:ea typeface="Arial"/>
                      <a:cs typeface="Arial"/>
                      <a:sym typeface="Arial"/>
                    </a:rPr>
                    <a:t>“MALASAKIT”</a:t>
                  </a:r>
                  <a:endParaRPr/>
                </a:p>
                <a:p>
                  <a:pPr marL="0" marR="0" lvl="0" indent="0" algn="ctr" rtl="0">
                    <a:spcBef>
                      <a:spcPts val="0"/>
                    </a:spcBef>
                    <a:spcAft>
                      <a:spcPts val="0"/>
                    </a:spcAft>
                    <a:buNone/>
                  </a:pPr>
                  <a:r>
                    <a:rPr lang="en-US" sz="1300" b="1">
                      <a:solidFill>
                        <a:srgbClr val="000000"/>
                      </a:solidFill>
                      <a:latin typeface="Arial"/>
                      <a:ea typeface="Arial"/>
                      <a:cs typeface="Arial"/>
                      <a:sym typeface="Arial"/>
                    </a:rPr>
                    <a:t>Enhancing the social fabric</a:t>
                  </a:r>
                  <a:endParaRPr/>
                </a:p>
              </p:txBody>
            </p:sp>
          </p:grpSp>
          <p:grpSp>
            <p:nvGrpSpPr>
              <p:cNvPr id="912" name="Google Shape;912;p4"/>
              <p:cNvGrpSpPr/>
              <p:nvPr/>
            </p:nvGrpSpPr>
            <p:grpSpPr>
              <a:xfrm>
                <a:off x="3335688" y="1670555"/>
                <a:ext cx="2359342" cy="547584"/>
                <a:chOff x="4474595" y="2292351"/>
                <a:chExt cx="3146052" cy="730201"/>
              </a:xfrm>
            </p:grpSpPr>
            <p:sp>
              <p:nvSpPr>
                <p:cNvPr id="913" name="Google Shape;913;p4"/>
                <p:cNvSpPr/>
                <p:nvPr/>
              </p:nvSpPr>
              <p:spPr>
                <a:xfrm>
                  <a:off x="4527938" y="2292351"/>
                  <a:ext cx="3092709" cy="723900"/>
                </a:xfrm>
                <a:prstGeom prst="rect">
                  <a:avLst/>
                </a:prstGeom>
                <a:solidFill>
                  <a:srgbClr val="28AFE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14" name="Google Shape;914;p4"/>
                <p:cNvSpPr txBox="1"/>
                <p:nvPr/>
              </p:nvSpPr>
              <p:spPr>
                <a:xfrm>
                  <a:off x="4474595" y="2295333"/>
                  <a:ext cx="3146052" cy="72721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300" b="1">
                      <a:solidFill>
                        <a:srgbClr val="000000"/>
                      </a:solidFill>
                      <a:latin typeface="Arial"/>
                      <a:ea typeface="Arial"/>
                      <a:cs typeface="Arial"/>
                      <a:sym typeface="Arial"/>
                    </a:rPr>
                    <a:t>“PAGBABAGO”</a:t>
                  </a:r>
                  <a:endParaRPr/>
                </a:p>
                <a:p>
                  <a:pPr marL="0" marR="0" lvl="0" indent="0" algn="ctr" rtl="0">
                    <a:spcBef>
                      <a:spcPts val="0"/>
                    </a:spcBef>
                    <a:spcAft>
                      <a:spcPts val="0"/>
                    </a:spcAft>
                    <a:buNone/>
                  </a:pPr>
                  <a:r>
                    <a:rPr lang="en-US" sz="1300" b="1">
                      <a:solidFill>
                        <a:srgbClr val="000000"/>
                      </a:solidFill>
                      <a:latin typeface="Arial"/>
                      <a:ea typeface="Arial"/>
                      <a:cs typeface="Arial"/>
                      <a:sym typeface="Arial"/>
                    </a:rPr>
                    <a:t>Inequality-Reducing transformation</a:t>
                  </a:r>
                  <a:endParaRPr sz="1300" b="1">
                    <a:solidFill>
                      <a:srgbClr val="000000"/>
                    </a:solidFill>
                    <a:latin typeface="Arial"/>
                    <a:ea typeface="Arial"/>
                    <a:cs typeface="Arial"/>
                    <a:sym typeface="Arial"/>
                  </a:endParaRPr>
                </a:p>
              </p:txBody>
            </p:sp>
          </p:grpSp>
          <p:grpSp>
            <p:nvGrpSpPr>
              <p:cNvPr id="915" name="Google Shape;915;p4"/>
              <p:cNvGrpSpPr/>
              <p:nvPr/>
            </p:nvGrpSpPr>
            <p:grpSpPr>
              <a:xfrm>
                <a:off x="6420190" y="1679071"/>
                <a:ext cx="2280047" cy="529829"/>
                <a:chOff x="8443209" y="2292351"/>
                <a:chExt cx="3010070" cy="704850"/>
              </a:xfrm>
            </p:grpSpPr>
            <p:sp>
              <p:nvSpPr>
                <p:cNvPr id="916" name="Google Shape;916;p4"/>
                <p:cNvSpPr/>
                <p:nvPr/>
              </p:nvSpPr>
              <p:spPr>
                <a:xfrm>
                  <a:off x="8470147" y="2292351"/>
                  <a:ext cx="2935640" cy="704850"/>
                </a:xfrm>
                <a:prstGeom prst="rect">
                  <a:avLst/>
                </a:prstGeom>
                <a:solidFill>
                  <a:srgbClr val="C3DD8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17" name="Google Shape;917;p4"/>
                <p:cNvSpPr txBox="1"/>
                <p:nvPr/>
              </p:nvSpPr>
              <p:spPr>
                <a:xfrm>
                  <a:off x="8443209" y="2373946"/>
                  <a:ext cx="3010070" cy="51590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300" b="1">
                      <a:solidFill>
                        <a:srgbClr val="000000"/>
                      </a:solidFill>
                      <a:latin typeface="Arial"/>
                      <a:ea typeface="Arial"/>
                      <a:cs typeface="Arial"/>
                      <a:sym typeface="Arial"/>
                    </a:rPr>
                    <a:t>“PATULOY NA PAG-UNLAD”</a:t>
                  </a:r>
                  <a:endParaRPr/>
                </a:p>
                <a:p>
                  <a:pPr marL="0" marR="0" lvl="0" indent="0" algn="ctr" rtl="0">
                    <a:spcBef>
                      <a:spcPts val="0"/>
                    </a:spcBef>
                    <a:spcAft>
                      <a:spcPts val="0"/>
                    </a:spcAft>
                    <a:buNone/>
                  </a:pPr>
                  <a:r>
                    <a:rPr lang="en-US" sz="1300" b="1">
                      <a:solidFill>
                        <a:srgbClr val="000000"/>
                      </a:solidFill>
                      <a:latin typeface="Arial"/>
                      <a:ea typeface="Arial"/>
                      <a:cs typeface="Arial"/>
                      <a:sym typeface="Arial"/>
                    </a:rPr>
                    <a:t>Increasing growth potential</a:t>
                  </a:r>
                  <a:endParaRPr/>
                </a:p>
              </p:txBody>
            </p:sp>
          </p:grpSp>
          <p:grpSp>
            <p:nvGrpSpPr>
              <p:cNvPr id="918" name="Google Shape;918;p4"/>
              <p:cNvGrpSpPr/>
              <p:nvPr/>
            </p:nvGrpSpPr>
            <p:grpSpPr>
              <a:xfrm>
                <a:off x="415548" y="923129"/>
                <a:ext cx="7942638" cy="780137"/>
                <a:chOff x="260" y="539"/>
                <a:chExt cx="5265" cy="505"/>
              </a:xfrm>
            </p:grpSpPr>
            <p:sp>
              <p:nvSpPr>
                <p:cNvPr id="919" name="Google Shape;919;p4"/>
                <p:cNvSpPr/>
                <p:nvPr/>
              </p:nvSpPr>
              <p:spPr>
                <a:xfrm>
                  <a:off x="480" y="539"/>
                  <a:ext cx="4404" cy="50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920" name="Google Shape;920;p4"/>
                <p:cNvGrpSpPr/>
                <p:nvPr/>
              </p:nvGrpSpPr>
              <p:grpSpPr>
                <a:xfrm>
                  <a:off x="260" y="558"/>
                  <a:ext cx="5265" cy="471"/>
                  <a:chOff x="260" y="558"/>
                  <a:chExt cx="5265" cy="471"/>
                </a:xfrm>
              </p:grpSpPr>
              <p:sp>
                <p:nvSpPr>
                  <p:cNvPr id="921" name="Google Shape;921;p4"/>
                  <p:cNvSpPr/>
                  <p:nvPr/>
                </p:nvSpPr>
                <p:spPr>
                  <a:xfrm>
                    <a:off x="1298" y="674"/>
                    <a:ext cx="4227" cy="289"/>
                  </a:xfrm>
                  <a:prstGeom prst="rect">
                    <a:avLst/>
                  </a:prstGeom>
                  <a:solidFill>
                    <a:srgbClr val="94D6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22" name="Google Shape;922;p4"/>
                  <p:cNvSpPr/>
                  <p:nvPr/>
                </p:nvSpPr>
                <p:spPr>
                  <a:xfrm>
                    <a:off x="260" y="654"/>
                    <a:ext cx="1194" cy="283"/>
                  </a:xfrm>
                  <a:prstGeom prst="rect">
                    <a:avLst/>
                  </a:prstGeom>
                  <a:solidFill>
                    <a:srgbClr val="94D6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23" name="Google Shape;923;p4"/>
                  <p:cNvSpPr/>
                  <p:nvPr/>
                </p:nvSpPr>
                <p:spPr>
                  <a:xfrm>
                    <a:off x="944" y="650"/>
                    <a:ext cx="252" cy="287"/>
                  </a:xfrm>
                  <a:custGeom>
                    <a:avLst/>
                    <a:gdLst/>
                    <a:ahLst/>
                    <a:cxnLst/>
                    <a:rect l="l" t="t" r="r" b="b"/>
                    <a:pathLst>
                      <a:path w="252" h="287" extrusionOk="0">
                        <a:moveTo>
                          <a:pt x="252" y="207"/>
                        </a:moveTo>
                        <a:lnTo>
                          <a:pt x="159" y="287"/>
                        </a:lnTo>
                        <a:lnTo>
                          <a:pt x="0" y="287"/>
                        </a:lnTo>
                        <a:lnTo>
                          <a:pt x="0" y="80"/>
                        </a:lnTo>
                        <a:lnTo>
                          <a:pt x="121" y="0"/>
                        </a:lnTo>
                        <a:lnTo>
                          <a:pt x="252" y="0"/>
                        </a:lnTo>
                        <a:lnTo>
                          <a:pt x="252" y="207"/>
                        </a:lnTo>
                        <a:close/>
                      </a:path>
                    </a:pathLst>
                  </a:custGeom>
                  <a:solidFill>
                    <a:srgbClr val="4AC3C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4" name="Google Shape;924;p4"/>
                  <p:cNvSpPr/>
                  <p:nvPr/>
                </p:nvSpPr>
                <p:spPr>
                  <a:xfrm>
                    <a:off x="1045" y="558"/>
                    <a:ext cx="464" cy="471"/>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25" name="Google Shape;925;p4"/>
                  <p:cNvSpPr/>
                  <p:nvPr/>
                </p:nvSpPr>
                <p:spPr>
                  <a:xfrm>
                    <a:off x="1192" y="794"/>
                    <a:ext cx="317" cy="235"/>
                  </a:xfrm>
                  <a:custGeom>
                    <a:avLst/>
                    <a:gdLst/>
                    <a:ahLst/>
                    <a:cxnLst/>
                    <a:rect l="l" t="t" r="r" b="b"/>
                    <a:pathLst>
                      <a:path w="167" h="123" extrusionOk="0">
                        <a:moveTo>
                          <a:pt x="0" y="115"/>
                        </a:moveTo>
                        <a:cubicBezTo>
                          <a:pt x="14" y="120"/>
                          <a:pt x="29" y="123"/>
                          <a:pt x="44" y="123"/>
                        </a:cubicBezTo>
                        <a:cubicBezTo>
                          <a:pt x="112" y="123"/>
                          <a:pt x="167" y="68"/>
                          <a:pt x="167" y="0"/>
                        </a:cubicBezTo>
                      </a:path>
                    </a:pathLst>
                  </a:custGeom>
                  <a:noFill/>
                  <a:ln w="53975" cap="flat" cmpd="sng">
                    <a:solidFill>
                      <a:srgbClr val="94D6DC"/>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6" name="Google Shape;926;p4"/>
                  <p:cNvSpPr/>
                  <p:nvPr/>
                </p:nvSpPr>
                <p:spPr>
                  <a:xfrm>
                    <a:off x="1045" y="558"/>
                    <a:ext cx="333" cy="402"/>
                  </a:xfrm>
                  <a:custGeom>
                    <a:avLst/>
                    <a:gdLst/>
                    <a:ahLst/>
                    <a:cxnLst/>
                    <a:rect l="l" t="t" r="r" b="b"/>
                    <a:pathLst>
                      <a:path w="176" h="210" extrusionOk="0">
                        <a:moveTo>
                          <a:pt x="176" y="13"/>
                        </a:moveTo>
                        <a:cubicBezTo>
                          <a:pt x="160" y="5"/>
                          <a:pt x="142" y="0"/>
                          <a:pt x="122" y="0"/>
                        </a:cubicBezTo>
                        <a:cubicBezTo>
                          <a:pt x="55" y="0"/>
                          <a:pt x="0" y="55"/>
                          <a:pt x="0" y="123"/>
                        </a:cubicBezTo>
                        <a:cubicBezTo>
                          <a:pt x="0" y="157"/>
                          <a:pt x="13" y="188"/>
                          <a:pt x="36" y="210"/>
                        </a:cubicBezTo>
                      </a:path>
                    </a:pathLst>
                  </a:custGeom>
                  <a:noFill/>
                  <a:ln w="53975" cap="flat" cmpd="sng">
                    <a:solidFill>
                      <a:srgbClr val="4AC3C9"/>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7" name="Google Shape;927;p4"/>
                  <p:cNvSpPr/>
                  <p:nvPr/>
                </p:nvSpPr>
                <p:spPr>
                  <a:xfrm>
                    <a:off x="1077" y="843"/>
                    <a:ext cx="409" cy="161"/>
                  </a:xfrm>
                  <a:custGeom>
                    <a:avLst/>
                    <a:gdLst/>
                    <a:ahLst/>
                    <a:cxnLst/>
                    <a:rect l="l" t="t" r="r" b="b"/>
                    <a:pathLst>
                      <a:path w="216" h="84" extrusionOk="0">
                        <a:moveTo>
                          <a:pt x="105" y="84"/>
                        </a:moveTo>
                        <a:cubicBezTo>
                          <a:pt x="159" y="84"/>
                          <a:pt x="201" y="49"/>
                          <a:pt x="216" y="0"/>
                        </a:cubicBezTo>
                        <a:cubicBezTo>
                          <a:pt x="0" y="0"/>
                          <a:pt x="0" y="0"/>
                          <a:pt x="0" y="0"/>
                        </a:cubicBezTo>
                        <a:cubicBezTo>
                          <a:pt x="15" y="49"/>
                          <a:pt x="52" y="84"/>
                          <a:pt x="105" y="8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8" name="Google Shape;928;p4"/>
                  <p:cNvSpPr/>
                  <p:nvPr/>
                </p:nvSpPr>
                <p:spPr>
                  <a:xfrm>
                    <a:off x="1192" y="686"/>
                    <a:ext cx="70" cy="236"/>
                  </a:xfrm>
                  <a:custGeom>
                    <a:avLst/>
                    <a:gdLst/>
                    <a:ahLst/>
                    <a:cxnLst/>
                    <a:rect l="l" t="t" r="r" b="b"/>
                    <a:pathLst>
                      <a:path w="70" h="236" extrusionOk="0">
                        <a:moveTo>
                          <a:pt x="70" y="39"/>
                        </a:moveTo>
                        <a:lnTo>
                          <a:pt x="36" y="20"/>
                        </a:lnTo>
                        <a:lnTo>
                          <a:pt x="0" y="0"/>
                        </a:lnTo>
                        <a:lnTo>
                          <a:pt x="0" y="236"/>
                        </a:lnTo>
                        <a:lnTo>
                          <a:pt x="36" y="236"/>
                        </a:lnTo>
                        <a:lnTo>
                          <a:pt x="36" y="234"/>
                        </a:lnTo>
                        <a:lnTo>
                          <a:pt x="70" y="234"/>
                        </a:lnTo>
                        <a:lnTo>
                          <a:pt x="70" y="39"/>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9" name="Google Shape;929;p4"/>
                  <p:cNvSpPr/>
                  <p:nvPr/>
                </p:nvSpPr>
                <p:spPr>
                  <a:xfrm>
                    <a:off x="1204" y="732"/>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30" name="Google Shape;930;p4"/>
                  <p:cNvSpPr/>
                  <p:nvPr/>
                </p:nvSpPr>
                <p:spPr>
                  <a:xfrm>
                    <a:off x="1223" y="732"/>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31" name="Google Shape;931;p4"/>
                  <p:cNvSpPr/>
                  <p:nvPr/>
                </p:nvSpPr>
                <p:spPr>
                  <a:xfrm>
                    <a:off x="1243" y="732"/>
                    <a:ext cx="10"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32" name="Google Shape;932;p4"/>
                  <p:cNvSpPr/>
                  <p:nvPr/>
                </p:nvSpPr>
                <p:spPr>
                  <a:xfrm>
                    <a:off x="1204" y="765"/>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33" name="Google Shape;933;p4"/>
                  <p:cNvSpPr/>
                  <p:nvPr/>
                </p:nvSpPr>
                <p:spPr>
                  <a:xfrm>
                    <a:off x="1223" y="765"/>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34" name="Google Shape;934;p4"/>
                  <p:cNvSpPr/>
                  <p:nvPr/>
                </p:nvSpPr>
                <p:spPr>
                  <a:xfrm>
                    <a:off x="1243" y="765"/>
                    <a:ext cx="10"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35" name="Google Shape;935;p4"/>
                  <p:cNvSpPr/>
                  <p:nvPr/>
                </p:nvSpPr>
                <p:spPr>
                  <a:xfrm>
                    <a:off x="1204" y="797"/>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36" name="Google Shape;936;p4"/>
                  <p:cNvSpPr/>
                  <p:nvPr/>
                </p:nvSpPr>
                <p:spPr>
                  <a:xfrm>
                    <a:off x="1223" y="797"/>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37" name="Google Shape;937;p4"/>
                  <p:cNvSpPr/>
                  <p:nvPr/>
                </p:nvSpPr>
                <p:spPr>
                  <a:xfrm>
                    <a:off x="1243" y="797"/>
                    <a:ext cx="10"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38" name="Google Shape;938;p4"/>
                  <p:cNvSpPr/>
                  <p:nvPr/>
                </p:nvSpPr>
                <p:spPr>
                  <a:xfrm>
                    <a:off x="1204" y="830"/>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39" name="Google Shape;939;p4"/>
                  <p:cNvSpPr/>
                  <p:nvPr/>
                </p:nvSpPr>
                <p:spPr>
                  <a:xfrm>
                    <a:off x="1223" y="830"/>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40" name="Google Shape;940;p4"/>
                  <p:cNvSpPr/>
                  <p:nvPr/>
                </p:nvSpPr>
                <p:spPr>
                  <a:xfrm>
                    <a:off x="1243" y="830"/>
                    <a:ext cx="10"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41" name="Google Shape;941;p4"/>
                  <p:cNvSpPr/>
                  <p:nvPr/>
                </p:nvSpPr>
                <p:spPr>
                  <a:xfrm>
                    <a:off x="1204" y="864"/>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42" name="Google Shape;942;p4"/>
                  <p:cNvSpPr/>
                  <p:nvPr/>
                </p:nvSpPr>
                <p:spPr>
                  <a:xfrm>
                    <a:off x="1223" y="864"/>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43" name="Google Shape;943;p4"/>
                  <p:cNvSpPr/>
                  <p:nvPr/>
                </p:nvSpPr>
                <p:spPr>
                  <a:xfrm>
                    <a:off x="1243" y="864"/>
                    <a:ext cx="10"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44" name="Google Shape;944;p4"/>
                  <p:cNvSpPr/>
                  <p:nvPr/>
                </p:nvSpPr>
                <p:spPr>
                  <a:xfrm>
                    <a:off x="1192" y="686"/>
                    <a:ext cx="70" cy="39"/>
                  </a:xfrm>
                  <a:custGeom>
                    <a:avLst/>
                    <a:gdLst/>
                    <a:ahLst/>
                    <a:cxnLst/>
                    <a:rect l="l" t="t" r="r" b="b"/>
                    <a:pathLst>
                      <a:path w="70" h="39" extrusionOk="0">
                        <a:moveTo>
                          <a:pt x="70" y="39"/>
                        </a:moveTo>
                        <a:lnTo>
                          <a:pt x="0" y="0"/>
                        </a:lnTo>
                        <a:lnTo>
                          <a:pt x="70" y="39"/>
                        </a:lnTo>
                        <a:close/>
                      </a:path>
                    </a:pathLst>
                  </a:custGeom>
                  <a:solidFill>
                    <a:srgbClr val="447A7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945" name="Google Shape;945;p4"/>
                  <p:cNvCxnSpPr/>
                  <p:nvPr/>
                </p:nvCxnSpPr>
                <p:spPr>
                  <a:xfrm rot="10800000">
                    <a:off x="1192" y="686"/>
                    <a:ext cx="70" cy="39"/>
                  </a:xfrm>
                  <a:prstGeom prst="straightConnector1">
                    <a:avLst/>
                  </a:prstGeom>
                  <a:noFill/>
                  <a:ln>
                    <a:noFill/>
                  </a:ln>
                </p:spPr>
              </p:cxnSp>
              <p:sp>
                <p:nvSpPr>
                  <p:cNvPr id="946" name="Google Shape;946;p4"/>
                  <p:cNvSpPr/>
                  <p:nvPr/>
                </p:nvSpPr>
                <p:spPr>
                  <a:xfrm>
                    <a:off x="1192" y="684"/>
                    <a:ext cx="70" cy="44"/>
                  </a:xfrm>
                  <a:custGeom>
                    <a:avLst/>
                    <a:gdLst/>
                    <a:ahLst/>
                    <a:cxnLst/>
                    <a:rect l="l" t="t" r="r" b="b"/>
                    <a:pathLst>
                      <a:path w="70" h="44" extrusionOk="0">
                        <a:moveTo>
                          <a:pt x="70" y="44"/>
                        </a:moveTo>
                        <a:lnTo>
                          <a:pt x="70" y="37"/>
                        </a:lnTo>
                        <a:lnTo>
                          <a:pt x="0" y="0"/>
                        </a:lnTo>
                        <a:lnTo>
                          <a:pt x="0" y="6"/>
                        </a:lnTo>
                        <a:lnTo>
                          <a:pt x="70" y="44"/>
                        </a:lnTo>
                        <a:close/>
                      </a:path>
                    </a:pathLst>
                  </a:cu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47" name="Google Shape;947;p4"/>
                  <p:cNvSpPr/>
                  <p:nvPr/>
                </p:nvSpPr>
                <p:spPr>
                  <a:xfrm>
                    <a:off x="1228" y="897"/>
                    <a:ext cx="12" cy="25"/>
                  </a:xfrm>
                  <a:prstGeom prst="rect">
                    <a:avLst/>
                  </a:prstGeom>
                  <a:solidFill>
                    <a:srgbClr val="F1F2F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48" name="Google Shape;948;p4"/>
                  <p:cNvSpPr/>
                  <p:nvPr/>
                </p:nvSpPr>
                <p:spPr>
                  <a:xfrm>
                    <a:off x="1217" y="897"/>
                    <a:ext cx="11" cy="25"/>
                  </a:xfrm>
                  <a:prstGeom prst="rect">
                    <a:avLst/>
                  </a:prstGeom>
                  <a:solidFill>
                    <a:srgbClr val="F1F2F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49" name="Google Shape;949;p4"/>
                  <p:cNvSpPr/>
                  <p:nvPr/>
                </p:nvSpPr>
                <p:spPr>
                  <a:xfrm>
                    <a:off x="1374" y="686"/>
                    <a:ext cx="70" cy="236"/>
                  </a:xfrm>
                  <a:custGeom>
                    <a:avLst/>
                    <a:gdLst/>
                    <a:ahLst/>
                    <a:cxnLst/>
                    <a:rect l="l" t="t" r="r" b="b"/>
                    <a:pathLst>
                      <a:path w="70" h="236" extrusionOk="0">
                        <a:moveTo>
                          <a:pt x="0" y="39"/>
                        </a:moveTo>
                        <a:lnTo>
                          <a:pt x="34" y="20"/>
                        </a:lnTo>
                        <a:lnTo>
                          <a:pt x="70" y="0"/>
                        </a:lnTo>
                        <a:lnTo>
                          <a:pt x="70" y="236"/>
                        </a:lnTo>
                        <a:lnTo>
                          <a:pt x="34" y="236"/>
                        </a:lnTo>
                        <a:lnTo>
                          <a:pt x="34" y="234"/>
                        </a:lnTo>
                        <a:lnTo>
                          <a:pt x="0" y="234"/>
                        </a:lnTo>
                        <a:lnTo>
                          <a:pt x="0" y="39"/>
                        </a:lnTo>
                        <a:close/>
                      </a:path>
                    </a:pathLst>
                  </a:custGeom>
                  <a:solidFill>
                    <a:srgbClr val="4AC3C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50" name="Google Shape;950;p4"/>
                  <p:cNvSpPr/>
                  <p:nvPr/>
                </p:nvSpPr>
                <p:spPr>
                  <a:xfrm>
                    <a:off x="1423" y="732"/>
                    <a:ext cx="10"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51" name="Google Shape;951;p4"/>
                  <p:cNvSpPr/>
                  <p:nvPr/>
                </p:nvSpPr>
                <p:spPr>
                  <a:xfrm>
                    <a:off x="1403" y="732"/>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52" name="Google Shape;952;p4"/>
                  <p:cNvSpPr/>
                  <p:nvPr/>
                </p:nvSpPr>
                <p:spPr>
                  <a:xfrm>
                    <a:off x="1384" y="732"/>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53" name="Google Shape;953;p4"/>
                  <p:cNvSpPr/>
                  <p:nvPr/>
                </p:nvSpPr>
                <p:spPr>
                  <a:xfrm>
                    <a:off x="1423" y="765"/>
                    <a:ext cx="10"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54" name="Google Shape;954;p4"/>
                  <p:cNvSpPr/>
                  <p:nvPr/>
                </p:nvSpPr>
                <p:spPr>
                  <a:xfrm>
                    <a:off x="1403" y="765"/>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55" name="Google Shape;955;p4"/>
                  <p:cNvSpPr/>
                  <p:nvPr/>
                </p:nvSpPr>
                <p:spPr>
                  <a:xfrm>
                    <a:off x="1384" y="765"/>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56" name="Google Shape;956;p4"/>
                  <p:cNvSpPr/>
                  <p:nvPr/>
                </p:nvSpPr>
                <p:spPr>
                  <a:xfrm>
                    <a:off x="1423" y="797"/>
                    <a:ext cx="10"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57" name="Google Shape;957;p4"/>
                  <p:cNvSpPr/>
                  <p:nvPr/>
                </p:nvSpPr>
                <p:spPr>
                  <a:xfrm>
                    <a:off x="1403" y="797"/>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58" name="Google Shape;958;p4"/>
                  <p:cNvSpPr/>
                  <p:nvPr/>
                </p:nvSpPr>
                <p:spPr>
                  <a:xfrm>
                    <a:off x="1384" y="797"/>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59" name="Google Shape;959;p4"/>
                  <p:cNvSpPr/>
                  <p:nvPr/>
                </p:nvSpPr>
                <p:spPr>
                  <a:xfrm>
                    <a:off x="1423" y="830"/>
                    <a:ext cx="10"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60" name="Google Shape;960;p4"/>
                  <p:cNvSpPr/>
                  <p:nvPr/>
                </p:nvSpPr>
                <p:spPr>
                  <a:xfrm>
                    <a:off x="1403" y="830"/>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61" name="Google Shape;961;p4"/>
                  <p:cNvSpPr/>
                  <p:nvPr/>
                </p:nvSpPr>
                <p:spPr>
                  <a:xfrm>
                    <a:off x="1384" y="830"/>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62" name="Google Shape;962;p4"/>
                  <p:cNvSpPr/>
                  <p:nvPr/>
                </p:nvSpPr>
                <p:spPr>
                  <a:xfrm>
                    <a:off x="1423" y="864"/>
                    <a:ext cx="10"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63" name="Google Shape;963;p4"/>
                  <p:cNvSpPr/>
                  <p:nvPr/>
                </p:nvSpPr>
                <p:spPr>
                  <a:xfrm>
                    <a:off x="1403" y="864"/>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64" name="Google Shape;964;p4"/>
                  <p:cNvSpPr/>
                  <p:nvPr/>
                </p:nvSpPr>
                <p:spPr>
                  <a:xfrm>
                    <a:off x="1384" y="864"/>
                    <a:ext cx="9" cy="2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65" name="Google Shape;965;p4"/>
                  <p:cNvSpPr/>
                  <p:nvPr/>
                </p:nvSpPr>
                <p:spPr>
                  <a:xfrm>
                    <a:off x="1374" y="686"/>
                    <a:ext cx="70" cy="39"/>
                  </a:xfrm>
                  <a:custGeom>
                    <a:avLst/>
                    <a:gdLst/>
                    <a:ahLst/>
                    <a:cxnLst/>
                    <a:rect l="l" t="t" r="r" b="b"/>
                    <a:pathLst>
                      <a:path w="70" h="39" extrusionOk="0">
                        <a:moveTo>
                          <a:pt x="0" y="39"/>
                        </a:moveTo>
                        <a:lnTo>
                          <a:pt x="70" y="0"/>
                        </a:lnTo>
                        <a:lnTo>
                          <a:pt x="0" y="39"/>
                        </a:lnTo>
                        <a:close/>
                      </a:path>
                    </a:pathLst>
                  </a:custGeom>
                  <a:solidFill>
                    <a:srgbClr val="447A7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966" name="Google Shape;966;p4"/>
                  <p:cNvCxnSpPr/>
                  <p:nvPr/>
                </p:nvCxnSpPr>
                <p:spPr>
                  <a:xfrm rot="10800000" flipH="1">
                    <a:off x="1374" y="686"/>
                    <a:ext cx="70" cy="39"/>
                  </a:xfrm>
                  <a:prstGeom prst="straightConnector1">
                    <a:avLst/>
                  </a:prstGeom>
                  <a:noFill/>
                  <a:ln>
                    <a:noFill/>
                  </a:ln>
                </p:spPr>
              </p:cxnSp>
              <p:sp>
                <p:nvSpPr>
                  <p:cNvPr id="967" name="Google Shape;967;p4"/>
                  <p:cNvSpPr/>
                  <p:nvPr/>
                </p:nvSpPr>
                <p:spPr>
                  <a:xfrm>
                    <a:off x="1374" y="684"/>
                    <a:ext cx="70" cy="44"/>
                  </a:xfrm>
                  <a:custGeom>
                    <a:avLst/>
                    <a:gdLst/>
                    <a:ahLst/>
                    <a:cxnLst/>
                    <a:rect l="l" t="t" r="r" b="b"/>
                    <a:pathLst>
                      <a:path w="70" h="44" extrusionOk="0">
                        <a:moveTo>
                          <a:pt x="0" y="44"/>
                        </a:moveTo>
                        <a:lnTo>
                          <a:pt x="0" y="37"/>
                        </a:lnTo>
                        <a:lnTo>
                          <a:pt x="70" y="0"/>
                        </a:lnTo>
                        <a:lnTo>
                          <a:pt x="70" y="6"/>
                        </a:lnTo>
                        <a:lnTo>
                          <a:pt x="0" y="44"/>
                        </a:lnTo>
                        <a:close/>
                      </a:path>
                    </a:pathLst>
                  </a:cu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8" name="Google Shape;968;p4"/>
                  <p:cNvSpPr/>
                  <p:nvPr/>
                </p:nvSpPr>
                <p:spPr>
                  <a:xfrm>
                    <a:off x="1397" y="897"/>
                    <a:ext cx="11" cy="25"/>
                  </a:xfrm>
                  <a:prstGeom prst="rect">
                    <a:avLst/>
                  </a:prstGeom>
                  <a:solidFill>
                    <a:srgbClr val="F1F2F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69" name="Google Shape;969;p4"/>
                  <p:cNvSpPr/>
                  <p:nvPr/>
                </p:nvSpPr>
                <p:spPr>
                  <a:xfrm>
                    <a:off x="1408" y="897"/>
                    <a:ext cx="12" cy="25"/>
                  </a:xfrm>
                  <a:prstGeom prst="rect">
                    <a:avLst/>
                  </a:prstGeom>
                  <a:solidFill>
                    <a:srgbClr val="F1F2F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70" name="Google Shape;970;p4"/>
                  <p:cNvSpPr/>
                  <p:nvPr/>
                </p:nvSpPr>
                <p:spPr>
                  <a:xfrm>
                    <a:off x="1323" y="778"/>
                    <a:ext cx="15" cy="2"/>
                  </a:xfrm>
                  <a:custGeom>
                    <a:avLst/>
                    <a:gdLst/>
                    <a:ahLst/>
                    <a:cxnLst/>
                    <a:rect l="l" t="t" r="r" b="b"/>
                    <a:pathLst>
                      <a:path w="15" h="2" extrusionOk="0">
                        <a:moveTo>
                          <a:pt x="15" y="0"/>
                        </a:moveTo>
                        <a:lnTo>
                          <a:pt x="0" y="2"/>
                        </a:lnTo>
                        <a:lnTo>
                          <a:pt x="15" y="2"/>
                        </a:lnTo>
                        <a:lnTo>
                          <a:pt x="15" y="0"/>
                        </a:lnTo>
                        <a:close/>
                      </a:path>
                    </a:pathLst>
                  </a:custGeom>
                  <a:solidFill>
                    <a:srgbClr val="E6E7E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1" name="Google Shape;971;p4"/>
                  <p:cNvSpPr/>
                  <p:nvPr/>
                </p:nvSpPr>
                <p:spPr>
                  <a:xfrm>
                    <a:off x="1342" y="778"/>
                    <a:ext cx="0" cy="2"/>
                  </a:xfrm>
                  <a:custGeom>
                    <a:avLst/>
                    <a:gdLst/>
                    <a:ahLst/>
                    <a:cxnLst/>
                    <a:rect l="l" t="t" r="r" b="b"/>
                    <a:pathLst>
                      <a:path w="120000" h="2" extrusionOk="0">
                        <a:moveTo>
                          <a:pt x="0" y="0"/>
                        </a:moveTo>
                        <a:lnTo>
                          <a:pt x="0" y="0"/>
                        </a:lnTo>
                        <a:lnTo>
                          <a:pt x="0" y="2"/>
                        </a:lnTo>
                        <a:lnTo>
                          <a:pt x="0" y="0"/>
                        </a:lnTo>
                        <a:close/>
                      </a:path>
                    </a:pathLst>
                  </a:custGeom>
                  <a:solidFill>
                    <a:srgbClr val="E6E7E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2" name="Google Shape;972;p4"/>
                  <p:cNvSpPr/>
                  <p:nvPr/>
                </p:nvSpPr>
                <p:spPr>
                  <a:xfrm>
                    <a:off x="1329" y="772"/>
                    <a:ext cx="100" cy="150"/>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73" name="Google Shape;973;p4"/>
                  <p:cNvSpPr/>
                  <p:nvPr/>
                </p:nvSpPr>
                <p:spPr>
                  <a:xfrm>
                    <a:off x="1401" y="772"/>
                    <a:ext cx="28" cy="150"/>
                  </a:xfrm>
                  <a:prstGeom prst="rect">
                    <a:avLst/>
                  </a:prstGeom>
                  <a:solidFill>
                    <a:srgbClr val="4AC3C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74" name="Google Shape;974;p4"/>
                  <p:cNvSpPr/>
                  <p:nvPr/>
                </p:nvSpPr>
                <p:spPr>
                  <a:xfrm>
                    <a:off x="1410" y="780"/>
                    <a:ext cx="8"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75" name="Google Shape;975;p4"/>
                  <p:cNvSpPr/>
                  <p:nvPr/>
                </p:nvSpPr>
                <p:spPr>
                  <a:xfrm>
                    <a:off x="1382" y="780"/>
                    <a:ext cx="11"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76" name="Google Shape;976;p4"/>
                  <p:cNvSpPr/>
                  <p:nvPr/>
                </p:nvSpPr>
                <p:spPr>
                  <a:xfrm>
                    <a:off x="1367" y="780"/>
                    <a:ext cx="9"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77" name="Google Shape;977;p4"/>
                  <p:cNvSpPr/>
                  <p:nvPr/>
                </p:nvSpPr>
                <p:spPr>
                  <a:xfrm>
                    <a:off x="1349" y="780"/>
                    <a:ext cx="12"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78" name="Google Shape;978;p4"/>
                  <p:cNvSpPr/>
                  <p:nvPr/>
                </p:nvSpPr>
                <p:spPr>
                  <a:xfrm>
                    <a:off x="1334" y="780"/>
                    <a:ext cx="12"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79" name="Google Shape;979;p4"/>
                  <p:cNvSpPr/>
                  <p:nvPr/>
                </p:nvSpPr>
                <p:spPr>
                  <a:xfrm>
                    <a:off x="1382" y="805"/>
                    <a:ext cx="11"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80" name="Google Shape;980;p4"/>
                  <p:cNvSpPr/>
                  <p:nvPr/>
                </p:nvSpPr>
                <p:spPr>
                  <a:xfrm>
                    <a:off x="1367" y="805"/>
                    <a:ext cx="9"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81" name="Google Shape;981;p4"/>
                  <p:cNvSpPr/>
                  <p:nvPr/>
                </p:nvSpPr>
                <p:spPr>
                  <a:xfrm>
                    <a:off x="1349" y="805"/>
                    <a:ext cx="12"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82" name="Google Shape;982;p4"/>
                  <p:cNvSpPr/>
                  <p:nvPr/>
                </p:nvSpPr>
                <p:spPr>
                  <a:xfrm>
                    <a:off x="1334" y="805"/>
                    <a:ext cx="12"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83" name="Google Shape;983;p4"/>
                  <p:cNvSpPr/>
                  <p:nvPr/>
                </p:nvSpPr>
                <p:spPr>
                  <a:xfrm>
                    <a:off x="1382" y="830"/>
                    <a:ext cx="11"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84" name="Google Shape;984;p4"/>
                  <p:cNvSpPr/>
                  <p:nvPr/>
                </p:nvSpPr>
                <p:spPr>
                  <a:xfrm>
                    <a:off x="1367" y="830"/>
                    <a:ext cx="9"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85" name="Google Shape;985;p4"/>
                  <p:cNvSpPr/>
                  <p:nvPr/>
                </p:nvSpPr>
                <p:spPr>
                  <a:xfrm>
                    <a:off x="1349" y="830"/>
                    <a:ext cx="12"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86" name="Google Shape;986;p4"/>
                  <p:cNvSpPr/>
                  <p:nvPr/>
                </p:nvSpPr>
                <p:spPr>
                  <a:xfrm>
                    <a:off x="1334" y="830"/>
                    <a:ext cx="12"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87" name="Google Shape;987;p4"/>
                  <p:cNvSpPr/>
                  <p:nvPr/>
                </p:nvSpPr>
                <p:spPr>
                  <a:xfrm>
                    <a:off x="1382" y="855"/>
                    <a:ext cx="11"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88" name="Google Shape;988;p4"/>
                  <p:cNvSpPr/>
                  <p:nvPr/>
                </p:nvSpPr>
                <p:spPr>
                  <a:xfrm>
                    <a:off x="1367" y="855"/>
                    <a:ext cx="9"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89" name="Google Shape;989;p4"/>
                  <p:cNvSpPr/>
                  <p:nvPr/>
                </p:nvSpPr>
                <p:spPr>
                  <a:xfrm>
                    <a:off x="1349" y="855"/>
                    <a:ext cx="12"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90" name="Google Shape;990;p4"/>
                  <p:cNvSpPr/>
                  <p:nvPr/>
                </p:nvSpPr>
                <p:spPr>
                  <a:xfrm>
                    <a:off x="1334" y="855"/>
                    <a:ext cx="12"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91" name="Google Shape;991;p4"/>
                  <p:cNvSpPr/>
                  <p:nvPr/>
                </p:nvSpPr>
                <p:spPr>
                  <a:xfrm>
                    <a:off x="1382" y="878"/>
                    <a:ext cx="11"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92" name="Google Shape;992;p4"/>
                  <p:cNvSpPr/>
                  <p:nvPr/>
                </p:nvSpPr>
                <p:spPr>
                  <a:xfrm>
                    <a:off x="1367" y="878"/>
                    <a:ext cx="9"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93" name="Google Shape;993;p4"/>
                  <p:cNvSpPr/>
                  <p:nvPr/>
                </p:nvSpPr>
                <p:spPr>
                  <a:xfrm>
                    <a:off x="1349" y="878"/>
                    <a:ext cx="12"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94" name="Google Shape;994;p4"/>
                  <p:cNvSpPr/>
                  <p:nvPr/>
                </p:nvSpPr>
                <p:spPr>
                  <a:xfrm>
                    <a:off x="1334" y="878"/>
                    <a:ext cx="12"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95" name="Google Shape;995;p4"/>
                  <p:cNvSpPr/>
                  <p:nvPr/>
                </p:nvSpPr>
                <p:spPr>
                  <a:xfrm>
                    <a:off x="1410" y="805"/>
                    <a:ext cx="8"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96" name="Google Shape;996;p4"/>
                  <p:cNvSpPr/>
                  <p:nvPr/>
                </p:nvSpPr>
                <p:spPr>
                  <a:xfrm>
                    <a:off x="1410" y="830"/>
                    <a:ext cx="8"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97" name="Google Shape;997;p4"/>
                  <p:cNvSpPr/>
                  <p:nvPr/>
                </p:nvSpPr>
                <p:spPr>
                  <a:xfrm>
                    <a:off x="1410" y="855"/>
                    <a:ext cx="8"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98" name="Google Shape;998;p4"/>
                  <p:cNvSpPr/>
                  <p:nvPr/>
                </p:nvSpPr>
                <p:spPr>
                  <a:xfrm>
                    <a:off x="1410" y="878"/>
                    <a:ext cx="8"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999" name="Google Shape;999;p4"/>
                  <p:cNvSpPr/>
                  <p:nvPr/>
                </p:nvSpPr>
                <p:spPr>
                  <a:xfrm>
                    <a:off x="1374" y="895"/>
                    <a:ext cx="10" cy="27"/>
                  </a:xfrm>
                  <a:prstGeom prst="rect">
                    <a:avLst/>
                  </a:prstGeom>
                  <a:solidFill>
                    <a:srgbClr val="F1F2F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00" name="Google Shape;1000;p4"/>
                  <p:cNvSpPr/>
                  <p:nvPr/>
                </p:nvSpPr>
                <p:spPr>
                  <a:xfrm>
                    <a:off x="1363" y="895"/>
                    <a:ext cx="11" cy="27"/>
                  </a:xfrm>
                  <a:prstGeom prst="rect">
                    <a:avLst/>
                  </a:prstGeom>
                  <a:solidFill>
                    <a:srgbClr val="F1F2F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01" name="Google Shape;1001;p4"/>
                  <p:cNvSpPr/>
                  <p:nvPr/>
                </p:nvSpPr>
                <p:spPr>
                  <a:xfrm>
                    <a:off x="1329" y="769"/>
                    <a:ext cx="100" cy="3"/>
                  </a:xfrm>
                  <a:prstGeom prst="rect">
                    <a:avLst/>
                  </a:pr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02" name="Google Shape;1002;p4"/>
                  <p:cNvSpPr/>
                  <p:nvPr/>
                </p:nvSpPr>
                <p:spPr>
                  <a:xfrm>
                    <a:off x="1141" y="706"/>
                    <a:ext cx="2" cy="1"/>
                  </a:xfrm>
                  <a:prstGeom prst="ellipse">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03" name="Google Shape;1003;p4"/>
                  <p:cNvSpPr/>
                  <p:nvPr/>
                </p:nvSpPr>
                <p:spPr>
                  <a:xfrm>
                    <a:off x="1141" y="707"/>
                    <a:ext cx="2" cy="6"/>
                  </a:xfrm>
                  <a:custGeom>
                    <a:avLst/>
                    <a:gdLst/>
                    <a:ahLst/>
                    <a:cxnLst/>
                    <a:rect l="l" t="t" r="r" b="b"/>
                    <a:pathLst>
                      <a:path w="1" h="3" extrusionOk="0">
                        <a:moveTo>
                          <a:pt x="0" y="3"/>
                        </a:moveTo>
                        <a:cubicBezTo>
                          <a:pt x="0" y="1"/>
                          <a:pt x="0" y="1"/>
                          <a:pt x="0" y="1"/>
                        </a:cubicBezTo>
                        <a:cubicBezTo>
                          <a:pt x="0" y="0"/>
                          <a:pt x="0" y="0"/>
                          <a:pt x="1" y="0"/>
                        </a:cubicBezTo>
                        <a:cubicBezTo>
                          <a:pt x="1" y="0"/>
                          <a:pt x="1" y="0"/>
                          <a:pt x="1" y="1"/>
                        </a:cubicBezTo>
                        <a:cubicBezTo>
                          <a:pt x="1" y="3"/>
                          <a:pt x="1" y="3"/>
                          <a:pt x="1" y="3"/>
                        </a:cubicBezTo>
                        <a:lnTo>
                          <a:pt x="0" y="3"/>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4" name="Google Shape;1004;p4"/>
                  <p:cNvSpPr/>
                  <p:nvPr/>
                </p:nvSpPr>
                <p:spPr>
                  <a:xfrm>
                    <a:off x="1135" y="717"/>
                    <a:ext cx="2" cy="2"/>
                  </a:xfrm>
                  <a:prstGeom prst="ellipse">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05" name="Google Shape;1005;p4"/>
                  <p:cNvSpPr/>
                  <p:nvPr/>
                </p:nvSpPr>
                <p:spPr>
                  <a:xfrm>
                    <a:off x="1135" y="719"/>
                    <a:ext cx="2" cy="6"/>
                  </a:xfrm>
                  <a:custGeom>
                    <a:avLst/>
                    <a:gdLst/>
                    <a:ahLst/>
                    <a:cxnLst/>
                    <a:rect l="l" t="t" r="r" b="b"/>
                    <a:pathLst>
                      <a:path w="1" h="3" extrusionOk="0">
                        <a:moveTo>
                          <a:pt x="0" y="3"/>
                        </a:moveTo>
                        <a:cubicBezTo>
                          <a:pt x="0" y="1"/>
                          <a:pt x="0" y="1"/>
                          <a:pt x="0" y="1"/>
                        </a:cubicBezTo>
                        <a:cubicBezTo>
                          <a:pt x="0" y="0"/>
                          <a:pt x="0" y="0"/>
                          <a:pt x="0" y="0"/>
                        </a:cubicBezTo>
                        <a:cubicBezTo>
                          <a:pt x="1" y="0"/>
                          <a:pt x="1" y="0"/>
                          <a:pt x="1" y="1"/>
                        </a:cubicBezTo>
                        <a:cubicBezTo>
                          <a:pt x="1" y="3"/>
                          <a:pt x="1" y="3"/>
                          <a:pt x="1" y="3"/>
                        </a:cubicBezTo>
                        <a:lnTo>
                          <a:pt x="0" y="3"/>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6" name="Google Shape;1006;p4"/>
                  <p:cNvSpPr/>
                  <p:nvPr/>
                </p:nvSpPr>
                <p:spPr>
                  <a:xfrm>
                    <a:off x="1147" y="692"/>
                    <a:ext cx="5" cy="8"/>
                  </a:xfrm>
                  <a:custGeom>
                    <a:avLst/>
                    <a:gdLst/>
                    <a:ahLst/>
                    <a:cxnLst/>
                    <a:rect l="l" t="t" r="r" b="b"/>
                    <a:pathLst>
                      <a:path w="5" h="8" extrusionOk="0">
                        <a:moveTo>
                          <a:pt x="5" y="2"/>
                        </a:moveTo>
                        <a:lnTo>
                          <a:pt x="0" y="8"/>
                        </a:lnTo>
                        <a:lnTo>
                          <a:pt x="0" y="4"/>
                        </a:lnTo>
                        <a:lnTo>
                          <a:pt x="5" y="0"/>
                        </a:lnTo>
                        <a:lnTo>
                          <a:pt x="5" y="2"/>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7" name="Google Shape;1007;p4"/>
                  <p:cNvSpPr/>
                  <p:nvPr/>
                </p:nvSpPr>
                <p:spPr>
                  <a:xfrm>
                    <a:off x="1147" y="696"/>
                    <a:ext cx="5" cy="8"/>
                  </a:xfrm>
                  <a:custGeom>
                    <a:avLst/>
                    <a:gdLst/>
                    <a:ahLst/>
                    <a:cxnLst/>
                    <a:rect l="l" t="t" r="r" b="b"/>
                    <a:pathLst>
                      <a:path w="5" h="8" extrusionOk="0">
                        <a:moveTo>
                          <a:pt x="0" y="8"/>
                        </a:moveTo>
                        <a:lnTo>
                          <a:pt x="0" y="4"/>
                        </a:lnTo>
                        <a:lnTo>
                          <a:pt x="5" y="0"/>
                        </a:lnTo>
                        <a:lnTo>
                          <a:pt x="5" y="4"/>
                        </a:lnTo>
                        <a:lnTo>
                          <a:pt x="0" y="8"/>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8" name="Google Shape;1008;p4"/>
                  <p:cNvSpPr/>
                  <p:nvPr/>
                </p:nvSpPr>
                <p:spPr>
                  <a:xfrm>
                    <a:off x="1147" y="700"/>
                    <a:ext cx="5" cy="9"/>
                  </a:xfrm>
                  <a:custGeom>
                    <a:avLst/>
                    <a:gdLst/>
                    <a:ahLst/>
                    <a:cxnLst/>
                    <a:rect l="l" t="t" r="r" b="b"/>
                    <a:pathLst>
                      <a:path w="5" h="9" extrusionOk="0">
                        <a:moveTo>
                          <a:pt x="0" y="9"/>
                        </a:moveTo>
                        <a:lnTo>
                          <a:pt x="0" y="6"/>
                        </a:lnTo>
                        <a:lnTo>
                          <a:pt x="5" y="0"/>
                        </a:lnTo>
                        <a:lnTo>
                          <a:pt x="5" y="4"/>
                        </a:lnTo>
                        <a:lnTo>
                          <a:pt x="0" y="9"/>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9" name="Google Shape;1009;p4"/>
                  <p:cNvSpPr/>
                  <p:nvPr/>
                </p:nvSpPr>
                <p:spPr>
                  <a:xfrm>
                    <a:off x="1147" y="709"/>
                    <a:ext cx="5" cy="10"/>
                  </a:xfrm>
                  <a:custGeom>
                    <a:avLst/>
                    <a:gdLst/>
                    <a:ahLst/>
                    <a:cxnLst/>
                    <a:rect l="l" t="t" r="r" b="b"/>
                    <a:pathLst>
                      <a:path w="5" h="10" extrusionOk="0">
                        <a:moveTo>
                          <a:pt x="5" y="4"/>
                        </a:moveTo>
                        <a:lnTo>
                          <a:pt x="5" y="4"/>
                        </a:lnTo>
                        <a:lnTo>
                          <a:pt x="0" y="10"/>
                        </a:lnTo>
                        <a:lnTo>
                          <a:pt x="0" y="6"/>
                        </a:lnTo>
                        <a:lnTo>
                          <a:pt x="5" y="0"/>
                        </a:lnTo>
                        <a:lnTo>
                          <a:pt x="5" y="4"/>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0" name="Google Shape;1010;p4"/>
                  <p:cNvSpPr/>
                  <p:nvPr/>
                </p:nvSpPr>
                <p:spPr>
                  <a:xfrm>
                    <a:off x="1147" y="715"/>
                    <a:ext cx="5" cy="8"/>
                  </a:xfrm>
                  <a:custGeom>
                    <a:avLst/>
                    <a:gdLst/>
                    <a:ahLst/>
                    <a:cxnLst/>
                    <a:rect l="l" t="t" r="r" b="b"/>
                    <a:pathLst>
                      <a:path w="5" h="8" extrusionOk="0">
                        <a:moveTo>
                          <a:pt x="5" y="0"/>
                        </a:moveTo>
                        <a:lnTo>
                          <a:pt x="5" y="8"/>
                        </a:lnTo>
                        <a:lnTo>
                          <a:pt x="0" y="8"/>
                        </a:lnTo>
                        <a:lnTo>
                          <a:pt x="0" y="4"/>
                        </a:lnTo>
                        <a:lnTo>
                          <a:pt x="5"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1" name="Google Shape;1011;p4"/>
                  <p:cNvSpPr/>
                  <p:nvPr/>
                </p:nvSpPr>
                <p:spPr>
                  <a:xfrm>
                    <a:off x="1147" y="684"/>
                    <a:ext cx="5" cy="12"/>
                  </a:xfrm>
                  <a:custGeom>
                    <a:avLst/>
                    <a:gdLst/>
                    <a:ahLst/>
                    <a:cxnLst/>
                    <a:rect l="l" t="t" r="r" b="b"/>
                    <a:pathLst>
                      <a:path w="5" h="12" extrusionOk="0">
                        <a:moveTo>
                          <a:pt x="0" y="12"/>
                        </a:moveTo>
                        <a:lnTo>
                          <a:pt x="0" y="0"/>
                        </a:lnTo>
                        <a:lnTo>
                          <a:pt x="5" y="0"/>
                        </a:lnTo>
                        <a:lnTo>
                          <a:pt x="5" y="6"/>
                        </a:lnTo>
                        <a:lnTo>
                          <a:pt x="0" y="12"/>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2" name="Google Shape;1012;p4"/>
                  <p:cNvSpPr/>
                  <p:nvPr/>
                </p:nvSpPr>
                <p:spPr>
                  <a:xfrm>
                    <a:off x="1147" y="706"/>
                    <a:ext cx="5" cy="7"/>
                  </a:xfrm>
                  <a:custGeom>
                    <a:avLst/>
                    <a:gdLst/>
                    <a:ahLst/>
                    <a:cxnLst/>
                    <a:rect l="l" t="t" r="r" b="b"/>
                    <a:pathLst>
                      <a:path w="5" h="7" extrusionOk="0">
                        <a:moveTo>
                          <a:pt x="5" y="0"/>
                        </a:moveTo>
                        <a:lnTo>
                          <a:pt x="5" y="3"/>
                        </a:lnTo>
                        <a:lnTo>
                          <a:pt x="0" y="7"/>
                        </a:lnTo>
                        <a:lnTo>
                          <a:pt x="0" y="3"/>
                        </a:lnTo>
                        <a:lnTo>
                          <a:pt x="5"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3" name="Google Shape;1013;p4"/>
                  <p:cNvSpPr/>
                  <p:nvPr/>
                </p:nvSpPr>
                <p:spPr>
                  <a:xfrm>
                    <a:off x="1130" y="688"/>
                    <a:ext cx="30" cy="2"/>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14" name="Google Shape;1014;p4"/>
                  <p:cNvSpPr/>
                  <p:nvPr/>
                </p:nvSpPr>
                <p:spPr>
                  <a:xfrm>
                    <a:off x="1132" y="684"/>
                    <a:ext cx="26" cy="6"/>
                  </a:xfrm>
                  <a:custGeom>
                    <a:avLst/>
                    <a:gdLst/>
                    <a:ahLst/>
                    <a:cxnLst/>
                    <a:rect l="l" t="t" r="r" b="b"/>
                    <a:pathLst>
                      <a:path w="26" h="6" extrusionOk="0">
                        <a:moveTo>
                          <a:pt x="0" y="6"/>
                        </a:moveTo>
                        <a:lnTo>
                          <a:pt x="20" y="0"/>
                        </a:lnTo>
                        <a:lnTo>
                          <a:pt x="26" y="6"/>
                        </a:lnTo>
                        <a:lnTo>
                          <a:pt x="26" y="4"/>
                        </a:lnTo>
                        <a:lnTo>
                          <a:pt x="20" y="0"/>
                        </a:lnTo>
                        <a:lnTo>
                          <a:pt x="0" y="4"/>
                        </a:lnTo>
                        <a:lnTo>
                          <a:pt x="0" y="6"/>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5" name="Google Shape;1015;p4"/>
                  <p:cNvSpPr/>
                  <p:nvPr/>
                </p:nvSpPr>
                <p:spPr>
                  <a:xfrm>
                    <a:off x="1132" y="690"/>
                    <a:ext cx="0" cy="2"/>
                  </a:xfrm>
                  <a:custGeom>
                    <a:avLst/>
                    <a:gdLst/>
                    <a:ahLst/>
                    <a:cxnLst/>
                    <a:rect l="l" t="t" r="r" b="b"/>
                    <a:pathLst>
                      <a:path w="120000" h="2" extrusionOk="0">
                        <a:moveTo>
                          <a:pt x="0" y="0"/>
                        </a:moveTo>
                        <a:lnTo>
                          <a:pt x="0" y="2"/>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016" name="Google Shape;1016;p4"/>
                  <p:cNvCxnSpPr/>
                  <p:nvPr/>
                </p:nvCxnSpPr>
                <p:spPr>
                  <a:xfrm>
                    <a:off x="1132" y="690"/>
                    <a:ext cx="0" cy="2"/>
                  </a:xfrm>
                  <a:prstGeom prst="straightConnector1">
                    <a:avLst/>
                  </a:prstGeom>
                  <a:noFill/>
                  <a:ln>
                    <a:noFill/>
                  </a:ln>
                </p:spPr>
              </p:cxnSp>
              <p:sp>
                <p:nvSpPr>
                  <p:cNvPr id="1017" name="Google Shape;1017;p4"/>
                  <p:cNvSpPr/>
                  <p:nvPr/>
                </p:nvSpPr>
                <p:spPr>
                  <a:xfrm>
                    <a:off x="1132" y="696"/>
                    <a:ext cx="0" cy="11"/>
                  </a:xfrm>
                  <a:custGeom>
                    <a:avLst/>
                    <a:gdLst/>
                    <a:ahLst/>
                    <a:cxnLst/>
                    <a:rect l="l" t="t" r="r" b="b"/>
                    <a:pathLst>
                      <a:path w="120000" h="11" extrusionOk="0">
                        <a:moveTo>
                          <a:pt x="0" y="0"/>
                        </a:moveTo>
                        <a:lnTo>
                          <a:pt x="0" y="11"/>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018" name="Google Shape;1018;p4"/>
                  <p:cNvCxnSpPr/>
                  <p:nvPr/>
                </p:nvCxnSpPr>
                <p:spPr>
                  <a:xfrm>
                    <a:off x="1132" y="696"/>
                    <a:ext cx="0" cy="11"/>
                  </a:xfrm>
                  <a:prstGeom prst="straightConnector1">
                    <a:avLst/>
                  </a:prstGeom>
                  <a:noFill/>
                  <a:ln>
                    <a:noFill/>
                  </a:ln>
                </p:spPr>
              </p:cxnSp>
              <p:cxnSp>
                <p:nvCxnSpPr>
                  <p:cNvPr id="1019" name="Google Shape;1019;p4"/>
                  <p:cNvCxnSpPr/>
                  <p:nvPr/>
                </p:nvCxnSpPr>
                <p:spPr>
                  <a:xfrm>
                    <a:off x="1132" y="709"/>
                    <a:ext cx="0" cy="0"/>
                  </a:xfrm>
                  <a:prstGeom prst="straightConnector1">
                    <a:avLst/>
                  </a:prstGeom>
                  <a:noFill/>
                  <a:ln>
                    <a:noFill/>
                  </a:ln>
                </p:spPr>
              </p:cxnSp>
              <p:cxnSp>
                <p:nvCxnSpPr>
                  <p:cNvPr id="1020" name="Google Shape;1020;p4"/>
                  <p:cNvCxnSpPr/>
                  <p:nvPr/>
                </p:nvCxnSpPr>
                <p:spPr>
                  <a:xfrm>
                    <a:off x="1132" y="709"/>
                    <a:ext cx="0" cy="0"/>
                  </a:xfrm>
                  <a:prstGeom prst="straightConnector1">
                    <a:avLst/>
                  </a:prstGeom>
                  <a:noFill/>
                  <a:ln>
                    <a:noFill/>
                  </a:ln>
                </p:spPr>
              </p:cxnSp>
              <p:sp>
                <p:nvSpPr>
                  <p:cNvPr id="1021" name="Google Shape;1021;p4"/>
                  <p:cNvSpPr/>
                  <p:nvPr/>
                </p:nvSpPr>
                <p:spPr>
                  <a:xfrm>
                    <a:off x="1124" y="700"/>
                    <a:ext cx="34" cy="4"/>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22" name="Google Shape;1022;p4"/>
                  <p:cNvSpPr/>
                  <p:nvPr/>
                </p:nvSpPr>
                <p:spPr>
                  <a:xfrm>
                    <a:off x="1122" y="711"/>
                    <a:ext cx="36" cy="4"/>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23" name="Google Shape;1023;p4"/>
                  <p:cNvSpPr/>
                  <p:nvPr/>
                </p:nvSpPr>
                <p:spPr>
                  <a:xfrm>
                    <a:off x="1122" y="723"/>
                    <a:ext cx="36" cy="2"/>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24" name="Google Shape;1024;p4"/>
                  <p:cNvSpPr/>
                  <p:nvPr/>
                </p:nvSpPr>
                <p:spPr>
                  <a:xfrm>
                    <a:off x="1143" y="702"/>
                    <a:ext cx="13" cy="11"/>
                  </a:xfrm>
                  <a:custGeom>
                    <a:avLst/>
                    <a:gdLst/>
                    <a:ahLst/>
                    <a:cxnLst/>
                    <a:rect l="l" t="t" r="r" b="b"/>
                    <a:pathLst>
                      <a:path w="13" h="11" extrusionOk="0">
                        <a:moveTo>
                          <a:pt x="13" y="0"/>
                        </a:moveTo>
                        <a:lnTo>
                          <a:pt x="6" y="11"/>
                        </a:lnTo>
                        <a:lnTo>
                          <a:pt x="0" y="0"/>
                        </a:lnTo>
                        <a:lnTo>
                          <a:pt x="13"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5" name="Google Shape;1025;p4"/>
                  <p:cNvSpPr/>
                  <p:nvPr/>
                </p:nvSpPr>
                <p:spPr>
                  <a:xfrm>
                    <a:off x="1143" y="702"/>
                    <a:ext cx="13" cy="11"/>
                  </a:xfrm>
                  <a:custGeom>
                    <a:avLst/>
                    <a:gdLst/>
                    <a:ahLst/>
                    <a:cxnLst/>
                    <a:rect l="l" t="t" r="r" b="b"/>
                    <a:pathLst>
                      <a:path w="13" h="11" extrusionOk="0">
                        <a:moveTo>
                          <a:pt x="13" y="0"/>
                        </a:moveTo>
                        <a:lnTo>
                          <a:pt x="6" y="11"/>
                        </a:lnTo>
                        <a:lnTo>
                          <a:pt x="0"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6" name="Google Shape;1026;p4"/>
                  <p:cNvSpPr/>
                  <p:nvPr/>
                </p:nvSpPr>
                <p:spPr>
                  <a:xfrm>
                    <a:off x="1124" y="702"/>
                    <a:ext cx="13" cy="11"/>
                  </a:xfrm>
                  <a:custGeom>
                    <a:avLst/>
                    <a:gdLst/>
                    <a:ahLst/>
                    <a:cxnLst/>
                    <a:rect l="l" t="t" r="r" b="b"/>
                    <a:pathLst>
                      <a:path w="13" h="11" extrusionOk="0">
                        <a:moveTo>
                          <a:pt x="0" y="11"/>
                        </a:moveTo>
                        <a:lnTo>
                          <a:pt x="6" y="0"/>
                        </a:lnTo>
                        <a:lnTo>
                          <a:pt x="13" y="11"/>
                        </a:lnTo>
                        <a:lnTo>
                          <a:pt x="0" y="11"/>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7" name="Google Shape;1027;p4"/>
                  <p:cNvSpPr/>
                  <p:nvPr/>
                </p:nvSpPr>
                <p:spPr>
                  <a:xfrm>
                    <a:off x="1124" y="702"/>
                    <a:ext cx="13" cy="11"/>
                  </a:xfrm>
                  <a:custGeom>
                    <a:avLst/>
                    <a:gdLst/>
                    <a:ahLst/>
                    <a:cxnLst/>
                    <a:rect l="l" t="t" r="r" b="b"/>
                    <a:pathLst>
                      <a:path w="13" h="11" extrusionOk="0">
                        <a:moveTo>
                          <a:pt x="0" y="11"/>
                        </a:moveTo>
                        <a:lnTo>
                          <a:pt x="6" y="0"/>
                        </a:lnTo>
                        <a:lnTo>
                          <a:pt x="13" y="11"/>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8" name="Google Shape;1028;p4"/>
                  <p:cNvSpPr/>
                  <p:nvPr/>
                </p:nvSpPr>
                <p:spPr>
                  <a:xfrm>
                    <a:off x="1141" y="771"/>
                    <a:ext cx="2" cy="3"/>
                  </a:xfrm>
                  <a:prstGeom prst="ellipse">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29" name="Google Shape;1029;p4"/>
                  <p:cNvSpPr/>
                  <p:nvPr/>
                </p:nvSpPr>
                <p:spPr>
                  <a:xfrm>
                    <a:off x="1141" y="774"/>
                    <a:ext cx="2" cy="4"/>
                  </a:xfrm>
                  <a:custGeom>
                    <a:avLst/>
                    <a:gdLst/>
                    <a:ahLst/>
                    <a:cxnLst/>
                    <a:rect l="l" t="t" r="r" b="b"/>
                    <a:pathLst>
                      <a:path w="1" h="2" extrusionOk="0">
                        <a:moveTo>
                          <a:pt x="0" y="2"/>
                        </a:moveTo>
                        <a:cubicBezTo>
                          <a:pt x="0" y="0"/>
                          <a:pt x="0" y="0"/>
                          <a:pt x="0" y="0"/>
                        </a:cubicBezTo>
                        <a:cubicBezTo>
                          <a:pt x="0" y="0"/>
                          <a:pt x="1" y="0"/>
                          <a:pt x="1" y="0"/>
                        </a:cubicBezTo>
                        <a:cubicBezTo>
                          <a:pt x="1" y="0"/>
                          <a:pt x="1" y="0"/>
                          <a:pt x="1" y="0"/>
                        </a:cubicBezTo>
                        <a:cubicBezTo>
                          <a:pt x="1" y="2"/>
                          <a:pt x="1" y="2"/>
                          <a:pt x="1" y="2"/>
                        </a:cubicBezTo>
                        <a:lnTo>
                          <a:pt x="0" y="2"/>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030" name="Google Shape;1030;p4"/>
                  <p:cNvCxnSpPr/>
                  <p:nvPr/>
                </p:nvCxnSpPr>
                <p:spPr>
                  <a:xfrm>
                    <a:off x="1141" y="761"/>
                    <a:ext cx="0" cy="0"/>
                  </a:xfrm>
                  <a:prstGeom prst="straightConnector1">
                    <a:avLst/>
                  </a:prstGeom>
                  <a:noFill/>
                  <a:ln>
                    <a:noFill/>
                  </a:ln>
                </p:spPr>
              </p:cxnSp>
              <p:cxnSp>
                <p:nvCxnSpPr>
                  <p:cNvPr id="1031" name="Google Shape;1031;p4"/>
                  <p:cNvCxnSpPr/>
                  <p:nvPr/>
                </p:nvCxnSpPr>
                <p:spPr>
                  <a:xfrm>
                    <a:off x="1141" y="761"/>
                    <a:ext cx="0" cy="0"/>
                  </a:xfrm>
                  <a:prstGeom prst="straightConnector1">
                    <a:avLst/>
                  </a:prstGeom>
                  <a:noFill/>
                  <a:ln>
                    <a:noFill/>
                  </a:ln>
                </p:spPr>
              </p:cxnSp>
              <p:sp>
                <p:nvSpPr>
                  <p:cNvPr id="1032" name="Google Shape;1032;p4"/>
                  <p:cNvSpPr/>
                  <p:nvPr/>
                </p:nvSpPr>
                <p:spPr>
                  <a:xfrm>
                    <a:off x="1141" y="765"/>
                    <a:ext cx="0" cy="6"/>
                  </a:xfrm>
                  <a:custGeom>
                    <a:avLst/>
                    <a:gdLst/>
                    <a:ahLst/>
                    <a:cxnLst/>
                    <a:rect l="l" t="t" r="r" b="b"/>
                    <a:pathLst>
                      <a:path w="120000" h="6" extrusionOk="0">
                        <a:moveTo>
                          <a:pt x="0" y="0"/>
                        </a:moveTo>
                        <a:lnTo>
                          <a:pt x="0" y="6"/>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033" name="Google Shape;1033;p4"/>
                  <p:cNvCxnSpPr/>
                  <p:nvPr/>
                </p:nvCxnSpPr>
                <p:spPr>
                  <a:xfrm>
                    <a:off x="1141" y="765"/>
                    <a:ext cx="0" cy="6"/>
                  </a:xfrm>
                  <a:prstGeom prst="straightConnector1">
                    <a:avLst/>
                  </a:prstGeom>
                  <a:noFill/>
                  <a:ln>
                    <a:noFill/>
                  </a:ln>
                </p:spPr>
              </p:cxnSp>
              <p:sp>
                <p:nvSpPr>
                  <p:cNvPr id="1034" name="Google Shape;1034;p4"/>
                  <p:cNvSpPr/>
                  <p:nvPr/>
                </p:nvSpPr>
                <p:spPr>
                  <a:xfrm>
                    <a:off x="1141" y="772"/>
                    <a:ext cx="0" cy="2"/>
                  </a:xfrm>
                  <a:custGeom>
                    <a:avLst/>
                    <a:gdLst/>
                    <a:ahLst/>
                    <a:cxnLst/>
                    <a:rect l="l" t="t" r="r" b="b"/>
                    <a:pathLst>
                      <a:path w="120000" h="2" extrusionOk="0">
                        <a:moveTo>
                          <a:pt x="0" y="0"/>
                        </a:moveTo>
                        <a:lnTo>
                          <a:pt x="0" y="2"/>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035" name="Google Shape;1035;p4"/>
                  <p:cNvCxnSpPr/>
                  <p:nvPr/>
                </p:nvCxnSpPr>
                <p:spPr>
                  <a:xfrm>
                    <a:off x="1141" y="772"/>
                    <a:ext cx="0" cy="2"/>
                  </a:xfrm>
                  <a:prstGeom prst="straightConnector1">
                    <a:avLst/>
                  </a:prstGeom>
                  <a:noFill/>
                  <a:ln>
                    <a:noFill/>
                  </a:ln>
                </p:spPr>
              </p:cxnSp>
              <p:sp>
                <p:nvSpPr>
                  <p:cNvPr id="1036" name="Google Shape;1036;p4"/>
                  <p:cNvSpPr/>
                  <p:nvPr/>
                </p:nvSpPr>
                <p:spPr>
                  <a:xfrm>
                    <a:off x="1124" y="767"/>
                    <a:ext cx="34" cy="2"/>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37" name="Google Shape;1037;p4"/>
                  <p:cNvSpPr/>
                  <p:nvPr/>
                </p:nvSpPr>
                <p:spPr>
                  <a:xfrm>
                    <a:off x="1124" y="778"/>
                    <a:ext cx="34" cy="2"/>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38" name="Google Shape;1038;p4"/>
                  <p:cNvSpPr/>
                  <p:nvPr/>
                </p:nvSpPr>
                <p:spPr>
                  <a:xfrm>
                    <a:off x="1143" y="769"/>
                    <a:ext cx="13" cy="11"/>
                  </a:xfrm>
                  <a:custGeom>
                    <a:avLst/>
                    <a:gdLst/>
                    <a:ahLst/>
                    <a:cxnLst/>
                    <a:rect l="l" t="t" r="r" b="b"/>
                    <a:pathLst>
                      <a:path w="13" h="11" extrusionOk="0">
                        <a:moveTo>
                          <a:pt x="13" y="0"/>
                        </a:moveTo>
                        <a:lnTo>
                          <a:pt x="6" y="11"/>
                        </a:lnTo>
                        <a:lnTo>
                          <a:pt x="0" y="0"/>
                        </a:lnTo>
                        <a:lnTo>
                          <a:pt x="13"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9" name="Google Shape;1039;p4"/>
                  <p:cNvSpPr/>
                  <p:nvPr/>
                </p:nvSpPr>
                <p:spPr>
                  <a:xfrm>
                    <a:off x="1143" y="769"/>
                    <a:ext cx="13" cy="11"/>
                  </a:xfrm>
                  <a:custGeom>
                    <a:avLst/>
                    <a:gdLst/>
                    <a:ahLst/>
                    <a:cxnLst/>
                    <a:rect l="l" t="t" r="r" b="b"/>
                    <a:pathLst>
                      <a:path w="13" h="11" extrusionOk="0">
                        <a:moveTo>
                          <a:pt x="13" y="0"/>
                        </a:moveTo>
                        <a:lnTo>
                          <a:pt x="6" y="11"/>
                        </a:lnTo>
                        <a:lnTo>
                          <a:pt x="0"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0" name="Google Shape;1040;p4"/>
                  <p:cNvSpPr/>
                  <p:nvPr/>
                </p:nvSpPr>
                <p:spPr>
                  <a:xfrm>
                    <a:off x="1124" y="769"/>
                    <a:ext cx="13" cy="11"/>
                  </a:xfrm>
                  <a:custGeom>
                    <a:avLst/>
                    <a:gdLst/>
                    <a:ahLst/>
                    <a:cxnLst/>
                    <a:rect l="l" t="t" r="r" b="b"/>
                    <a:pathLst>
                      <a:path w="13" h="11" extrusionOk="0">
                        <a:moveTo>
                          <a:pt x="0" y="11"/>
                        </a:moveTo>
                        <a:lnTo>
                          <a:pt x="8" y="0"/>
                        </a:lnTo>
                        <a:lnTo>
                          <a:pt x="13" y="11"/>
                        </a:lnTo>
                        <a:lnTo>
                          <a:pt x="0" y="11"/>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1" name="Google Shape;1041;p4"/>
                  <p:cNvSpPr/>
                  <p:nvPr/>
                </p:nvSpPr>
                <p:spPr>
                  <a:xfrm>
                    <a:off x="1124" y="769"/>
                    <a:ext cx="13" cy="11"/>
                  </a:xfrm>
                  <a:custGeom>
                    <a:avLst/>
                    <a:gdLst/>
                    <a:ahLst/>
                    <a:cxnLst/>
                    <a:rect l="l" t="t" r="r" b="b"/>
                    <a:pathLst>
                      <a:path w="13" h="11" extrusionOk="0">
                        <a:moveTo>
                          <a:pt x="0" y="11"/>
                        </a:moveTo>
                        <a:lnTo>
                          <a:pt x="8" y="0"/>
                        </a:lnTo>
                        <a:lnTo>
                          <a:pt x="13" y="11"/>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2" name="Google Shape;1042;p4"/>
                  <p:cNvSpPr/>
                  <p:nvPr/>
                </p:nvSpPr>
                <p:spPr>
                  <a:xfrm>
                    <a:off x="1122" y="725"/>
                    <a:ext cx="36" cy="42"/>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43" name="Google Shape;1043;p4"/>
                  <p:cNvSpPr/>
                  <p:nvPr/>
                </p:nvSpPr>
                <p:spPr>
                  <a:xfrm>
                    <a:off x="1124" y="799"/>
                    <a:ext cx="34" cy="123"/>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44" name="Google Shape;1044;p4"/>
                  <p:cNvSpPr/>
                  <p:nvPr/>
                </p:nvSpPr>
                <p:spPr>
                  <a:xfrm>
                    <a:off x="1126" y="707"/>
                    <a:ext cx="11" cy="8"/>
                  </a:xfrm>
                  <a:custGeom>
                    <a:avLst/>
                    <a:gdLst/>
                    <a:ahLst/>
                    <a:cxnLst/>
                    <a:rect l="l" t="t" r="r" b="b"/>
                    <a:pathLst>
                      <a:path w="11" h="8" extrusionOk="0">
                        <a:moveTo>
                          <a:pt x="11" y="0"/>
                        </a:moveTo>
                        <a:lnTo>
                          <a:pt x="0" y="8"/>
                        </a:lnTo>
                        <a:lnTo>
                          <a:pt x="11"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045" name="Google Shape;1045;p4"/>
                  <p:cNvCxnSpPr/>
                  <p:nvPr/>
                </p:nvCxnSpPr>
                <p:spPr>
                  <a:xfrm flipH="1">
                    <a:off x="1126" y="707"/>
                    <a:ext cx="11" cy="8"/>
                  </a:xfrm>
                  <a:prstGeom prst="straightConnector1">
                    <a:avLst/>
                  </a:prstGeom>
                  <a:noFill/>
                  <a:ln>
                    <a:noFill/>
                  </a:ln>
                </p:spPr>
              </p:cxnSp>
              <p:sp>
                <p:nvSpPr>
                  <p:cNvPr id="1046" name="Google Shape;1046;p4"/>
                  <p:cNvSpPr/>
                  <p:nvPr/>
                </p:nvSpPr>
                <p:spPr>
                  <a:xfrm>
                    <a:off x="1171" y="742"/>
                    <a:ext cx="4" cy="2"/>
                  </a:xfrm>
                  <a:prstGeom prst="ellipse">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47" name="Google Shape;1047;p4"/>
                  <p:cNvSpPr/>
                  <p:nvPr/>
                </p:nvSpPr>
                <p:spPr>
                  <a:xfrm>
                    <a:off x="1171" y="744"/>
                    <a:ext cx="4" cy="6"/>
                  </a:xfrm>
                  <a:custGeom>
                    <a:avLst/>
                    <a:gdLst/>
                    <a:ahLst/>
                    <a:cxnLst/>
                    <a:rect l="l" t="t" r="r" b="b"/>
                    <a:pathLst>
                      <a:path w="2" h="3" extrusionOk="0">
                        <a:moveTo>
                          <a:pt x="2" y="3"/>
                        </a:moveTo>
                        <a:cubicBezTo>
                          <a:pt x="2" y="1"/>
                          <a:pt x="2" y="1"/>
                          <a:pt x="2" y="1"/>
                        </a:cubicBezTo>
                        <a:cubicBezTo>
                          <a:pt x="2" y="0"/>
                          <a:pt x="1" y="0"/>
                          <a:pt x="1" y="0"/>
                        </a:cubicBezTo>
                        <a:cubicBezTo>
                          <a:pt x="1" y="0"/>
                          <a:pt x="0" y="0"/>
                          <a:pt x="0" y="1"/>
                        </a:cubicBezTo>
                        <a:cubicBezTo>
                          <a:pt x="0" y="3"/>
                          <a:pt x="0" y="3"/>
                          <a:pt x="0" y="3"/>
                        </a:cubicBezTo>
                        <a:lnTo>
                          <a:pt x="2" y="3"/>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8" name="Google Shape;1048;p4"/>
                  <p:cNvSpPr/>
                  <p:nvPr/>
                </p:nvSpPr>
                <p:spPr>
                  <a:xfrm>
                    <a:off x="1179" y="753"/>
                    <a:ext cx="2" cy="2"/>
                  </a:xfrm>
                  <a:prstGeom prst="ellipse">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49" name="Google Shape;1049;p4"/>
                  <p:cNvSpPr/>
                  <p:nvPr/>
                </p:nvSpPr>
                <p:spPr>
                  <a:xfrm>
                    <a:off x="1179" y="755"/>
                    <a:ext cx="2" cy="6"/>
                  </a:xfrm>
                  <a:custGeom>
                    <a:avLst/>
                    <a:gdLst/>
                    <a:ahLst/>
                    <a:cxnLst/>
                    <a:rect l="l" t="t" r="r" b="b"/>
                    <a:pathLst>
                      <a:path w="1" h="3" extrusionOk="0">
                        <a:moveTo>
                          <a:pt x="1" y="3"/>
                        </a:moveTo>
                        <a:cubicBezTo>
                          <a:pt x="1" y="1"/>
                          <a:pt x="1" y="1"/>
                          <a:pt x="1" y="1"/>
                        </a:cubicBezTo>
                        <a:cubicBezTo>
                          <a:pt x="1" y="0"/>
                          <a:pt x="1" y="0"/>
                          <a:pt x="0" y="0"/>
                        </a:cubicBezTo>
                        <a:cubicBezTo>
                          <a:pt x="0" y="0"/>
                          <a:pt x="0" y="0"/>
                          <a:pt x="0" y="1"/>
                        </a:cubicBezTo>
                        <a:cubicBezTo>
                          <a:pt x="0" y="3"/>
                          <a:pt x="0" y="3"/>
                          <a:pt x="0" y="3"/>
                        </a:cubicBezTo>
                        <a:lnTo>
                          <a:pt x="1" y="3"/>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0" name="Google Shape;1050;p4"/>
                  <p:cNvSpPr/>
                  <p:nvPr/>
                </p:nvSpPr>
                <p:spPr>
                  <a:xfrm>
                    <a:off x="1164" y="728"/>
                    <a:ext cx="4" cy="8"/>
                  </a:xfrm>
                  <a:custGeom>
                    <a:avLst/>
                    <a:gdLst/>
                    <a:ahLst/>
                    <a:cxnLst/>
                    <a:rect l="l" t="t" r="r" b="b"/>
                    <a:pathLst>
                      <a:path w="4" h="8" extrusionOk="0">
                        <a:moveTo>
                          <a:pt x="0" y="2"/>
                        </a:moveTo>
                        <a:lnTo>
                          <a:pt x="4" y="8"/>
                        </a:lnTo>
                        <a:lnTo>
                          <a:pt x="4" y="4"/>
                        </a:lnTo>
                        <a:lnTo>
                          <a:pt x="0" y="0"/>
                        </a:lnTo>
                        <a:lnTo>
                          <a:pt x="0" y="2"/>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1" name="Google Shape;1051;p4"/>
                  <p:cNvSpPr/>
                  <p:nvPr/>
                </p:nvSpPr>
                <p:spPr>
                  <a:xfrm>
                    <a:off x="1164" y="732"/>
                    <a:ext cx="4" cy="8"/>
                  </a:xfrm>
                  <a:custGeom>
                    <a:avLst/>
                    <a:gdLst/>
                    <a:ahLst/>
                    <a:cxnLst/>
                    <a:rect l="l" t="t" r="r" b="b"/>
                    <a:pathLst>
                      <a:path w="4" h="8" extrusionOk="0">
                        <a:moveTo>
                          <a:pt x="4" y="8"/>
                        </a:moveTo>
                        <a:lnTo>
                          <a:pt x="4" y="4"/>
                        </a:lnTo>
                        <a:lnTo>
                          <a:pt x="0" y="0"/>
                        </a:lnTo>
                        <a:lnTo>
                          <a:pt x="0" y="4"/>
                        </a:lnTo>
                        <a:lnTo>
                          <a:pt x="4" y="8"/>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2" name="Google Shape;1052;p4"/>
                  <p:cNvSpPr/>
                  <p:nvPr/>
                </p:nvSpPr>
                <p:spPr>
                  <a:xfrm>
                    <a:off x="1164" y="736"/>
                    <a:ext cx="4" cy="8"/>
                  </a:xfrm>
                  <a:custGeom>
                    <a:avLst/>
                    <a:gdLst/>
                    <a:ahLst/>
                    <a:cxnLst/>
                    <a:rect l="l" t="t" r="r" b="b"/>
                    <a:pathLst>
                      <a:path w="4" h="8" extrusionOk="0">
                        <a:moveTo>
                          <a:pt x="4" y="8"/>
                        </a:moveTo>
                        <a:lnTo>
                          <a:pt x="4" y="6"/>
                        </a:lnTo>
                        <a:lnTo>
                          <a:pt x="0" y="0"/>
                        </a:lnTo>
                        <a:lnTo>
                          <a:pt x="0" y="4"/>
                        </a:lnTo>
                        <a:lnTo>
                          <a:pt x="4" y="8"/>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3" name="Google Shape;1053;p4"/>
                  <p:cNvSpPr/>
                  <p:nvPr/>
                </p:nvSpPr>
                <p:spPr>
                  <a:xfrm>
                    <a:off x="1164" y="746"/>
                    <a:ext cx="4" cy="7"/>
                  </a:xfrm>
                  <a:custGeom>
                    <a:avLst/>
                    <a:gdLst/>
                    <a:ahLst/>
                    <a:cxnLst/>
                    <a:rect l="l" t="t" r="r" b="b"/>
                    <a:pathLst>
                      <a:path w="4" h="7" extrusionOk="0">
                        <a:moveTo>
                          <a:pt x="0" y="4"/>
                        </a:moveTo>
                        <a:lnTo>
                          <a:pt x="0" y="4"/>
                        </a:lnTo>
                        <a:lnTo>
                          <a:pt x="4" y="7"/>
                        </a:lnTo>
                        <a:lnTo>
                          <a:pt x="4" y="5"/>
                        </a:lnTo>
                        <a:lnTo>
                          <a:pt x="0" y="0"/>
                        </a:lnTo>
                        <a:lnTo>
                          <a:pt x="0" y="4"/>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4" name="Google Shape;1054;p4"/>
                  <p:cNvSpPr/>
                  <p:nvPr/>
                </p:nvSpPr>
                <p:spPr>
                  <a:xfrm>
                    <a:off x="1164" y="751"/>
                    <a:ext cx="4" cy="8"/>
                  </a:xfrm>
                  <a:custGeom>
                    <a:avLst/>
                    <a:gdLst/>
                    <a:ahLst/>
                    <a:cxnLst/>
                    <a:rect l="l" t="t" r="r" b="b"/>
                    <a:pathLst>
                      <a:path w="4" h="8" extrusionOk="0">
                        <a:moveTo>
                          <a:pt x="0" y="0"/>
                        </a:moveTo>
                        <a:lnTo>
                          <a:pt x="0" y="8"/>
                        </a:lnTo>
                        <a:lnTo>
                          <a:pt x="4" y="8"/>
                        </a:lnTo>
                        <a:lnTo>
                          <a:pt x="4" y="4"/>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5" name="Google Shape;1055;p4"/>
                  <p:cNvSpPr/>
                  <p:nvPr/>
                </p:nvSpPr>
                <p:spPr>
                  <a:xfrm>
                    <a:off x="1164" y="721"/>
                    <a:ext cx="4" cy="11"/>
                  </a:xfrm>
                  <a:custGeom>
                    <a:avLst/>
                    <a:gdLst/>
                    <a:ahLst/>
                    <a:cxnLst/>
                    <a:rect l="l" t="t" r="r" b="b"/>
                    <a:pathLst>
                      <a:path w="4" h="11" extrusionOk="0">
                        <a:moveTo>
                          <a:pt x="4" y="11"/>
                        </a:moveTo>
                        <a:lnTo>
                          <a:pt x="4" y="0"/>
                        </a:lnTo>
                        <a:lnTo>
                          <a:pt x="0" y="0"/>
                        </a:lnTo>
                        <a:lnTo>
                          <a:pt x="0" y="6"/>
                        </a:lnTo>
                        <a:lnTo>
                          <a:pt x="4" y="11"/>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6" name="Google Shape;1056;p4"/>
                  <p:cNvSpPr/>
                  <p:nvPr/>
                </p:nvSpPr>
                <p:spPr>
                  <a:xfrm>
                    <a:off x="1164" y="742"/>
                    <a:ext cx="4" cy="8"/>
                  </a:xfrm>
                  <a:custGeom>
                    <a:avLst/>
                    <a:gdLst/>
                    <a:ahLst/>
                    <a:cxnLst/>
                    <a:rect l="l" t="t" r="r" b="b"/>
                    <a:pathLst>
                      <a:path w="4" h="8" extrusionOk="0">
                        <a:moveTo>
                          <a:pt x="0" y="0"/>
                        </a:moveTo>
                        <a:lnTo>
                          <a:pt x="0" y="4"/>
                        </a:lnTo>
                        <a:lnTo>
                          <a:pt x="4" y="8"/>
                        </a:lnTo>
                        <a:lnTo>
                          <a:pt x="4" y="4"/>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7" name="Google Shape;1057;p4"/>
                  <p:cNvSpPr/>
                  <p:nvPr/>
                </p:nvSpPr>
                <p:spPr>
                  <a:xfrm>
                    <a:off x="1156" y="725"/>
                    <a:ext cx="29" cy="2"/>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58" name="Google Shape;1058;p4"/>
                  <p:cNvSpPr/>
                  <p:nvPr/>
                </p:nvSpPr>
                <p:spPr>
                  <a:xfrm>
                    <a:off x="1156" y="721"/>
                    <a:ext cx="29" cy="6"/>
                  </a:xfrm>
                  <a:custGeom>
                    <a:avLst/>
                    <a:gdLst/>
                    <a:ahLst/>
                    <a:cxnLst/>
                    <a:rect l="l" t="t" r="r" b="b"/>
                    <a:pathLst>
                      <a:path w="29" h="6" extrusionOk="0">
                        <a:moveTo>
                          <a:pt x="29" y="6"/>
                        </a:moveTo>
                        <a:lnTo>
                          <a:pt x="8" y="0"/>
                        </a:lnTo>
                        <a:lnTo>
                          <a:pt x="0" y="6"/>
                        </a:lnTo>
                        <a:lnTo>
                          <a:pt x="0" y="4"/>
                        </a:lnTo>
                        <a:lnTo>
                          <a:pt x="8" y="0"/>
                        </a:lnTo>
                        <a:lnTo>
                          <a:pt x="29" y="4"/>
                        </a:lnTo>
                        <a:lnTo>
                          <a:pt x="29" y="6"/>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9" name="Google Shape;1059;p4"/>
                  <p:cNvSpPr/>
                  <p:nvPr/>
                </p:nvSpPr>
                <p:spPr>
                  <a:xfrm>
                    <a:off x="1183" y="727"/>
                    <a:ext cx="0" cy="1"/>
                  </a:xfrm>
                  <a:custGeom>
                    <a:avLst/>
                    <a:gdLst/>
                    <a:ahLst/>
                    <a:cxnLst/>
                    <a:rect l="l" t="t" r="r" b="b"/>
                    <a:pathLst>
                      <a:path w="120000" h="1" extrusionOk="0">
                        <a:moveTo>
                          <a:pt x="0" y="0"/>
                        </a:moveTo>
                        <a:lnTo>
                          <a:pt x="0" y="1"/>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060" name="Google Shape;1060;p4"/>
                  <p:cNvCxnSpPr/>
                  <p:nvPr/>
                </p:nvCxnSpPr>
                <p:spPr>
                  <a:xfrm>
                    <a:off x="1183" y="727"/>
                    <a:ext cx="0" cy="1"/>
                  </a:xfrm>
                  <a:prstGeom prst="straightConnector1">
                    <a:avLst/>
                  </a:prstGeom>
                  <a:noFill/>
                  <a:ln>
                    <a:noFill/>
                  </a:ln>
                </p:spPr>
              </p:cxnSp>
              <p:sp>
                <p:nvSpPr>
                  <p:cNvPr id="1061" name="Google Shape;1061;p4"/>
                  <p:cNvSpPr/>
                  <p:nvPr/>
                </p:nvSpPr>
                <p:spPr>
                  <a:xfrm>
                    <a:off x="1183" y="732"/>
                    <a:ext cx="0" cy="12"/>
                  </a:xfrm>
                  <a:custGeom>
                    <a:avLst/>
                    <a:gdLst/>
                    <a:ahLst/>
                    <a:cxnLst/>
                    <a:rect l="l" t="t" r="r" b="b"/>
                    <a:pathLst>
                      <a:path w="120000" h="12" extrusionOk="0">
                        <a:moveTo>
                          <a:pt x="0" y="0"/>
                        </a:moveTo>
                        <a:lnTo>
                          <a:pt x="0" y="12"/>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062" name="Google Shape;1062;p4"/>
                  <p:cNvCxnSpPr/>
                  <p:nvPr/>
                </p:nvCxnSpPr>
                <p:spPr>
                  <a:xfrm>
                    <a:off x="1183" y="732"/>
                    <a:ext cx="0" cy="12"/>
                  </a:xfrm>
                  <a:prstGeom prst="straightConnector1">
                    <a:avLst/>
                  </a:prstGeom>
                  <a:noFill/>
                  <a:ln>
                    <a:noFill/>
                  </a:ln>
                </p:spPr>
              </p:cxnSp>
              <p:sp>
                <p:nvSpPr>
                  <p:cNvPr id="1063" name="Google Shape;1063;p4"/>
                  <p:cNvSpPr/>
                  <p:nvPr/>
                </p:nvSpPr>
                <p:spPr>
                  <a:xfrm>
                    <a:off x="1183" y="744"/>
                    <a:ext cx="0" cy="2"/>
                  </a:xfrm>
                  <a:custGeom>
                    <a:avLst/>
                    <a:gdLst/>
                    <a:ahLst/>
                    <a:cxnLst/>
                    <a:rect l="l" t="t" r="r" b="b"/>
                    <a:pathLst>
                      <a:path w="120000" h="2" extrusionOk="0">
                        <a:moveTo>
                          <a:pt x="0" y="0"/>
                        </a:moveTo>
                        <a:lnTo>
                          <a:pt x="0" y="2"/>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064" name="Google Shape;1064;p4"/>
                  <p:cNvCxnSpPr/>
                  <p:nvPr/>
                </p:nvCxnSpPr>
                <p:spPr>
                  <a:xfrm>
                    <a:off x="1183" y="744"/>
                    <a:ext cx="0" cy="2"/>
                  </a:xfrm>
                  <a:prstGeom prst="straightConnector1">
                    <a:avLst/>
                  </a:prstGeom>
                  <a:noFill/>
                  <a:ln>
                    <a:noFill/>
                  </a:ln>
                </p:spPr>
              </p:cxnSp>
              <p:sp>
                <p:nvSpPr>
                  <p:cNvPr id="1065" name="Google Shape;1065;p4"/>
                  <p:cNvSpPr/>
                  <p:nvPr/>
                </p:nvSpPr>
                <p:spPr>
                  <a:xfrm>
                    <a:off x="1158" y="736"/>
                    <a:ext cx="34" cy="4"/>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66" name="Google Shape;1066;p4"/>
                  <p:cNvSpPr/>
                  <p:nvPr/>
                </p:nvSpPr>
                <p:spPr>
                  <a:xfrm>
                    <a:off x="1158" y="748"/>
                    <a:ext cx="34" cy="3"/>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67" name="Google Shape;1067;p4"/>
                  <p:cNvSpPr/>
                  <p:nvPr/>
                </p:nvSpPr>
                <p:spPr>
                  <a:xfrm>
                    <a:off x="1158" y="759"/>
                    <a:ext cx="34" cy="2"/>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68" name="Google Shape;1068;p4"/>
                  <p:cNvSpPr/>
                  <p:nvPr/>
                </p:nvSpPr>
                <p:spPr>
                  <a:xfrm>
                    <a:off x="1160" y="738"/>
                    <a:ext cx="13" cy="12"/>
                  </a:xfrm>
                  <a:custGeom>
                    <a:avLst/>
                    <a:gdLst/>
                    <a:ahLst/>
                    <a:cxnLst/>
                    <a:rect l="l" t="t" r="r" b="b"/>
                    <a:pathLst>
                      <a:path w="13" h="12" extrusionOk="0">
                        <a:moveTo>
                          <a:pt x="0" y="0"/>
                        </a:moveTo>
                        <a:lnTo>
                          <a:pt x="6" y="12"/>
                        </a:lnTo>
                        <a:lnTo>
                          <a:pt x="13" y="0"/>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69" name="Google Shape;1069;p4"/>
                  <p:cNvSpPr/>
                  <p:nvPr/>
                </p:nvSpPr>
                <p:spPr>
                  <a:xfrm>
                    <a:off x="1160" y="738"/>
                    <a:ext cx="13" cy="12"/>
                  </a:xfrm>
                  <a:custGeom>
                    <a:avLst/>
                    <a:gdLst/>
                    <a:ahLst/>
                    <a:cxnLst/>
                    <a:rect l="l" t="t" r="r" b="b"/>
                    <a:pathLst>
                      <a:path w="13" h="12" extrusionOk="0">
                        <a:moveTo>
                          <a:pt x="0" y="0"/>
                        </a:moveTo>
                        <a:lnTo>
                          <a:pt x="6" y="12"/>
                        </a:lnTo>
                        <a:lnTo>
                          <a:pt x="13"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0" name="Google Shape;1070;p4"/>
                  <p:cNvSpPr/>
                  <p:nvPr/>
                </p:nvSpPr>
                <p:spPr>
                  <a:xfrm>
                    <a:off x="1179" y="738"/>
                    <a:ext cx="13" cy="12"/>
                  </a:xfrm>
                  <a:custGeom>
                    <a:avLst/>
                    <a:gdLst/>
                    <a:ahLst/>
                    <a:cxnLst/>
                    <a:rect l="l" t="t" r="r" b="b"/>
                    <a:pathLst>
                      <a:path w="13" h="12" extrusionOk="0">
                        <a:moveTo>
                          <a:pt x="13" y="12"/>
                        </a:moveTo>
                        <a:lnTo>
                          <a:pt x="6" y="0"/>
                        </a:lnTo>
                        <a:lnTo>
                          <a:pt x="0" y="12"/>
                        </a:lnTo>
                        <a:lnTo>
                          <a:pt x="13" y="12"/>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1" name="Google Shape;1071;p4"/>
                  <p:cNvSpPr/>
                  <p:nvPr/>
                </p:nvSpPr>
                <p:spPr>
                  <a:xfrm>
                    <a:off x="1179" y="738"/>
                    <a:ext cx="13" cy="12"/>
                  </a:xfrm>
                  <a:custGeom>
                    <a:avLst/>
                    <a:gdLst/>
                    <a:ahLst/>
                    <a:cxnLst/>
                    <a:rect l="l" t="t" r="r" b="b"/>
                    <a:pathLst>
                      <a:path w="13" h="12" extrusionOk="0">
                        <a:moveTo>
                          <a:pt x="13" y="12"/>
                        </a:moveTo>
                        <a:lnTo>
                          <a:pt x="6" y="0"/>
                        </a:lnTo>
                        <a:lnTo>
                          <a:pt x="0" y="12"/>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2" name="Google Shape;1072;p4"/>
                  <p:cNvSpPr/>
                  <p:nvPr/>
                </p:nvSpPr>
                <p:spPr>
                  <a:xfrm>
                    <a:off x="1158" y="761"/>
                    <a:ext cx="34" cy="161"/>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73" name="Google Shape;1073;p4"/>
                  <p:cNvSpPr/>
                  <p:nvPr/>
                </p:nvSpPr>
                <p:spPr>
                  <a:xfrm>
                    <a:off x="1179" y="744"/>
                    <a:ext cx="9" cy="7"/>
                  </a:xfrm>
                  <a:custGeom>
                    <a:avLst/>
                    <a:gdLst/>
                    <a:ahLst/>
                    <a:cxnLst/>
                    <a:rect l="l" t="t" r="r" b="b"/>
                    <a:pathLst>
                      <a:path w="9" h="7" extrusionOk="0">
                        <a:moveTo>
                          <a:pt x="0" y="0"/>
                        </a:moveTo>
                        <a:lnTo>
                          <a:pt x="9" y="7"/>
                        </a:lnTo>
                        <a:lnTo>
                          <a:pt x="0"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074" name="Google Shape;1074;p4"/>
                  <p:cNvCxnSpPr/>
                  <p:nvPr/>
                </p:nvCxnSpPr>
                <p:spPr>
                  <a:xfrm>
                    <a:off x="1179" y="744"/>
                    <a:ext cx="9" cy="7"/>
                  </a:xfrm>
                  <a:prstGeom prst="straightConnector1">
                    <a:avLst/>
                  </a:prstGeom>
                  <a:noFill/>
                  <a:ln>
                    <a:noFill/>
                  </a:ln>
                </p:spPr>
              </p:cxnSp>
              <p:sp>
                <p:nvSpPr>
                  <p:cNvPr id="1075" name="Google Shape;1075;p4"/>
                  <p:cNvSpPr/>
                  <p:nvPr/>
                </p:nvSpPr>
                <p:spPr>
                  <a:xfrm>
                    <a:off x="1128" y="790"/>
                    <a:ext cx="59" cy="7"/>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76" name="Google Shape;1076;p4"/>
                  <p:cNvSpPr/>
                  <p:nvPr/>
                </p:nvSpPr>
                <p:spPr>
                  <a:xfrm>
                    <a:off x="1162" y="767"/>
                    <a:ext cx="25" cy="7"/>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77" name="Google Shape;1077;p4"/>
                  <p:cNvSpPr/>
                  <p:nvPr/>
                </p:nvSpPr>
                <p:spPr>
                  <a:xfrm>
                    <a:off x="1162" y="778"/>
                    <a:ext cx="25" cy="6"/>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78" name="Google Shape;1078;p4"/>
                  <p:cNvSpPr/>
                  <p:nvPr/>
                </p:nvSpPr>
                <p:spPr>
                  <a:xfrm>
                    <a:off x="1128" y="730"/>
                    <a:ext cx="24" cy="8"/>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79" name="Google Shape;1079;p4"/>
                  <p:cNvSpPr/>
                  <p:nvPr/>
                </p:nvSpPr>
                <p:spPr>
                  <a:xfrm>
                    <a:off x="1128" y="742"/>
                    <a:ext cx="24" cy="8"/>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80" name="Google Shape;1080;p4"/>
                  <p:cNvSpPr/>
                  <p:nvPr/>
                </p:nvSpPr>
                <p:spPr>
                  <a:xfrm>
                    <a:off x="1128" y="753"/>
                    <a:ext cx="24" cy="8"/>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81" name="Google Shape;1081;p4"/>
                  <p:cNvSpPr/>
                  <p:nvPr/>
                </p:nvSpPr>
                <p:spPr>
                  <a:xfrm>
                    <a:off x="1128" y="803"/>
                    <a:ext cx="59" cy="6"/>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82" name="Google Shape;1082;p4"/>
                  <p:cNvSpPr/>
                  <p:nvPr/>
                </p:nvSpPr>
                <p:spPr>
                  <a:xfrm>
                    <a:off x="1128" y="815"/>
                    <a:ext cx="59" cy="7"/>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83" name="Google Shape;1083;p4"/>
                  <p:cNvSpPr/>
                  <p:nvPr/>
                </p:nvSpPr>
                <p:spPr>
                  <a:xfrm>
                    <a:off x="1251" y="698"/>
                    <a:ext cx="108" cy="224"/>
                  </a:xfrm>
                  <a:custGeom>
                    <a:avLst/>
                    <a:gdLst/>
                    <a:ahLst/>
                    <a:cxnLst/>
                    <a:rect l="l" t="t" r="r" b="b"/>
                    <a:pathLst>
                      <a:path w="108" h="224" extrusionOk="0">
                        <a:moveTo>
                          <a:pt x="53" y="0"/>
                        </a:moveTo>
                        <a:lnTo>
                          <a:pt x="53" y="0"/>
                        </a:lnTo>
                        <a:lnTo>
                          <a:pt x="0" y="0"/>
                        </a:lnTo>
                        <a:lnTo>
                          <a:pt x="0" y="224"/>
                        </a:lnTo>
                        <a:lnTo>
                          <a:pt x="53" y="224"/>
                        </a:lnTo>
                        <a:lnTo>
                          <a:pt x="108" y="224"/>
                        </a:lnTo>
                        <a:lnTo>
                          <a:pt x="108" y="0"/>
                        </a:lnTo>
                        <a:lnTo>
                          <a:pt x="53" y="0"/>
                        </a:lnTo>
                        <a:close/>
                      </a:path>
                    </a:pathLst>
                  </a:cu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4" name="Google Shape;1084;p4"/>
                  <p:cNvSpPr/>
                  <p:nvPr/>
                </p:nvSpPr>
                <p:spPr>
                  <a:xfrm>
                    <a:off x="1251" y="692"/>
                    <a:ext cx="108" cy="12"/>
                  </a:xfrm>
                  <a:prstGeom prst="rect">
                    <a:avLst/>
                  </a:pr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85" name="Google Shape;1085;p4"/>
                  <p:cNvSpPr/>
                  <p:nvPr/>
                </p:nvSpPr>
                <p:spPr>
                  <a:xfrm>
                    <a:off x="1257" y="717"/>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86" name="Google Shape;1086;p4"/>
                  <p:cNvSpPr/>
                  <p:nvPr/>
                </p:nvSpPr>
                <p:spPr>
                  <a:xfrm>
                    <a:off x="1257" y="738"/>
                    <a:ext cx="13" cy="12"/>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87" name="Google Shape;1087;p4"/>
                  <p:cNvSpPr/>
                  <p:nvPr/>
                </p:nvSpPr>
                <p:spPr>
                  <a:xfrm>
                    <a:off x="1257" y="763"/>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88" name="Google Shape;1088;p4"/>
                  <p:cNvSpPr/>
                  <p:nvPr/>
                </p:nvSpPr>
                <p:spPr>
                  <a:xfrm>
                    <a:off x="1257" y="784"/>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89" name="Google Shape;1089;p4"/>
                  <p:cNvSpPr/>
                  <p:nvPr/>
                </p:nvSpPr>
                <p:spPr>
                  <a:xfrm>
                    <a:off x="1257" y="809"/>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90" name="Google Shape;1090;p4"/>
                  <p:cNvSpPr/>
                  <p:nvPr/>
                </p:nvSpPr>
                <p:spPr>
                  <a:xfrm>
                    <a:off x="1257" y="832"/>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91" name="Google Shape;1091;p4"/>
                  <p:cNvSpPr/>
                  <p:nvPr/>
                </p:nvSpPr>
                <p:spPr>
                  <a:xfrm>
                    <a:off x="1257" y="857"/>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92" name="Google Shape;1092;p4"/>
                  <p:cNvSpPr/>
                  <p:nvPr/>
                </p:nvSpPr>
                <p:spPr>
                  <a:xfrm>
                    <a:off x="1278" y="717"/>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93" name="Google Shape;1093;p4"/>
                  <p:cNvSpPr/>
                  <p:nvPr/>
                </p:nvSpPr>
                <p:spPr>
                  <a:xfrm>
                    <a:off x="1278" y="738"/>
                    <a:ext cx="13" cy="12"/>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94" name="Google Shape;1094;p4"/>
                  <p:cNvSpPr/>
                  <p:nvPr/>
                </p:nvSpPr>
                <p:spPr>
                  <a:xfrm>
                    <a:off x="1278" y="763"/>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95" name="Google Shape;1095;p4"/>
                  <p:cNvSpPr/>
                  <p:nvPr/>
                </p:nvSpPr>
                <p:spPr>
                  <a:xfrm>
                    <a:off x="1278" y="784"/>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96" name="Google Shape;1096;p4"/>
                  <p:cNvSpPr/>
                  <p:nvPr/>
                </p:nvSpPr>
                <p:spPr>
                  <a:xfrm>
                    <a:off x="1278" y="809"/>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97" name="Google Shape;1097;p4"/>
                  <p:cNvSpPr/>
                  <p:nvPr/>
                </p:nvSpPr>
                <p:spPr>
                  <a:xfrm>
                    <a:off x="1278" y="832"/>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98" name="Google Shape;1098;p4"/>
                  <p:cNvSpPr/>
                  <p:nvPr/>
                </p:nvSpPr>
                <p:spPr>
                  <a:xfrm>
                    <a:off x="1278" y="857"/>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099" name="Google Shape;1099;p4"/>
                  <p:cNvSpPr/>
                  <p:nvPr/>
                </p:nvSpPr>
                <p:spPr>
                  <a:xfrm>
                    <a:off x="1298" y="717"/>
                    <a:ext cx="14"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00" name="Google Shape;1100;p4"/>
                  <p:cNvSpPr/>
                  <p:nvPr/>
                </p:nvSpPr>
                <p:spPr>
                  <a:xfrm>
                    <a:off x="1298" y="738"/>
                    <a:ext cx="14" cy="12"/>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01" name="Google Shape;1101;p4"/>
                  <p:cNvSpPr/>
                  <p:nvPr/>
                </p:nvSpPr>
                <p:spPr>
                  <a:xfrm>
                    <a:off x="1298" y="763"/>
                    <a:ext cx="14"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02" name="Google Shape;1102;p4"/>
                  <p:cNvSpPr/>
                  <p:nvPr/>
                </p:nvSpPr>
                <p:spPr>
                  <a:xfrm>
                    <a:off x="1298" y="784"/>
                    <a:ext cx="14"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03" name="Google Shape;1103;p4"/>
                  <p:cNvSpPr/>
                  <p:nvPr/>
                </p:nvSpPr>
                <p:spPr>
                  <a:xfrm>
                    <a:off x="1298" y="809"/>
                    <a:ext cx="14"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04" name="Google Shape;1104;p4"/>
                  <p:cNvSpPr/>
                  <p:nvPr/>
                </p:nvSpPr>
                <p:spPr>
                  <a:xfrm>
                    <a:off x="1298" y="832"/>
                    <a:ext cx="14"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05" name="Google Shape;1105;p4"/>
                  <p:cNvSpPr/>
                  <p:nvPr/>
                </p:nvSpPr>
                <p:spPr>
                  <a:xfrm>
                    <a:off x="1298" y="857"/>
                    <a:ext cx="14"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06" name="Google Shape;1106;p4"/>
                  <p:cNvSpPr/>
                  <p:nvPr/>
                </p:nvSpPr>
                <p:spPr>
                  <a:xfrm>
                    <a:off x="1319" y="717"/>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07" name="Google Shape;1107;p4"/>
                  <p:cNvSpPr/>
                  <p:nvPr/>
                </p:nvSpPr>
                <p:spPr>
                  <a:xfrm>
                    <a:off x="1319" y="738"/>
                    <a:ext cx="13" cy="12"/>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08" name="Google Shape;1108;p4"/>
                  <p:cNvSpPr/>
                  <p:nvPr/>
                </p:nvSpPr>
                <p:spPr>
                  <a:xfrm>
                    <a:off x="1319" y="763"/>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09" name="Google Shape;1109;p4"/>
                  <p:cNvSpPr/>
                  <p:nvPr/>
                </p:nvSpPr>
                <p:spPr>
                  <a:xfrm>
                    <a:off x="1319" y="784"/>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10" name="Google Shape;1110;p4"/>
                  <p:cNvSpPr/>
                  <p:nvPr/>
                </p:nvSpPr>
                <p:spPr>
                  <a:xfrm>
                    <a:off x="1319" y="809"/>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11" name="Google Shape;1111;p4"/>
                  <p:cNvSpPr/>
                  <p:nvPr/>
                </p:nvSpPr>
                <p:spPr>
                  <a:xfrm>
                    <a:off x="1319" y="832"/>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12" name="Google Shape;1112;p4"/>
                  <p:cNvSpPr/>
                  <p:nvPr/>
                </p:nvSpPr>
                <p:spPr>
                  <a:xfrm>
                    <a:off x="1319" y="857"/>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13" name="Google Shape;1113;p4"/>
                  <p:cNvSpPr/>
                  <p:nvPr/>
                </p:nvSpPr>
                <p:spPr>
                  <a:xfrm>
                    <a:off x="1340" y="717"/>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14" name="Google Shape;1114;p4"/>
                  <p:cNvSpPr/>
                  <p:nvPr/>
                </p:nvSpPr>
                <p:spPr>
                  <a:xfrm>
                    <a:off x="1340" y="738"/>
                    <a:ext cx="13" cy="12"/>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15" name="Google Shape;1115;p4"/>
                  <p:cNvSpPr/>
                  <p:nvPr/>
                </p:nvSpPr>
                <p:spPr>
                  <a:xfrm>
                    <a:off x="1340" y="763"/>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16" name="Google Shape;1116;p4"/>
                  <p:cNvSpPr/>
                  <p:nvPr/>
                </p:nvSpPr>
                <p:spPr>
                  <a:xfrm>
                    <a:off x="1340" y="784"/>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17" name="Google Shape;1117;p4"/>
                  <p:cNvSpPr/>
                  <p:nvPr/>
                </p:nvSpPr>
                <p:spPr>
                  <a:xfrm>
                    <a:off x="1340" y="809"/>
                    <a:ext cx="13" cy="11"/>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18" name="Google Shape;1118;p4"/>
                  <p:cNvSpPr/>
                  <p:nvPr/>
                </p:nvSpPr>
                <p:spPr>
                  <a:xfrm>
                    <a:off x="1340" y="832"/>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19" name="Google Shape;1119;p4"/>
                  <p:cNvSpPr/>
                  <p:nvPr/>
                </p:nvSpPr>
                <p:spPr>
                  <a:xfrm>
                    <a:off x="1340" y="857"/>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20" name="Google Shape;1120;p4"/>
                  <p:cNvSpPr/>
                  <p:nvPr/>
                </p:nvSpPr>
                <p:spPr>
                  <a:xfrm>
                    <a:off x="1257" y="878"/>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grpSp>
            <p:sp>
              <p:nvSpPr>
                <p:cNvPr id="1121" name="Google Shape;1121;p4"/>
                <p:cNvSpPr/>
                <p:nvPr/>
              </p:nvSpPr>
              <p:spPr>
                <a:xfrm>
                  <a:off x="1278" y="878"/>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22" name="Google Shape;1122;p4"/>
                <p:cNvSpPr/>
                <p:nvPr/>
              </p:nvSpPr>
              <p:spPr>
                <a:xfrm>
                  <a:off x="1298" y="878"/>
                  <a:ext cx="14"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23" name="Google Shape;1123;p4"/>
                <p:cNvSpPr/>
                <p:nvPr/>
              </p:nvSpPr>
              <p:spPr>
                <a:xfrm>
                  <a:off x="1319" y="878"/>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24" name="Google Shape;1124;p4"/>
                <p:cNvSpPr/>
                <p:nvPr/>
              </p:nvSpPr>
              <p:spPr>
                <a:xfrm>
                  <a:off x="1340" y="878"/>
                  <a:ext cx="13"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25" name="Google Shape;1125;p4"/>
                <p:cNvSpPr/>
                <p:nvPr/>
              </p:nvSpPr>
              <p:spPr>
                <a:xfrm>
                  <a:off x="1272" y="897"/>
                  <a:ext cx="11" cy="25"/>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26" name="Google Shape;1126;p4"/>
                <p:cNvSpPr/>
                <p:nvPr/>
              </p:nvSpPr>
              <p:spPr>
                <a:xfrm>
                  <a:off x="1283" y="897"/>
                  <a:ext cx="12" cy="25"/>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27" name="Google Shape;1127;p4"/>
                <p:cNvSpPr/>
                <p:nvPr/>
              </p:nvSpPr>
              <p:spPr>
                <a:xfrm>
                  <a:off x="1313" y="897"/>
                  <a:ext cx="12" cy="25"/>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28" name="Google Shape;1128;p4"/>
                <p:cNvSpPr/>
                <p:nvPr/>
              </p:nvSpPr>
              <p:spPr>
                <a:xfrm>
                  <a:off x="1325" y="897"/>
                  <a:ext cx="11" cy="25"/>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29" name="Google Shape;1129;p4"/>
                <p:cNvSpPr/>
                <p:nvPr/>
              </p:nvSpPr>
              <p:spPr>
                <a:xfrm>
                  <a:off x="1179" y="780"/>
                  <a:ext cx="2" cy="2"/>
                </a:xfrm>
                <a:custGeom>
                  <a:avLst/>
                  <a:gdLst/>
                  <a:ahLst/>
                  <a:cxnLst/>
                  <a:rect l="l" t="t" r="r" b="b"/>
                  <a:pathLst>
                    <a:path w="2" h="2" extrusionOk="0">
                      <a:moveTo>
                        <a:pt x="0" y="0"/>
                      </a:moveTo>
                      <a:lnTo>
                        <a:pt x="0" y="0"/>
                      </a:lnTo>
                      <a:lnTo>
                        <a:pt x="2" y="0"/>
                      </a:lnTo>
                      <a:lnTo>
                        <a:pt x="2" y="2"/>
                      </a:lnTo>
                      <a:lnTo>
                        <a:pt x="0" y="2"/>
                      </a:lnTo>
                      <a:lnTo>
                        <a:pt x="0" y="0"/>
                      </a:lnTo>
                      <a:close/>
                    </a:path>
                  </a:pathLst>
                </a:custGeom>
                <a:solidFill>
                  <a:srgbClr val="E6E7E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0" name="Google Shape;1130;p4"/>
                <p:cNvSpPr/>
                <p:nvPr/>
              </p:nvSpPr>
              <p:spPr>
                <a:xfrm>
                  <a:off x="1092" y="774"/>
                  <a:ext cx="102" cy="150"/>
                </a:xfrm>
                <a:prstGeom prst="rect">
                  <a:avLst/>
                </a:prstGeom>
                <a:solidFill>
                  <a:srgbClr val="9AD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31" name="Google Shape;1131;p4"/>
                <p:cNvSpPr/>
                <p:nvPr/>
              </p:nvSpPr>
              <p:spPr>
                <a:xfrm>
                  <a:off x="1092" y="774"/>
                  <a:ext cx="28" cy="150"/>
                </a:xfrm>
                <a:prstGeom prst="rect">
                  <a:avLst/>
                </a:prstGeom>
                <a:solidFill>
                  <a:srgbClr val="4AC3C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32" name="Google Shape;1132;p4"/>
                <p:cNvSpPr/>
                <p:nvPr/>
              </p:nvSpPr>
              <p:spPr>
                <a:xfrm>
                  <a:off x="1103" y="782"/>
                  <a:ext cx="10"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33" name="Google Shape;1133;p4"/>
                <p:cNvSpPr/>
                <p:nvPr/>
              </p:nvSpPr>
              <p:spPr>
                <a:xfrm>
                  <a:off x="1130" y="782"/>
                  <a:ext cx="9"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34" name="Google Shape;1134;p4"/>
                <p:cNvSpPr/>
                <p:nvPr/>
              </p:nvSpPr>
              <p:spPr>
                <a:xfrm>
                  <a:off x="1145" y="782"/>
                  <a:ext cx="11"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35" name="Google Shape;1135;p4"/>
                <p:cNvSpPr/>
                <p:nvPr/>
              </p:nvSpPr>
              <p:spPr>
                <a:xfrm>
                  <a:off x="1160" y="782"/>
                  <a:ext cx="11"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36" name="Google Shape;1136;p4"/>
                <p:cNvSpPr/>
                <p:nvPr/>
              </p:nvSpPr>
              <p:spPr>
                <a:xfrm>
                  <a:off x="1175" y="782"/>
                  <a:ext cx="12" cy="1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37" name="Google Shape;1137;p4"/>
                <p:cNvSpPr/>
                <p:nvPr/>
              </p:nvSpPr>
              <p:spPr>
                <a:xfrm>
                  <a:off x="1130" y="807"/>
                  <a:ext cx="9"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38" name="Google Shape;1138;p4"/>
                <p:cNvSpPr/>
                <p:nvPr/>
              </p:nvSpPr>
              <p:spPr>
                <a:xfrm>
                  <a:off x="1145" y="807"/>
                  <a:ext cx="11"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39" name="Google Shape;1139;p4"/>
                <p:cNvSpPr/>
                <p:nvPr/>
              </p:nvSpPr>
              <p:spPr>
                <a:xfrm>
                  <a:off x="1160" y="807"/>
                  <a:ext cx="11"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40" name="Google Shape;1140;p4"/>
                <p:cNvSpPr/>
                <p:nvPr/>
              </p:nvSpPr>
              <p:spPr>
                <a:xfrm>
                  <a:off x="1175" y="807"/>
                  <a:ext cx="12"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41" name="Google Shape;1141;p4"/>
                <p:cNvSpPr/>
                <p:nvPr/>
              </p:nvSpPr>
              <p:spPr>
                <a:xfrm>
                  <a:off x="1130" y="832"/>
                  <a:ext cx="9"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42" name="Google Shape;1142;p4"/>
                <p:cNvSpPr/>
                <p:nvPr/>
              </p:nvSpPr>
              <p:spPr>
                <a:xfrm>
                  <a:off x="1145" y="832"/>
                  <a:ext cx="11"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43" name="Google Shape;1143;p4"/>
                <p:cNvSpPr/>
                <p:nvPr/>
              </p:nvSpPr>
              <p:spPr>
                <a:xfrm>
                  <a:off x="1160" y="832"/>
                  <a:ext cx="11"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44" name="Google Shape;1144;p4"/>
                <p:cNvSpPr/>
                <p:nvPr/>
              </p:nvSpPr>
              <p:spPr>
                <a:xfrm>
                  <a:off x="1175" y="832"/>
                  <a:ext cx="12"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45" name="Google Shape;1145;p4"/>
                <p:cNvSpPr/>
                <p:nvPr/>
              </p:nvSpPr>
              <p:spPr>
                <a:xfrm>
                  <a:off x="1130" y="857"/>
                  <a:ext cx="9" cy="7"/>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46" name="Google Shape;1146;p4"/>
                <p:cNvSpPr/>
                <p:nvPr/>
              </p:nvSpPr>
              <p:spPr>
                <a:xfrm>
                  <a:off x="1145" y="857"/>
                  <a:ext cx="11" cy="7"/>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47" name="Google Shape;1147;p4"/>
                <p:cNvSpPr/>
                <p:nvPr/>
              </p:nvSpPr>
              <p:spPr>
                <a:xfrm>
                  <a:off x="1160" y="857"/>
                  <a:ext cx="11" cy="7"/>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48" name="Google Shape;1148;p4"/>
                <p:cNvSpPr/>
                <p:nvPr/>
              </p:nvSpPr>
              <p:spPr>
                <a:xfrm>
                  <a:off x="1175" y="857"/>
                  <a:ext cx="12" cy="7"/>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49" name="Google Shape;1149;p4"/>
                <p:cNvSpPr/>
                <p:nvPr/>
              </p:nvSpPr>
              <p:spPr>
                <a:xfrm>
                  <a:off x="1130" y="880"/>
                  <a:ext cx="9"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50" name="Google Shape;1150;p4"/>
                <p:cNvSpPr/>
                <p:nvPr/>
              </p:nvSpPr>
              <p:spPr>
                <a:xfrm>
                  <a:off x="1145" y="880"/>
                  <a:ext cx="11"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51" name="Google Shape;1151;p4"/>
                <p:cNvSpPr/>
                <p:nvPr/>
              </p:nvSpPr>
              <p:spPr>
                <a:xfrm>
                  <a:off x="1160" y="880"/>
                  <a:ext cx="11"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52" name="Google Shape;1152;p4"/>
                <p:cNvSpPr/>
                <p:nvPr/>
              </p:nvSpPr>
              <p:spPr>
                <a:xfrm>
                  <a:off x="1175" y="880"/>
                  <a:ext cx="12"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53" name="Google Shape;1153;p4"/>
                <p:cNvSpPr/>
                <p:nvPr/>
              </p:nvSpPr>
              <p:spPr>
                <a:xfrm>
                  <a:off x="1103" y="807"/>
                  <a:ext cx="10"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54" name="Google Shape;1154;p4"/>
                <p:cNvSpPr/>
                <p:nvPr/>
              </p:nvSpPr>
              <p:spPr>
                <a:xfrm>
                  <a:off x="1103" y="832"/>
                  <a:ext cx="10"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55" name="Google Shape;1155;p4"/>
                <p:cNvSpPr/>
                <p:nvPr/>
              </p:nvSpPr>
              <p:spPr>
                <a:xfrm>
                  <a:off x="1103" y="857"/>
                  <a:ext cx="10" cy="7"/>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56" name="Google Shape;1156;p4"/>
                <p:cNvSpPr/>
                <p:nvPr/>
              </p:nvSpPr>
              <p:spPr>
                <a:xfrm>
                  <a:off x="1103" y="880"/>
                  <a:ext cx="10" cy="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57" name="Google Shape;1157;p4"/>
                <p:cNvSpPr/>
                <p:nvPr/>
              </p:nvSpPr>
              <p:spPr>
                <a:xfrm>
                  <a:off x="1137" y="897"/>
                  <a:ext cx="12" cy="27"/>
                </a:xfrm>
                <a:prstGeom prst="rect">
                  <a:avLst/>
                </a:prstGeom>
                <a:solidFill>
                  <a:srgbClr val="F1F2F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58" name="Google Shape;1158;p4"/>
                <p:cNvSpPr/>
                <p:nvPr/>
              </p:nvSpPr>
              <p:spPr>
                <a:xfrm>
                  <a:off x="1149" y="897"/>
                  <a:ext cx="9" cy="27"/>
                </a:xfrm>
                <a:prstGeom prst="rect">
                  <a:avLst/>
                </a:prstGeom>
                <a:solidFill>
                  <a:srgbClr val="F1F2F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59" name="Google Shape;1159;p4"/>
                <p:cNvSpPr/>
                <p:nvPr/>
              </p:nvSpPr>
              <p:spPr>
                <a:xfrm>
                  <a:off x="1092" y="771"/>
                  <a:ext cx="102" cy="3"/>
                </a:xfrm>
                <a:prstGeom prst="rect">
                  <a:avLst/>
                </a:pr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60" name="Google Shape;1160;p4"/>
                <p:cNvSpPr/>
                <p:nvPr/>
              </p:nvSpPr>
              <p:spPr>
                <a:xfrm>
                  <a:off x="1117" y="893"/>
                  <a:ext cx="115" cy="36"/>
                </a:xfrm>
                <a:custGeom>
                  <a:avLst/>
                  <a:gdLst/>
                  <a:ahLst/>
                  <a:cxnLst/>
                  <a:rect l="l" t="t" r="r" b="b"/>
                  <a:pathLst>
                    <a:path w="61" h="19" extrusionOk="0">
                      <a:moveTo>
                        <a:pt x="58" y="9"/>
                      </a:moveTo>
                      <a:cubicBezTo>
                        <a:pt x="55" y="7"/>
                        <a:pt x="55" y="7"/>
                        <a:pt x="55" y="7"/>
                      </a:cubicBezTo>
                      <a:cubicBezTo>
                        <a:pt x="43" y="6"/>
                        <a:pt x="43" y="6"/>
                        <a:pt x="43" y="6"/>
                      </a:cubicBezTo>
                      <a:cubicBezTo>
                        <a:pt x="32" y="0"/>
                        <a:pt x="32" y="0"/>
                        <a:pt x="32" y="0"/>
                      </a:cubicBezTo>
                      <a:cubicBezTo>
                        <a:pt x="13" y="0"/>
                        <a:pt x="13" y="0"/>
                        <a:pt x="13" y="0"/>
                      </a:cubicBezTo>
                      <a:cubicBezTo>
                        <a:pt x="6" y="5"/>
                        <a:pt x="6" y="5"/>
                        <a:pt x="6" y="5"/>
                      </a:cubicBezTo>
                      <a:cubicBezTo>
                        <a:pt x="0" y="5"/>
                        <a:pt x="0" y="5"/>
                        <a:pt x="0" y="5"/>
                      </a:cubicBezTo>
                      <a:cubicBezTo>
                        <a:pt x="0" y="9"/>
                        <a:pt x="0" y="9"/>
                        <a:pt x="0" y="9"/>
                      </a:cubicBezTo>
                      <a:cubicBezTo>
                        <a:pt x="0" y="16"/>
                        <a:pt x="0" y="16"/>
                        <a:pt x="0" y="16"/>
                      </a:cubicBezTo>
                      <a:cubicBezTo>
                        <a:pt x="7" y="16"/>
                        <a:pt x="7" y="16"/>
                        <a:pt x="7" y="16"/>
                      </a:cubicBezTo>
                      <a:cubicBezTo>
                        <a:pt x="8" y="18"/>
                        <a:pt x="9" y="19"/>
                        <a:pt x="11" y="19"/>
                      </a:cubicBezTo>
                      <a:cubicBezTo>
                        <a:pt x="14" y="19"/>
                        <a:pt x="15" y="18"/>
                        <a:pt x="16" y="16"/>
                      </a:cubicBezTo>
                      <a:cubicBezTo>
                        <a:pt x="46" y="15"/>
                        <a:pt x="46" y="15"/>
                        <a:pt x="46" y="15"/>
                      </a:cubicBezTo>
                      <a:cubicBezTo>
                        <a:pt x="46" y="17"/>
                        <a:pt x="48" y="19"/>
                        <a:pt x="50" y="19"/>
                      </a:cubicBezTo>
                      <a:cubicBezTo>
                        <a:pt x="53" y="19"/>
                        <a:pt x="54" y="17"/>
                        <a:pt x="55" y="15"/>
                      </a:cubicBezTo>
                      <a:cubicBezTo>
                        <a:pt x="60" y="15"/>
                        <a:pt x="60" y="15"/>
                        <a:pt x="60" y="15"/>
                      </a:cubicBezTo>
                      <a:cubicBezTo>
                        <a:pt x="60" y="15"/>
                        <a:pt x="61" y="10"/>
                        <a:pt x="58" y="9"/>
                      </a:cubicBezTo>
                      <a:close/>
                    </a:path>
                  </a:pathLst>
                </a:cu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61" name="Google Shape;1161;p4"/>
                <p:cNvSpPr/>
                <p:nvPr/>
              </p:nvSpPr>
              <p:spPr>
                <a:xfrm>
                  <a:off x="1348" y="859"/>
                  <a:ext cx="39" cy="93"/>
                </a:xfrm>
                <a:custGeom>
                  <a:avLst/>
                  <a:gdLst/>
                  <a:ahLst/>
                  <a:cxnLst/>
                  <a:rect l="l" t="t" r="r" b="b"/>
                  <a:pathLst>
                    <a:path w="21" h="49" extrusionOk="0">
                      <a:moveTo>
                        <a:pt x="19" y="44"/>
                      </a:moveTo>
                      <a:cubicBezTo>
                        <a:pt x="19" y="44"/>
                        <a:pt x="19" y="44"/>
                        <a:pt x="19" y="44"/>
                      </a:cubicBezTo>
                      <a:cubicBezTo>
                        <a:pt x="15" y="39"/>
                        <a:pt x="15" y="39"/>
                        <a:pt x="15" y="39"/>
                      </a:cubicBezTo>
                      <a:cubicBezTo>
                        <a:pt x="15" y="34"/>
                        <a:pt x="15" y="34"/>
                        <a:pt x="15" y="34"/>
                      </a:cubicBezTo>
                      <a:cubicBezTo>
                        <a:pt x="15" y="34"/>
                        <a:pt x="15" y="34"/>
                        <a:pt x="15" y="34"/>
                      </a:cubicBezTo>
                      <a:cubicBezTo>
                        <a:pt x="15" y="34"/>
                        <a:pt x="15" y="34"/>
                        <a:pt x="15" y="34"/>
                      </a:cubicBezTo>
                      <a:cubicBezTo>
                        <a:pt x="20" y="34"/>
                        <a:pt x="20" y="34"/>
                        <a:pt x="20" y="34"/>
                      </a:cubicBezTo>
                      <a:cubicBezTo>
                        <a:pt x="20" y="28"/>
                        <a:pt x="20" y="28"/>
                        <a:pt x="20" y="28"/>
                      </a:cubicBezTo>
                      <a:cubicBezTo>
                        <a:pt x="19" y="28"/>
                        <a:pt x="19" y="28"/>
                        <a:pt x="19" y="28"/>
                      </a:cubicBezTo>
                      <a:cubicBezTo>
                        <a:pt x="21" y="22"/>
                        <a:pt x="18" y="16"/>
                        <a:pt x="17" y="14"/>
                      </a:cubicBezTo>
                      <a:cubicBezTo>
                        <a:pt x="17" y="14"/>
                        <a:pt x="16" y="13"/>
                        <a:pt x="16" y="13"/>
                      </a:cubicBezTo>
                      <a:cubicBezTo>
                        <a:pt x="16" y="13"/>
                        <a:pt x="15" y="12"/>
                        <a:pt x="14" y="12"/>
                      </a:cubicBezTo>
                      <a:cubicBezTo>
                        <a:pt x="14" y="12"/>
                        <a:pt x="14" y="12"/>
                        <a:pt x="14" y="12"/>
                      </a:cubicBezTo>
                      <a:cubicBezTo>
                        <a:pt x="14" y="11"/>
                        <a:pt x="14" y="11"/>
                        <a:pt x="14" y="11"/>
                      </a:cubicBezTo>
                      <a:cubicBezTo>
                        <a:pt x="14" y="10"/>
                        <a:pt x="15" y="10"/>
                        <a:pt x="15" y="10"/>
                      </a:cubicBezTo>
                      <a:cubicBezTo>
                        <a:pt x="15" y="10"/>
                        <a:pt x="15" y="10"/>
                        <a:pt x="15" y="9"/>
                      </a:cubicBezTo>
                      <a:cubicBezTo>
                        <a:pt x="16" y="8"/>
                        <a:pt x="16" y="8"/>
                        <a:pt x="16" y="8"/>
                      </a:cubicBezTo>
                      <a:cubicBezTo>
                        <a:pt x="16" y="8"/>
                        <a:pt x="19" y="1"/>
                        <a:pt x="13" y="0"/>
                      </a:cubicBezTo>
                      <a:cubicBezTo>
                        <a:pt x="11" y="0"/>
                        <a:pt x="10" y="1"/>
                        <a:pt x="8" y="2"/>
                      </a:cubicBezTo>
                      <a:cubicBezTo>
                        <a:pt x="7" y="2"/>
                        <a:pt x="6" y="3"/>
                        <a:pt x="6" y="3"/>
                      </a:cubicBezTo>
                      <a:cubicBezTo>
                        <a:pt x="7" y="7"/>
                        <a:pt x="7" y="7"/>
                        <a:pt x="7" y="7"/>
                      </a:cubicBezTo>
                      <a:cubicBezTo>
                        <a:pt x="7" y="7"/>
                        <a:pt x="7" y="7"/>
                        <a:pt x="7" y="7"/>
                      </a:cubicBezTo>
                      <a:cubicBezTo>
                        <a:pt x="8" y="8"/>
                        <a:pt x="8" y="8"/>
                        <a:pt x="8" y="8"/>
                      </a:cubicBezTo>
                      <a:cubicBezTo>
                        <a:pt x="8" y="8"/>
                        <a:pt x="7" y="9"/>
                        <a:pt x="8" y="10"/>
                      </a:cubicBezTo>
                      <a:cubicBezTo>
                        <a:pt x="8" y="11"/>
                        <a:pt x="10" y="12"/>
                        <a:pt x="10" y="12"/>
                      </a:cubicBezTo>
                      <a:cubicBezTo>
                        <a:pt x="10" y="12"/>
                        <a:pt x="10" y="12"/>
                        <a:pt x="10" y="12"/>
                      </a:cubicBezTo>
                      <a:cubicBezTo>
                        <a:pt x="10" y="12"/>
                        <a:pt x="10" y="12"/>
                        <a:pt x="10" y="13"/>
                      </a:cubicBezTo>
                      <a:cubicBezTo>
                        <a:pt x="10" y="13"/>
                        <a:pt x="10" y="13"/>
                        <a:pt x="10" y="13"/>
                      </a:cubicBezTo>
                      <a:cubicBezTo>
                        <a:pt x="10" y="13"/>
                        <a:pt x="10" y="13"/>
                        <a:pt x="10" y="13"/>
                      </a:cubicBezTo>
                      <a:cubicBezTo>
                        <a:pt x="9" y="13"/>
                        <a:pt x="9" y="13"/>
                        <a:pt x="9" y="13"/>
                      </a:cubicBezTo>
                      <a:cubicBezTo>
                        <a:pt x="9" y="13"/>
                        <a:pt x="9" y="13"/>
                        <a:pt x="9" y="13"/>
                      </a:cubicBezTo>
                      <a:cubicBezTo>
                        <a:pt x="9" y="13"/>
                        <a:pt x="9" y="13"/>
                        <a:pt x="9" y="13"/>
                      </a:cubicBezTo>
                      <a:cubicBezTo>
                        <a:pt x="9" y="13"/>
                        <a:pt x="9" y="13"/>
                        <a:pt x="9" y="13"/>
                      </a:cubicBezTo>
                      <a:cubicBezTo>
                        <a:pt x="9" y="13"/>
                        <a:pt x="9" y="13"/>
                        <a:pt x="9" y="13"/>
                      </a:cubicBezTo>
                      <a:cubicBezTo>
                        <a:pt x="9" y="13"/>
                        <a:pt x="9" y="21"/>
                        <a:pt x="3" y="24"/>
                      </a:cubicBezTo>
                      <a:cubicBezTo>
                        <a:pt x="3" y="24"/>
                        <a:pt x="3" y="24"/>
                        <a:pt x="3" y="24"/>
                      </a:cubicBezTo>
                      <a:cubicBezTo>
                        <a:pt x="3" y="24"/>
                        <a:pt x="3" y="24"/>
                        <a:pt x="3" y="24"/>
                      </a:cubicBezTo>
                      <a:cubicBezTo>
                        <a:pt x="3" y="24"/>
                        <a:pt x="3" y="24"/>
                        <a:pt x="3" y="24"/>
                      </a:cubicBezTo>
                      <a:cubicBezTo>
                        <a:pt x="3" y="24"/>
                        <a:pt x="3" y="24"/>
                        <a:pt x="2" y="24"/>
                      </a:cubicBezTo>
                      <a:cubicBezTo>
                        <a:pt x="2" y="25"/>
                        <a:pt x="2" y="26"/>
                        <a:pt x="2" y="26"/>
                      </a:cubicBezTo>
                      <a:cubicBezTo>
                        <a:pt x="3" y="27"/>
                        <a:pt x="4" y="27"/>
                        <a:pt x="4" y="26"/>
                      </a:cubicBezTo>
                      <a:cubicBezTo>
                        <a:pt x="5" y="26"/>
                        <a:pt x="5" y="26"/>
                        <a:pt x="5" y="26"/>
                      </a:cubicBezTo>
                      <a:cubicBezTo>
                        <a:pt x="7" y="25"/>
                        <a:pt x="8" y="24"/>
                        <a:pt x="9" y="23"/>
                      </a:cubicBezTo>
                      <a:cubicBezTo>
                        <a:pt x="9" y="26"/>
                        <a:pt x="9" y="26"/>
                        <a:pt x="9" y="26"/>
                      </a:cubicBezTo>
                      <a:cubicBezTo>
                        <a:pt x="10" y="22"/>
                        <a:pt x="10" y="22"/>
                        <a:pt x="10" y="22"/>
                      </a:cubicBezTo>
                      <a:cubicBezTo>
                        <a:pt x="9" y="26"/>
                        <a:pt x="9" y="26"/>
                        <a:pt x="9" y="26"/>
                      </a:cubicBezTo>
                      <a:cubicBezTo>
                        <a:pt x="9" y="26"/>
                        <a:pt x="9" y="26"/>
                        <a:pt x="9" y="26"/>
                      </a:cubicBezTo>
                      <a:cubicBezTo>
                        <a:pt x="9" y="26"/>
                        <a:pt x="9" y="26"/>
                        <a:pt x="9" y="26"/>
                      </a:cubicBezTo>
                      <a:cubicBezTo>
                        <a:pt x="9" y="29"/>
                        <a:pt x="9" y="29"/>
                        <a:pt x="9" y="29"/>
                      </a:cubicBezTo>
                      <a:cubicBezTo>
                        <a:pt x="9" y="29"/>
                        <a:pt x="9" y="29"/>
                        <a:pt x="9" y="29"/>
                      </a:cubicBezTo>
                      <a:cubicBezTo>
                        <a:pt x="9" y="29"/>
                        <a:pt x="9" y="29"/>
                        <a:pt x="9" y="29"/>
                      </a:cubicBezTo>
                      <a:cubicBezTo>
                        <a:pt x="9" y="29"/>
                        <a:pt x="3" y="35"/>
                        <a:pt x="4" y="37"/>
                      </a:cubicBezTo>
                      <a:cubicBezTo>
                        <a:pt x="4" y="38"/>
                        <a:pt x="1" y="46"/>
                        <a:pt x="1" y="46"/>
                      </a:cubicBezTo>
                      <a:cubicBezTo>
                        <a:pt x="2" y="46"/>
                        <a:pt x="2" y="46"/>
                        <a:pt x="2" y="46"/>
                      </a:cubicBezTo>
                      <a:cubicBezTo>
                        <a:pt x="2" y="47"/>
                        <a:pt x="2" y="47"/>
                        <a:pt x="2" y="47"/>
                      </a:cubicBezTo>
                      <a:cubicBezTo>
                        <a:pt x="2" y="47"/>
                        <a:pt x="1" y="47"/>
                        <a:pt x="1" y="47"/>
                      </a:cubicBezTo>
                      <a:cubicBezTo>
                        <a:pt x="0" y="47"/>
                        <a:pt x="0" y="49"/>
                        <a:pt x="0" y="49"/>
                      </a:cubicBezTo>
                      <a:cubicBezTo>
                        <a:pt x="4" y="49"/>
                        <a:pt x="4" y="49"/>
                        <a:pt x="4" y="49"/>
                      </a:cubicBezTo>
                      <a:cubicBezTo>
                        <a:pt x="4" y="46"/>
                        <a:pt x="4" y="46"/>
                        <a:pt x="4" y="46"/>
                      </a:cubicBezTo>
                      <a:cubicBezTo>
                        <a:pt x="3" y="46"/>
                        <a:pt x="3" y="46"/>
                        <a:pt x="3" y="46"/>
                      </a:cubicBezTo>
                      <a:cubicBezTo>
                        <a:pt x="4" y="46"/>
                        <a:pt x="4" y="46"/>
                        <a:pt x="4" y="46"/>
                      </a:cubicBezTo>
                      <a:cubicBezTo>
                        <a:pt x="7" y="38"/>
                        <a:pt x="7" y="38"/>
                        <a:pt x="7" y="38"/>
                      </a:cubicBezTo>
                      <a:cubicBezTo>
                        <a:pt x="7" y="38"/>
                        <a:pt x="9" y="37"/>
                        <a:pt x="11" y="36"/>
                      </a:cubicBezTo>
                      <a:cubicBezTo>
                        <a:pt x="12" y="40"/>
                        <a:pt x="12" y="40"/>
                        <a:pt x="12" y="40"/>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8" y="46"/>
                        <a:pt x="18" y="48"/>
                        <a:pt x="18" y="48"/>
                      </a:cubicBezTo>
                      <a:cubicBezTo>
                        <a:pt x="18" y="48"/>
                        <a:pt x="19" y="48"/>
                        <a:pt x="19" y="48"/>
                      </a:cubicBezTo>
                      <a:cubicBezTo>
                        <a:pt x="21" y="45"/>
                        <a:pt x="21" y="45"/>
                        <a:pt x="21" y="45"/>
                      </a:cubicBezTo>
                      <a:lnTo>
                        <a:pt x="19" y="44"/>
                      </a:lnTo>
                      <a:close/>
                      <a:moveTo>
                        <a:pt x="16" y="27"/>
                      </a:moveTo>
                      <a:cubicBezTo>
                        <a:pt x="16" y="20"/>
                        <a:pt x="16" y="20"/>
                        <a:pt x="16" y="20"/>
                      </a:cubicBezTo>
                      <a:cubicBezTo>
                        <a:pt x="17" y="22"/>
                        <a:pt x="17" y="25"/>
                        <a:pt x="16" y="27"/>
                      </a:cubicBezTo>
                      <a:close/>
                      <a:moveTo>
                        <a:pt x="12" y="13"/>
                      </a:moveTo>
                      <a:cubicBezTo>
                        <a:pt x="12" y="13"/>
                        <a:pt x="12" y="13"/>
                        <a:pt x="12" y="13"/>
                      </a:cubicBezTo>
                      <a:cubicBezTo>
                        <a:pt x="13" y="12"/>
                        <a:pt x="13" y="12"/>
                        <a:pt x="13" y="12"/>
                      </a:cubicBezTo>
                      <a:cubicBezTo>
                        <a:pt x="13" y="12"/>
                        <a:pt x="13" y="12"/>
                        <a:pt x="13" y="12"/>
                      </a:cubicBezTo>
                      <a:lnTo>
                        <a:pt x="12" y="13"/>
                      </a:lnTo>
                      <a:close/>
                      <a:moveTo>
                        <a:pt x="11" y="12"/>
                      </a:moveTo>
                      <a:cubicBezTo>
                        <a:pt x="11" y="12"/>
                        <a:pt x="11" y="12"/>
                        <a:pt x="11" y="12"/>
                      </a:cubicBezTo>
                      <a:cubicBezTo>
                        <a:pt x="11" y="12"/>
                        <a:pt x="11" y="12"/>
                        <a:pt x="11" y="12"/>
                      </a:cubicBezTo>
                      <a:cubicBezTo>
                        <a:pt x="11" y="12"/>
                        <a:pt x="11" y="12"/>
                        <a:pt x="11" y="12"/>
                      </a:cubicBezTo>
                      <a:close/>
                    </a:path>
                  </a:pathLst>
                </a:cu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62" name="Google Shape;1162;p4"/>
                <p:cNvSpPr/>
                <p:nvPr/>
              </p:nvSpPr>
              <p:spPr>
                <a:xfrm>
                  <a:off x="1226" y="872"/>
                  <a:ext cx="34" cy="76"/>
                </a:xfrm>
                <a:custGeom>
                  <a:avLst/>
                  <a:gdLst/>
                  <a:ahLst/>
                  <a:cxnLst/>
                  <a:rect l="l" t="t" r="r" b="b"/>
                  <a:pathLst>
                    <a:path w="18" h="40" extrusionOk="0">
                      <a:moveTo>
                        <a:pt x="17" y="39"/>
                      </a:moveTo>
                      <a:cubicBezTo>
                        <a:pt x="17" y="39"/>
                        <a:pt x="16" y="39"/>
                        <a:pt x="16" y="39"/>
                      </a:cubicBezTo>
                      <a:cubicBezTo>
                        <a:pt x="16" y="38"/>
                        <a:pt x="16" y="38"/>
                        <a:pt x="16" y="38"/>
                      </a:cubicBezTo>
                      <a:cubicBezTo>
                        <a:pt x="17" y="38"/>
                        <a:pt x="17" y="38"/>
                        <a:pt x="17" y="38"/>
                      </a:cubicBezTo>
                      <a:cubicBezTo>
                        <a:pt x="17" y="38"/>
                        <a:pt x="15" y="31"/>
                        <a:pt x="15" y="30"/>
                      </a:cubicBezTo>
                      <a:cubicBezTo>
                        <a:pt x="15" y="29"/>
                        <a:pt x="10" y="24"/>
                        <a:pt x="10" y="24"/>
                      </a:cubicBezTo>
                      <a:cubicBezTo>
                        <a:pt x="10" y="24"/>
                        <a:pt x="10" y="24"/>
                        <a:pt x="10" y="24"/>
                      </a:cubicBezTo>
                      <a:cubicBezTo>
                        <a:pt x="10" y="24"/>
                        <a:pt x="10" y="24"/>
                        <a:pt x="10" y="24"/>
                      </a:cubicBezTo>
                      <a:cubicBezTo>
                        <a:pt x="10" y="24"/>
                        <a:pt x="10" y="24"/>
                        <a:pt x="10" y="24"/>
                      </a:cubicBezTo>
                      <a:cubicBezTo>
                        <a:pt x="10" y="24"/>
                        <a:pt x="10" y="24"/>
                        <a:pt x="10" y="24"/>
                      </a:cubicBezTo>
                      <a:cubicBezTo>
                        <a:pt x="10" y="21"/>
                        <a:pt x="10" y="21"/>
                        <a:pt x="10" y="21"/>
                      </a:cubicBezTo>
                      <a:cubicBezTo>
                        <a:pt x="10" y="21"/>
                        <a:pt x="10" y="21"/>
                        <a:pt x="10" y="21"/>
                      </a:cubicBezTo>
                      <a:cubicBezTo>
                        <a:pt x="10" y="21"/>
                        <a:pt x="10" y="21"/>
                        <a:pt x="10" y="21"/>
                      </a:cubicBezTo>
                      <a:cubicBezTo>
                        <a:pt x="9" y="17"/>
                        <a:pt x="9" y="17"/>
                        <a:pt x="9" y="17"/>
                      </a:cubicBezTo>
                      <a:cubicBezTo>
                        <a:pt x="9" y="17"/>
                        <a:pt x="9" y="17"/>
                        <a:pt x="9" y="17"/>
                      </a:cubicBezTo>
                      <a:cubicBezTo>
                        <a:pt x="10" y="21"/>
                        <a:pt x="10" y="21"/>
                        <a:pt x="10" y="21"/>
                      </a:cubicBezTo>
                      <a:cubicBezTo>
                        <a:pt x="10" y="19"/>
                        <a:pt x="10" y="19"/>
                        <a:pt x="10" y="19"/>
                      </a:cubicBezTo>
                      <a:cubicBezTo>
                        <a:pt x="11" y="20"/>
                        <a:pt x="12" y="21"/>
                        <a:pt x="14" y="21"/>
                      </a:cubicBezTo>
                      <a:cubicBezTo>
                        <a:pt x="14" y="21"/>
                        <a:pt x="14" y="21"/>
                        <a:pt x="14" y="21"/>
                      </a:cubicBezTo>
                      <a:cubicBezTo>
                        <a:pt x="14" y="22"/>
                        <a:pt x="15" y="22"/>
                        <a:pt x="16" y="21"/>
                      </a:cubicBezTo>
                      <a:cubicBezTo>
                        <a:pt x="16" y="21"/>
                        <a:pt x="16" y="20"/>
                        <a:pt x="16" y="20"/>
                      </a:cubicBezTo>
                      <a:cubicBezTo>
                        <a:pt x="16" y="20"/>
                        <a:pt x="15" y="20"/>
                        <a:pt x="15" y="19"/>
                      </a:cubicBezTo>
                      <a:cubicBezTo>
                        <a:pt x="15" y="19"/>
                        <a:pt x="15" y="19"/>
                        <a:pt x="15" y="19"/>
                      </a:cubicBezTo>
                      <a:cubicBezTo>
                        <a:pt x="10" y="17"/>
                        <a:pt x="10" y="11"/>
                        <a:pt x="10" y="11"/>
                      </a:cubicBezTo>
                      <a:cubicBezTo>
                        <a:pt x="10" y="11"/>
                        <a:pt x="10" y="11"/>
                        <a:pt x="10" y="11"/>
                      </a:cubicBezTo>
                      <a:cubicBezTo>
                        <a:pt x="10" y="10"/>
                        <a:pt x="10" y="10"/>
                        <a:pt x="10" y="10"/>
                      </a:cubicBezTo>
                      <a:cubicBezTo>
                        <a:pt x="10" y="10"/>
                        <a:pt x="10" y="10"/>
                        <a:pt x="10" y="10"/>
                      </a:cubicBezTo>
                      <a:cubicBezTo>
                        <a:pt x="10" y="10"/>
                        <a:pt x="10" y="10"/>
                        <a:pt x="10" y="10"/>
                      </a:cubicBezTo>
                      <a:cubicBezTo>
                        <a:pt x="10" y="10"/>
                        <a:pt x="10" y="10"/>
                        <a:pt x="9" y="10"/>
                      </a:cubicBezTo>
                      <a:cubicBezTo>
                        <a:pt x="9" y="10"/>
                        <a:pt x="9" y="10"/>
                        <a:pt x="9" y="10"/>
                      </a:cubicBezTo>
                      <a:cubicBezTo>
                        <a:pt x="9" y="10"/>
                        <a:pt x="9" y="10"/>
                        <a:pt x="9" y="10"/>
                      </a:cubicBezTo>
                      <a:cubicBezTo>
                        <a:pt x="9" y="10"/>
                        <a:pt x="9" y="10"/>
                        <a:pt x="9" y="10"/>
                      </a:cubicBezTo>
                      <a:cubicBezTo>
                        <a:pt x="9" y="10"/>
                        <a:pt x="9" y="10"/>
                        <a:pt x="9" y="10"/>
                      </a:cubicBezTo>
                      <a:cubicBezTo>
                        <a:pt x="10" y="10"/>
                        <a:pt x="11" y="9"/>
                        <a:pt x="11" y="8"/>
                      </a:cubicBezTo>
                      <a:cubicBezTo>
                        <a:pt x="11" y="7"/>
                        <a:pt x="11" y="6"/>
                        <a:pt x="11" y="6"/>
                      </a:cubicBezTo>
                      <a:cubicBezTo>
                        <a:pt x="11" y="5"/>
                        <a:pt x="11" y="5"/>
                        <a:pt x="11" y="5"/>
                      </a:cubicBezTo>
                      <a:cubicBezTo>
                        <a:pt x="11" y="5"/>
                        <a:pt x="11" y="5"/>
                        <a:pt x="11" y="5"/>
                      </a:cubicBezTo>
                      <a:cubicBezTo>
                        <a:pt x="13" y="2"/>
                        <a:pt x="13" y="2"/>
                        <a:pt x="13" y="2"/>
                      </a:cubicBezTo>
                      <a:cubicBezTo>
                        <a:pt x="13" y="2"/>
                        <a:pt x="12" y="1"/>
                        <a:pt x="11" y="1"/>
                      </a:cubicBezTo>
                      <a:cubicBezTo>
                        <a:pt x="9" y="0"/>
                        <a:pt x="8" y="0"/>
                        <a:pt x="7" y="0"/>
                      </a:cubicBezTo>
                      <a:cubicBezTo>
                        <a:pt x="2" y="0"/>
                        <a:pt x="4" y="7"/>
                        <a:pt x="4" y="7"/>
                      </a:cubicBezTo>
                      <a:cubicBezTo>
                        <a:pt x="5" y="7"/>
                        <a:pt x="5" y="7"/>
                        <a:pt x="5" y="7"/>
                      </a:cubicBezTo>
                      <a:cubicBezTo>
                        <a:pt x="5" y="8"/>
                        <a:pt x="5" y="8"/>
                        <a:pt x="5" y="8"/>
                      </a:cubicBezTo>
                      <a:cubicBezTo>
                        <a:pt x="5" y="8"/>
                        <a:pt x="6" y="8"/>
                        <a:pt x="6" y="9"/>
                      </a:cubicBezTo>
                      <a:cubicBezTo>
                        <a:pt x="6" y="10"/>
                        <a:pt x="6" y="10"/>
                        <a:pt x="6" y="10"/>
                      </a:cubicBezTo>
                      <a:cubicBezTo>
                        <a:pt x="6" y="10"/>
                        <a:pt x="6" y="10"/>
                        <a:pt x="6" y="10"/>
                      </a:cubicBezTo>
                      <a:cubicBezTo>
                        <a:pt x="5" y="10"/>
                        <a:pt x="4" y="11"/>
                        <a:pt x="4" y="11"/>
                      </a:cubicBezTo>
                      <a:cubicBezTo>
                        <a:pt x="4" y="11"/>
                        <a:pt x="4" y="11"/>
                        <a:pt x="4" y="11"/>
                      </a:cubicBezTo>
                      <a:cubicBezTo>
                        <a:pt x="2" y="13"/>
                        <a:pt x="0" y="18"/>
                        <a:pt x="2" y="23"/>
                      </a:cubicBezTo>
                      <a:cubicBezTo>
                        <a:pt x="1" y="23"/>
                        <a:pt x="1" y="23"/>
                        <a:pt x="1" y="23"/>
                      </a:cubicBezTo>
                      <a:cubicBezTo>
                        <a:pt x="1" y="28"/>
                        <a:pt x="1" y="28"/>
                        <a:pt x="1" y="28"/>
                      </a:cubicBezTo>
                      <a:cubicBezTo>
                        <a:pt x="5" y="28"/>
                        <a:pt x="5" y="28"/>
                        <a:pt x="5" y="28"/>
                      </a:cubicBezTo>
                      <a:cubicBezTo>
                        <a:pt x="5" y="28"/>
                        <a:pt x="5" y="28"/>
                        <a:pt x="5" y="28"/>
                      </a:cubicBezTo>
                      <a:cubicBezTo>
                        <a:pt x="5" y="28"/>
                        <a:pt x="5" y="28"/>
                        <a:pt x="5" y="28"/>
                      </a:cubicBezTo>
                      <a:cubicBezTo>
                        <a:pt x="5" y="32"/>
                        <a:pt x="5" y="32"/>
                        <a:pt x="5" y="32"/>
                      </a:cubicBezTo>
                      <a:cubicBezTo>
                        <a:pt x="2" y="36"/>
                        <a:pt x="2" y="36"/>
                        <a:pt x="2" y="36"/>
                      </a:cubicBezTo>
                      <a:cubicBezTo>
                        <a:pt x="2" y="36"/>
                        <a:pt x="2" y="36"/>
                        <a:pt x="2" y="36"/>
                      </a:cubicBezTo>
                      <a:cubicBezTo>
                        <a:pt x="0" y="37"/>
                        <a:pt x="0" y="37"/>
                        <a:pt x="0" y="37"/>
                      </a:cubicBezTo>
                      <a:cubicBezTo>
                        <a:pt x="2" y="40"/>
                        <a:pt x="2" y="40"/>
                        <a:pt x="2" y="40"/>
                      </a:cubicBezTo>
                      <a:cubicBezTo>
                        <a:pt x="2" y="40"/>
                        <a:pt x="2" y="40"/>
                        <a:pt x="3" y="39"/>
                      </a:cubicBezTo>
                      <a:cubicBezTo>
                        <a:pt x="3" y="39"/>
                        <a:pt x="3" y="38"/>
                        <a:pt x="3" y="38"/>
                      </a:cubicBezTo>
                      <a:cubicBezTo>
                        <a:pt x="2" y="38"/>
                        <a:pt x="3" y="38"/>
                        <a:pt x="3" y="38"/>
                      </a:cubicBezTo>
                      <a:cubicBezTo>
                        <a:pt x="3" y="38"/>
                        <a:pt x="3" y="38"/>
                        <a:pt x="3" y="38"/>
                      </a:cubicBezTo>
                      <a:cubicBezTo>
                        <a:pt x="3" y="38"/>
                        <a:pt x="3" y="38"/>
                        <a:pt x="3" y="38"/>
                      </a:cubicBezTo>
                      <a:cubicBezTo>
                        <a:pt x="3" y="38"/>
                        <a:pt x="3" y="38"/>
                        <a:pt x="3" y="38"/>
                      </a:cubicBezTo>
                      <a:cubicBezTo>
                        <a:pt x="8" y="33"/>
                        <a:pt x="8" y="33"/>
                        <a:pt x="8" y="33"/>
                      </a:cubicBezTo>
                      <a:cubicBezTo>
                        <a:pt x="9" y="30"/>
                        <a:pt x="9" y="30"/>
                        <a:pt x="9" y="30"/>
                      </a:cubicBezTo>
                      <a:cubicBezTo>
                        <a:pt x="10" y="31"/>
                        <a:pt x="12" y="32"/>
                        <a:pt x="12" y="32"/>
                      </a:cubicBezTo>
                      <a:cubicBezTo>
                        <a:pt x="14" y="38"/>
                        <a:pt x="14" y="38"/>
                        <a:pt x="14" y="38"/>
                      </a:cubicBezTo>
                      <a:cubicBezTo>
                        <a:pt x="14" y="38"/>
                        <a:pt x="14" y="38"/>
                        <a:pt x="14" y="38"/>
                      </a:cubicBezTo>
                      <a:cubicBezTo>
                        <a:pt x="14" y="40"/>
                        <a:pt x="14" y="40"/>
                        <a:pt x="14" y="40"/>
                      </a:cubicBezTo>
                      <a:cubicBezTo>
                        <a:pt x="18" y="40"/>
                        <a:pt x="18" y="40"/>
                        <a:pt x="18" y="40"/>
                      </a:cubicBezTo>
                      <a:cubicBezTo>
                        <a:pt x="18" y="40"/>
                        <a:pt x="18" y="39"/>
                        <a:pt x="17" y="39"/>
                      </a:cubicBezTo>
                      <a:close/>
                      <a:moveTo>
                        <a:pt x="10" y="20"/>
                      </a:moveTo>
                      <a:cubicBezTo>
                        <a:pt x="9" y="17"/>
                        <a:pt x="9" y="17"/>
                        <a:pt x="9" y="17"/>
                      </a:cubicBezTo>
                      <a:cubicBezTo>
                        <a:pt x="9" y="17"/>
                        <a:pt x="9" y="17"/>
                        <a:pt x="9" y="17"/>
                      </a:cubicBezTo>
                      <a:lnTo>
                        <a:pt x="10" y="20"/>
                      </a:lnTo>
                      <a:close/>
                      <a:moveTo>
                        <a:pt x="9" y="10"/>
                      </a:moveTo>
                      <a:cubicBezTo>
                        <a:pt x="9" y="10"/>
                        <a:pt x="8" y="10"/>
                        <a:pt x="8" y="10"/>
                      </a:cubicBezTo>
                      <a:cubicBezTo>
                        <a:pt x="8" y="10"/>
                        <a:pt x="8" y="10"/>
                        <a:pt x="8" y="10"/>
                      </a:cubicBezTo>
                      <a:cubicBezTo>
                        <a:pt x="8" y="10"/>
                        <a:pt x="9" y="10"/>
                        <a:pt x="9" y="10"/>
                      </a:cubicBezTo>
                      <a:close/>
                      <a:moveTo>
                        <a:pt x="4" y="17"/>
                      </a:moveTo>
                      <a:cubicBezTo>
                        <a:pt x="4" y="22"/>
                        <a:pt x="4" y="22"/>
                        <a:pt x="4" y="22"/>
                      </a:cubicBezTo>
                      <a:cubicBezTo>
                        <a:pt x="4" y="20"/>
                        <a:pt x="4" y="18"/>
                        <a:pt x="4" y="17"/>
                      </a:cubicBezTo>
                      <a:close/>
                    </a:path>
                  </a:pathLst>
                </a:cu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63" name="Google Shape;1163;p4"/>
                <p:cNvSpPr/>
                <p:nvPr/>
              </p:nvSpPr>
              <p:spPr>
                <a:xfrm>
                  <a:off x="1325" y="855"/>
                  <a:ext cx="26" cy="97"/>
                </a:xfrm>
                <a:custGeom>
                  <a:avLst/>
                  <a:gdLst/>
                  <a:ahLst/>
                  <a:cxnLst/>
                  <a:rect l="l" t="t" r="r" b="b"/>
                  <a:pathLst>
                    <a:path w="14" h="51" extrusionOk="0">
                      <a:moveTo>
                        <a:pt x="13" y="25"/>
                      </a:moveTo>
                      <a:cubicBezTo>
                        <a:pt x="13" y="25"/>
                        <a:pt x="12" y="18"/>
                        <a:pt x="12" y="17"/>
                      </a:cubicBezTo>
                      <a:cubicBezTo>
                        <a:pt x="12" y="17"/>
                        <a:pt x="12" y="17"/>
                        <a:pt x="11" y="17"/>
                      </a:cubicBezTo>
                      <a:cubicBezTo>
                        <a:pt x="11" y="17"/>
                        <a:pt x="11" y="17"/>
                        <a:pt x="11" y="17"/>
                      </a:cubicBezTo>
                      <a:cubicBezTo>
                        <a:pt x="11" y="17"/>
                        <a:pt x="11" y="17"/>
                        <a:pt x="11" y="17"/>
                      </a:cubicBezTo>
                      <a:cubicBezTo>
                        <a:pt x="11" y="16"/>
                        <a:pt x="11" y="16"/>
                        <a:pt x="11" y="16"/>
                      </a:cubicBezTo>
                      <a:cubicBezTo>
                        <a:pt x="11" y="16"/>
                        <a:pt x="11" y="16"/>
                        <a:pt x="11" y="16"/>
                      </a:cubicBezTo>
                      <a:cubicBezTo>
                        <a:pt x="10" y="16"/>
                        <a:pt x="10" y="16"/>
                        <a:pt x="10" y="16"/>
                      </a:cubicBezTo>
                      <a:cubicBezTo>
                        <a:pt x="10" y="16"/>
                        <a:pt x="12" y="13"/>
                        <a:pt x="12" y="10"/>
                      </a:cubicBezTo>
                      <a:cubicBezTo>
                        <a:pt x="12" y="7"/>
                        <a:pt x="12" y="4"/>
                        <a:pt x="11" y="3"/>
                      </a:cubicBezTo>
                      <a:cubicBezTo>
                        <a:pt x="8" y="0"/>
                        <a:pt x="5" y="1"/>
                        <a:pt x="3" y="2"/>
                      </a:cubicBezTo>
                      <a:cubicBezTo>
                        <a:pt x="0" y="2"/>
                        <a:pt x="0" y="6"/>
                        <a:pt x="0" y="6"/>
                      </a:cubicBezTo>
                      <a:cubicBezTo>
                        <a:pt x="0" y="7"/>
                        <a:pt x="1" y="9"/>
                        <a:pt x="1" y="11"/>
                      </a:cubicBezTo>
                      <a:cubicBezTo>
                        <a:pt x="2" y="13"/>
                        <a:pt x="3" y="15"/>
                        <a:pt x="3" y="16"/>
                      </a:cubicBezTo>
                      <a:cubicBezTo>
                        <a:pt x="3" y="16"/>
                        <a:pt x="3" y="16"/>
                        <a:pt x="3" y="16"/>
                      </a:cubicBezTo>
                      <a:cubicBezTo>
                        <a:pt x="3" y="16"/>
                        <a:pt x="3" y="16"/>
                        <a:pt x="3" y="17"/>
                      </a:cubicBezTo>
                      <a:cubicBezTo>
                        <a:pt x="3" y="17"/>
                        <a:pt x="2" y="17"/>
                        <a:pt x="2" y="18"/>
                      </a:cubicBezTo>
                      <a:cubicBezTo>
                        <a:pt x="2" y="18"/>
                        <a:pt x="2" y="19"/>
                        <a:pt x="2" y="20"/>
                      </a:cubicBezTo>
                      <a:cubicBezTo>
                        <a:pt x="2" y="21"/>
                        <a:pt x="2" y="21"/>
                        <a:pt x="2" y="21"/>
                      </a:cubicBezTo>
                      <a:cubicBezTo>
                        <a:pt x="2" y="21"/>
                        <a:pt x="2" y="21"/>
                        <a:pt x="2" y="22"/>
                      </a:cubicBezTo>
                      <a:cubicBezTo>
                        <a:pt x="2" y="23"/>
                        <a:pt x="2" y="25"/>
                        <a:pt x="2" y="25"/>
                      </a:cubicBezTo>
                      <a:cubicBezTo>
                        <a:pt x="2" y="28"/>
                        <a:pt x="2" y="28"/>
                        <a:pt x="2" y="28"/>
                      </a:cubicBezTo>
                      <a:cubicBezTo>
                        <a:pt x="0" y="35"/>
                        <a:pt x="0" y="35"/>
                        <a:pt x="0" y="35"/>
                      </a:cubicBezTo>
                      <a:cubicBezTo>
                        <a:pt x="0" y="35"/>
                        <a:pt x="1" y="35"/>
                        <a:pt x="2" y="36"/>
                      </a:cubicBezTo>
                      <a:cubicBezTo>
                        <a:pt x="2" y="39"/>
                        <a:pt x="2" y="39"/>
                        <a:pt x="2" y="39"/>
                      </a:cubicBezTo>
                      <a:cubicBezTo>
                        <a:pt x="4" y="46"/>
                        <a:pt x="4" y="46"/>
                        <a:pt x="4" y="46"/>
                      </a:cubicBezTo>
                      <a:cubicBezTo>
                        <a:pt x="2" y="47"/>
                        <a:pt x="2" y="47"/>
                        <a:pt x="2" y="47"/>
                      </a:cubicBezTo>
                      <a:cubicBezTo>
                        <a:pt x="2" y="47"/>
                        <a:pt x="2" y="47"/>
                        <a:pt x="2" y="47"/>
                      </a:cubicBezTo>
                      <a:cubicBezTo>
                        <a:pt x="2" y="47"/>
                        <a:pt x="1" y="47"/>
                        <a:pt x="1" y="47"/>
                      </a:cubicBezTo>
                      <a:cubicBezTo>
                        <a:pt x="1" y="47"/>
                        <a:pt x="1" y="49"/>
                        <a:pt x="1" y="49"/>
                      </a:cubicBezTo>
                      <a:cubicBezTo>
                        <a:pt x="6" y="49"/>
                        <a:pt x="6" y="49"/>
                        <a:pt x="6" y="49"/>
                      </a:cubicBezTo>
                      <a:cubicBezTo>
                        <a:pt x="6" y="47"/>
                        <a:pt x="6" y="47"/>
                        <a:pt x="6" y="47"/>
                      </a:cubicBezTo>
                      <a:cubicBezTo>
                        <a:pt x="5" y="47"/>
                        <a:pt x="5" y="47"/>
                        <a:pt x="5" y="47"/>
                      </a:cubicBezTo>
                      <a:cubicBezTo>
                        <a:pt x="4" y="39"/>
                        <a:pt x="4" y="39"/>
                        <a:pt x="4" y="39"/>
                      </a:cubicBezTo>
                      <a:cubicBezTo>
                        <a:pt x="5" y="37"/>
                        <a:pt x="5" y="37"/>
                        <a:pt x="5" y="37"/>
                      </a:cubicBezTo>
                      <a:cubicBezTo>
                        <a:pt x="5" y="37"/>
                        <a:pt x="6" y="37"/>
                        <a:pt x="6" y="37"/>
                      </a:cubicBezTo>
                      <a:cubicBezTo>
                        <a:pt x="7" y="42"/>
                        <a:pt x="7" y="42"/>
                        <a:pt x="7" y="42"/>
                      </a:cubicBezTo>
                      <a:cubicBezTo>
                        <a:pt x="11" y="48"/>
                        <a:pt x="11" y="48"/>
                        <a:pt x="11" y="48"/>
                      </a:cubicBezTo>
                      <a:cubicBezTo>
                        <a:pt x="9" y="49"/>
                        <a:pt x="9" y="49"/>
                        <a:pt x="9" y="49"/>
                      </a:cubicBezTo>
                      <a:cubicBezTo>
                        <a:pt x="9" y="49"/>
                        <a:pt x="9" y="49"/>
                        <a:pt x="9" y="49"/>
                      </a:cubicBezTo>
                      <a:cubicBezTo>
                        <a:pt x="9" y="49"/>
                        <a:pt x="8" y="49"/>
                        <a:pt x="8" y="50"/>
                      </a:cubicBezTo>
                      <a:cubicBezTo>
                        <a:pt x="8" y="50"/>
                        <a:pt x="8" y="51"/>
                        <a:pt x="8" y="51"/>
                      </a:cubicBezTo>
                      <a:cubicBezTo>
                        <a:pt x="13" y="50"/>
                        <a:pt x="13" y="50"/>
                        <a:pt x="13" y="50"/>
                      </a:cubicBezTo>
                      <a:cubicBezTo>
                        <a:pt x="12" y="48"/>
                        <a:pt x="12" y="48"/>
                        <a:pt x="12" y="48"/>
                      </a:cubicBezTo>
                      <a:cubicBezTo>
                        <a:pt x="12" y="48"/>
                        <a:pt x="12" y="48"/>
                        <a:pt x="12" y="48"/>
                      </a:cubicBezTo>
                      <a:cubicBezTo>
                        <a:pt x="9" y="41"/>
                        <a:pt x="9" y="41"/>
                        <a:pt x="9" y="41"/>
                      </a:cubicBezTo>
                      <a:cubicBezTo>
                        <a:pt x="9" y="36"/>
                        <a:pt x="9" y="36"/>
                        <a:pt x="9" y="36"/>
                      </a:cubicBezTo>
                      <a:cubicBezTo>
                        <a:pt x="12" y="36"/>
                        <a:pt x="13" y="34"/>
                        <a:pt x="13" y="34"/>
                      </a:cubicBezTo>
                      <a:cubicBezTo>
                        <a:pt x="12" y="34"/>
                        <a:pt x="12" y="34"/>
                        <a:pt x="12" y="34"/>
                      </a:cubicBezTo>
                      <a:cubicBezTo>
                        <a:pt x="14" y="34"/>
                        <a:pt x="14" y="34"/>
                        <a:pt x="14" y="34"/>
                      </a:cubicBezTo>
                      <a:cubicBezTo>
                        <a:pt x="14" y="28"/>
                        <a:pt x="14" y="28"/>
                        <a:pt x="14" y="28"/>
                      </a:cubicBezTo>
                      <a:cubicBezTo>
                        <a:pt x="12" y="28"/>
                        <a:pt x="12" y="28"/>
                        <a:pt x="12" y="28"/>
                      </a:cubicBezTo>
                      <a:lnTo>
                        <a:pt x="13" y="25"/>
                      </a:lnTo>
                      <a:close/>
                      <a:moveTo>
                        <a:pt x="11" y="25"/>
                      </a:moveTo>
                      <a:cubicBezTo>
                        <a:pt x="10" y="27"/>
                        <a:pt x="10" y="27"/>
                        <a:pt x="10" y="27"/>
                      </a:cubicBezTo>
                      <a:cubicBezTo>
                        <a:pt x="10" y="26"/>
                        <a:pt x="10" y="26"/>
                        <a:pt x="10" y="26"/>
                      </a:cubicBezTo>
                      <a:cubicBezTo>
                        <a:pt x="10" y="23"/>
                        <a:pt x="10" y="23"/>
                        <a:pt x="10" y="23"/>
                      </a:cubicBezTo>
                      <a:lnTo>
                        <a:pt x="11" y="25"/>
                      </a:lnTo>
                      <a:close/>
                    </a:path>
                  </a:pathLst>
                </a:cu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64" name="Google Shape;1164;p4"/>
                <p:cNvSpPr/>
                <p:nvPr/>
              </p:nvSpPr>
              <p:spPr>
                <a:xfrm>
                  <a:off x="1194" y="860"/>
                  <a:ext cx="21" cy="69"/>
                </a:xfrm>
                <a:custGeom>
                  <a:avLst/>
                  <a:gdLst/>
                  <a:ahLst/>
                  <a:cxnLst/>
                  <a:rect l="l" t="t" r="r" b="b"/>
                  <a:pathLst>
                    <a:path w="11" h="36" extrusionOk="0">
                      <a:moveTo>
                        <a:pt x="11" y="10"/>
                      </a:moveTo>
                      <a:cubicBezTo>
                        <a:pt x="11" y="8"/>
                        <a:pt x="11" y="6"/>
                        <a:pt x="11" y="5"/>
                      </a:cubicBezTo>
                      <a:cubicBezTo>
                        <a:pt x="11" y="5"/>
                        <a:pt x="10" y="1"/>
                        <a:pt x="8" y="2"/>
                      </a:cubicBezTo>
                      <a:cubicBezTo>
                        <a:pt x="6" y="2"/>
                        <a:pt x="4" y="0"/>
                        <a:pt x="2" y="2"/>
                      </a:cubicBezTo>
                      <a:cubicBezTo>
                        <a:pt x="1" y="3"/>
                        <a:pt x="0" y="7"/>
                        <a:pt x="1" y="10"/>
                      </a:cubicBezTo>
                      <a:cubicBezTo>
                        <a:pt x="1" y="13"/>
                        <a:pt x="2" y="15"/>
                        <a:pt x="2" y="15"/>
                      </a:cubicBezTo>
                      <a:cubicBezTo>
                        <a:pt x="4" y="15"/>
                        <a:pt x="4" y="15"/>
                        <a:pt x="4" y="15"/>
                      </a:cubicBezTo>
                      <a:cubicBezTo>
                        <a:pt x="3" y="15"/>
                        <a:pt x="3" y="15"/>
                        <a:pt x="3" y="15"/>
                      </a:cubicBezTo>
                      <a:cubicBezTo>
                        <a:pt x="3" y="15"/>
                        <a:pt x="3" y="15"/>
                        <a:pt x="3" y="15"/>
                      </a:cubicBezTo>
                      <a:cubicBezTo>
                        <a:pt x="3" y="15"/>
                        <a:pt x="2" y="15"/>
                        <a:pt x="2" y="15"/>
                      </a:cubicBezTo>
                      <a:cubicBezTo>
                        <a:pt x="2" y="15"/>
                        <a:pt x="2" y="15"/>
                        <a:pt x="2" y="15"/>
                      </a:cubicBezTo>
                      <a:cubicBezTo>
                        <a:pt x="2" y="15"/>
                        <a:pt x="2" y="15"/>
                        <a:pt x="2" y="15"/>
                      </a:cubicBezTo>
                      <a:cubicBezTo>
                        <a:pt x="2" y="15"/>
                        <a:pt x="2" y="15"/>
                        <a:pt x="2" y="15"/>
                      </a:cubicBezTo>
                      <a:cubicBezTo>
                        <a:pt x="2" y="15"/>
                        <a:pt x="2" y="15"/>
                        <a:pt x="2" y="15"/>
                      </a:cubicBezTo>
                      <a:cubicBezTo>
                        <a:pt x="2" y="15"/>
                        <a:pt x="2" y="15"/>
                        <a:pt x="2" y="15"/>
                      </a:cubicBezTo>
                      <a:cubicBezTo>
                        <a:pt x="2" y="15"/>
                        <a:pt x="2" y="15"/>
                        <a:pt x="2" y="15"/>
                      </a:cubicBezTo>
                      <a:cubicBezTo>
                        <a:pt x="2" y="16"/>
                        <a:pt x="2" y="16"/>
                        <a:pt x="2" y="16"/>
                      </a:cubicBezTo>
                      <a:cubicBezTo>
                        <a:pt x="1" y="21"/>
                        <a:pt x="1" y="21"/>
                        <a:pt x="1" y="21"/>
                      </a:cubicBezTo>
                      <a:cubicBezTo>
                        <a:pt x="1" y="22"/>
                        <a:pt x="1" y="22"/>
                        <a:pt x="1" y="22"/>
                      </a:cubicBezTo>
                      <a:cubicBezTo>
                        <a:pt x="1" y="22"/>
                        <a:pt x="1" y="22"/>
                        <a:pt x="1" y="22"/>
                      </a:cubicBezTo>
                      <a:cubicBezTo>
                        <a:pt x="1" y="22"/>
                        <a:pt x="1" y="22"/>
                        <a:pt x="1" y="22"/>
                      </a:cubicBezTo>
                      <a:cubicBezTo>
                        <a:pt x="1" y="23"/>
                        <a:pt x="2" y="23"/>
                        <a:pt x="2" y="23"/>
                      </a:cubicBezTo>
                      <a:cubicBezTo>
                        <a:pt x="2" y="23"/>
                        <a:pt x="2" y="23"/>
                        <a:pt x="2" y="23"/>
                      </a:cubicBezTo>
                      <a:cubicBezTo>
                        <a:pt x="2" y="24"/>
                        <a:pt x="2" y="25"/>
                        <a:pt x="2" y="25"/>
                      </a:cubicBezTo>
                      <a:cubicBezTo>
                        <a:pt x="3" y="25"/>
                        <a:pt x="3" y="25"/>
                        <a:pt x="3" y="25"/>
                      </a:cubicBezTo>
                      <a:cubicBezTo>
                        <a:pt x="3" y="24"/>
                        <a:pt x="3" y="24"/>
                        <a:pt x="3" y="24"/>
                      </a:cubicBezTo>
                      <a:cubicBezTo>
                        <a:pt x="3" y="24"/>
                        <a:pt x="3" y="24"/>
                        <a:pt x="3" y="24"/>
                      </a:cubicBezTo>
                      <a:cubicBezTo>
                        <a:pt x="3" y="25"/>
                        <a:pt x="3" y="25"/>
                        <a:pt x="3" y="25"/>
                      </a:cubicBezTo>
                      <a:cubicBezTo>
                        <a:pt x="8" y="25"/>
                        <a:pt x="8" y="25"/>
                        <a:pt x="8" y="25"/>
                      </a:cubicBezTo>
                      <a:cubicBezTo>
                        <a:pt x="8" y="24"/>
                        <a:pt x="8" y="24"/>
                        <a:pt x="8" y="24"/>
                      </a:cubicBezTo>
                      <a:cubicBezTo>
                        <a:pt x="8" y="24"/>
                        <a:pt x="8" y="24"/>
                        <a:pt x="8" y="24"/>
                      </a:cubicBezTo>
                      <a:cubicBezTo>
                        <a:pt x="9" y="21"/>
                        <a:pt x="9" y="21"/>
                        <a:pt x="9" y="21"/>
                      </a:cubicBezTo>
                      <a:cubicBezTo>
                        <a:pt x="9" y="21"/>
                        <a:pt x="9" y="21"/>
                        <a:pt x="9" y="21"/>
                      </a:cubicBezTo>
                      <a:cubicBezTo>
                        <a:pt x="9" y="21"/>
                        <a:pt x="9" y="21"/>
                        <a:pt x="9" y="21"/>
                      </a:cubicBezTo>
                      <a:cubicBezTo>
                        <a:pt x="9" y="27"/>
                        <a:pt x="9" y="27"/>
                        <a:pt x="9" y="27"/>
                      </a:cubicBezTo>
                      <a:cubicBezTo>
                        <a:pt x="9" y="27"/>
                        <a:pt x="9" y="27"/>
                        <a:pt x="9" y="27"/>
                      </a:cubicBezTo>
                      <a:cubicBezTo>
                        <a:pt x="9" y="27"/>
                        <a:pt x="9" y="27"/>
                        <a:pt x="9" y="28"/>
                      </a:cubicBezTo>
                      <a:cubicBezTo>
                        <a:pt x="8" y="25"/>
                        <a:pt x="8" y="25"/>
                        <a:pt x="8" y="25"/>
                      </a:cubicBezTo>
                      <a:cubicBezTo>
                        <a:pt x="2" y="25"/>
                        <a:pt x="2" y="25"/>
                        <a:pt x="2" y="25"/>
                      </a:cubicBezTo>
                      <a:cubicBezTo>
                        <a:pt x="2" y="29"/>
                        <a:pt x="2" y="29"/>
                        <a:pt x="2" y="29"/>
                      </a:cubicBezTo>
                      <a:cubicBezTo>
                        <a:pt x="2" y="36"/>
                        <a:pt x="2" y="36"/>
                        <a:pt x="2" y="36"/>
                      </a:cubicBezTo>
                      <a:cubicBezTo>
                        <a:pt x="9" y="36"/>
                        <a:pt x="9" y="36"/>
                        <a:pt x="9" y="36"/>
                      </a:cubicBezTo>
                      <a:cubicBezTo>
                        <a:pt x="9" y="29"/>
                        <a:pt x="9" y="29"/>
                        <a:pt x="9" y="29"/>
                      </a:cubicBezTo>
                      <a:cubicBezTo>
                        <a:pt x="9" y="28"/>
                        <a:pt x="9" y="28"/>
                        <a:pt x="9" y="28"/>
                      </a:cubicBezTo>
                      <a:cubicBezTo>
                        <a:pt x="9" y="29"/>
                        <a:pt x="10" y="29"/>
                        <a:pt x="10" y="29"/>
                      </a:cubicBezTo>
                      <a:cubicBezTo>
                        <a:pt x="10" y="29"/>
                        <a:pt x="10" y="28"/>
                        <a:pt x="10" y="28"/>
                      </a:cubicBezTo>
                      <a:cubicBezTo>
                        <a:pt x="10" y="28"/>
                        <a:pt x="10" y="28"/>
                        <a:pt x="10" y="28"/>
                      </a:cubicBezTo>
                      <a:cubicBezTo>
                        <a:pt x="10" y="27"/>
                        <a:pt x="10" y="27"/>
                        <a:pt x="10" y="27"/>
                      </a:cubicBezTo>
                      <a:cubicBezTo>
                        <a:pt x="10" y="27"/>
                        <a:pt x="10" y="27"/>
                        <a:pt x="10" y="27"/>
                      </a:cubicBezTo>
                      <a:cubicBezTo>
                        <a:pt x="10" y="21"/>
                        <a:pt x="10" y="21"/>
                        <a:pt x="10" y="21"/>
                      </a:cubicBezTo>
                      <a:cubicBezTo>
                        <a:pt x="10" y="16"/>
                        <a:pt x="10" y="16"/>
                        <a:pt x="10" y="16"/>
                      </a:cubicBezTo>
                      <a:cubicBezTo>
                        <a:pt x="9" y="15"/>
                        <a:pt x="9" y="15"/>
                        <a:pt x="9" y="15"/>
                      </a:cubicBezTo>
                      <a:cubicBezTo>
                        <a:pt x="9" y="15"/>
                        <a:pt x="9" y="15"/>
                        <a:pt x="9" y="15"/>
                      </a:cubicBezTo>
                      <a:cubicBezTo>
                        <a:pt x="9" y="15"/>
                        <a:pt x="9" y="15"/>
                        <a:pt x="9" y="15"/>
                      </a:cubicBezTo>
                      <a:cubicBezTo>
                        <a:pt x="7" y="15"/>
                        <a:pt x="7" y="15"/>
                        <a:pt x="7" y="15"/>
                      </a:cubicBezTo>
                      <a:cubicBezTo>
                        <a:pt x="9" y="15"/>
                        <a:pt x="9" y="15"/>
                        <a:pt x="9" y="15"/>
                      </a:cubicBezTo>
                      <a:cubicBezTo>
                        <a:pt x="9" y="15"/>
                        <a:pt x="10" y="12"/>
                        <a:pt x="11" y="10"/>
                      </a:cubicBezTo>
                      <a:close/>
                      <a:moveTo>
                        <a:pt x="2" y="16"/>
                      </a:moveTo>
                      <a:cubicBezTo>
                        <a:pt x="2" y="16"/>
                        <a:pt x="2" y="16"/>
                        <a:pt x="2" y="16"/>
                      </a:cubicBezTo>
                      <a:cubicBezTo>
                        <a:pt x="2" y="15"/>
                        <a:pt x="2" y="15"/>
                        <a:pt x="2" y="15"/>
                      </a:cubicBezTo>
                      <a:lnTo>
                        <a:pt x="2" y="16"/>
                      </a:lnTo>
                      <a:close/>
                      <a:moveTo>
                        <a:pt x="5" y="15"/>
                      </a:moveTo>
                      <a:cubicBezTo>
                        <a:pt x="6" y="16"/>
                        <a:pt x="6" y="16"/>
                        <a:pt x="6" y="16"/>
                      </a:cubicBezTo>
                      <a:cubicBezTo>
                        <a:pt x="5" y="15"/>
                        <a:pt x="5" y="15"/>
                        <a:pt x="5" y="15"/>
                      </a:cubicBezTo>
                      <a:close/>
                      <a:moveTo>
                        <a:pt x="6" y="24"/>
                      </a:moveTo>
                      <a:cubicBezTo>
                        <a:pt x="6" y="16"/>
                        <a:pt x="6" y="16"/>
                        <a:pt x="6" y="16"/>
                      </a:cubicBezTo>
                      <a:cubicBezTo>
                        <a:pt x="6" y="16"/>
                        <a:pt x="6" y="16"/>
                        <a:pt x="6" y="16"/>
                      </a:cubicBezTo>
                      <a:cubicBezTo>
                        <a:pt x="6" y="16"/>
                        <a:pt x="6" y="16"/>
                        <a:pt x="6" y="16"/>
                      </a:cubicBezTo>
                      <a:cubicBezTo>
                        <a:pt x="6" y="16"/>
                        <a:pt x="6" y="16"/>
                        <a:pt x="6" y="16"/>
                      </a:cubicBezTo>
                      <a:cubicBezTo>
                        <a:pt x="6" y="24"/>
                        <a:pt x="6" y="24"/>
                        <a:pt x="6" y="24"/>
                      </a:cubicBezTo>
                      <a:close/>
                    </a:path>
                  </a:pathLst>
                </a:cu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65" name="Google Shape;1165;p4"/>
                <p:cNvSpPr/>
                <p:nvPr/>
              </p:nvSpPr>
              <p:spPr>
                <a:xfrm>
                  <a:off x="1200" y="929"/>
                  <a:ext cx="6" cy="14"/>
                </a:xfrm>
                <a:custGeom>
                  <a:avLst/>
                  <a:gdLst/>
                  <a:ahLst/>
                  <a:cxnLst/>
                  <a:rect l="l" t="t" r="r" b="b"/>
                  <a:pathLst>
                    <a:path w="3" h="7" extrusionOk="0">
                      <a:moveTo>
                        <a:pt x="2" y="0"/>
                      </a:moveTo>
                      <a:cubicBezTo>
                        <a:pt x="0" y="0"/>
                        <a:pt x="0" y="0"/>
                        <a:pt x="0" y="0"/>
                      </a:cubicBezTo>
                      <a:cubicBezTo>
                        <a:pt x="1" y="5"/>
                        <a:pt x="1" y="5"/>
                        <a:pt x="1" y="5"/>
                      </a:cubicBezTo>
                      <a:cubicBezTo>
                        <a:pt x="1" y="5"/>
                        <a:pt x="1" y="5"/>
                        <a:pt x="1" y="5"/>
                      </a:cubicBezTo>
                      <a:cubicBezTo>
                        <a:pt x="1" y="5"/>
                        <a:pt x="1" y="5"/>
                        <a:pt x="1" y="5"/>
                      </a:cubicBezTo>
                      <a:cubicBezTo>
                        <a:pt x="1" y="6"/>
                        <a:pt x="1" y="6"/>
                        <a:pt x="0" y="6"/>
                      </a:cubicBezTo>
                      <a:cubicBezTo>
                        <a:pt x="0" y="6"/>
                        <a:pt x="0" y="6"/>
                        <a:pt x="0" y="6"/>
                      </a:cubicBezTo>
                      <a:cubicBezTo>
                        <a:pt x="0" y="6"/>
                        <a:pt x="0" y="7"/>
                        <a:pt x="0" y="7"/>
                      </a:cubicBezTo>
                      <a:cubicBezTo>
                        <a:pt x="0" y="7"/>
                        <a:pt x="0" y="7"/>
                        <a:pt x="1" y="7"/>
                      </a:cubicBezTo>
                      <a:cubicBezTo>
                        <a:pt x="2" y="7"/>
                        <a:pt x="2" y="7"/>
                        <a:pt x="2" y="7"/>
                      </a:cubicBezTo>
                      <a:cubicBezTo>
                        <a:pt x="3" y="6"/>
                        <a:pt x="3" y="6"/>
                        <a:pt x="3" y="6"/>
                      </a:cubicBezTo>
                      <a:cubicBezTo>
                        <a:pt x="3" y="4"/>
                        <a:pt x="3" y="4"/>
                        <a:pt x="3" y="4"/>
                      </a:cubicBezTo>
                      <a:cubicBezTo>
                        <a:pt x="2" y="4"/>
                        <a:pt x="2" y="4"/>
                        <a:pt x="2" y="4"/>
                      </a:cubicBezTo>
                      <a:lnTo>
                        <a:pt x="2" y="0"/>
                      </a:lnTo>
                      <a:close/>
                    </a:path>
                  </a:pathLst>
                </a:cu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66" name="Google Shape;1166;p4"/>
                <p:cNvSpPr/>
                <p:nvPr/>
              </p:nvSpPr>
              <p:spPr>
                <a:xfrm>
                  <a:off x="1206" y="929"/>
                  <a:ext cx="5" cy="14"/>
                </a:xfrm>
                <a:custGeom>
                  <a:avLst/>
                  <a:gdLst/>
                  <a:ahLst/>
                  <a:cxnLst/>
                  <a:rect l="l" t="t" r="r" b="b"/>
                  <a:pathLst>
                    <a:path w="3" h="7" extrusionOk="0">
                      <a:moveTo>
                        <a:pt x="2" y="6"/>
                      </a:moveTo>
                      <a:cubicBezTo>
                        <a:pt x="2" y="6"/>
                        <a:pt x="2" y="5"/>
                        <a:pt x="2" y="5"/>
                      </a:cubicBezTo>
                      <a:cubicBezTo>
                        <a:pt x="2" y="5"/>
                        <a:pt x="2" y="5"/>
                        <a:pt x="2" y="5"/>
                      </a:cubicBezTo>
                      <a:cubicBezTo>
                        <a:pt x="2" y="5"/>
                        <a:pt x="2" y="5"/>
                        <a:pt x="2" y="5"/>
                      </a:cubicBezTo>
                      <a:cubicBezTo>
                        <a:pt x="2" y="0"/>
                        <a:pt x="2" y="0"/>
                        <a:pt x="2" y="0"/>
                      </a:cubicBezTo>
                      <a:cubicBezTo>
                        <a:pt x="0" y="0"/>
                        <a:pt x="0" y="0"/>
                        <a:pt x="0" y="0"/>
                      </a:cubicBezTo>
                      <a:cubicBezTo>
                        <a:pt x="0" y="4"/>
                        <a:pt x="0" y="4"/>
                        <a:pt x="0" y="4"/>
                      </a:cubicBezTo>
                      <a:cubicBezTo>
                        <a:pt x="0" y="4"/>
                        <a:pt x="0" y="4"/>
                        <a:pt x="0" y="4"/>
                      </a:cubicBezTo>
                      <a:cubicBezTo>
                        <a:pt x="0" y="6"/>
                        <a:pt x="0" y="6"/>
                        <a:pt x="0" y="6"/>
                      </a:cubicBezTo>
                      <a:cubicBezTo>
                        <a:pt x="1" y="7"/>
                        <a:pt x="1" y="7"/>
                        <a:pt x="1" y="7"/>
                      </a:cubicBezTo>
                      <a:cubicBezTo>
                        <a:pt x="1" y="7"/>
                        <a:pt x="1" y="7"/>
                        <a:pt x="2" y="7"/>
                      </a:cubicBezTo>
                      <a:cubicBezTo>
                        <a:pt x="2" y="7"/>
                        <a:pt x="3" y="7"/>
                        <a:pt x="3" y="7"/>
                      </a:cubicBezTo>
                      <a:cubicBezTo>
                        <a:pt x="3" y="7"/>
                        <a:pt x="3" y="6"/>
                        <a:pt x="3" y="6"/>
                      </a:cubicBezTo>
                      <a:cubicBezTo>
                        <a:pt x="3" y="6"/>
                        <a:pt x="2" y="6"/>
                        <a:pt x="2" y="6"/>
                      </a:cubicBezTo>
                      <a:close/>
                    </a:path>
                  </a:pathLst>
                </a:custGeom>
                <a:solidFill>
                  <a:srgbClr val="65A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167" name="Google Shape;1167;p4"/>
              <p:cNvGrpSpPr/>
              <p:nvPr/>
            </p:nvGrpSpPr>
            <p:grpSpPr>
              <a:xfrm>
                <a:off x="6012785" y="2263378"/>
                <a:ext cx="2993730" cy="1974100"/>
                <a:chOff x="7850959" y="3122060"/>
                <a:chExt cx="3990291" cy="2461164"/>
              </a:xfrm>
            </p:grpSpPr>
            <p:grpSp>
              <p:nvGrpSpPr>
                <p:cNvPr id="1168" name="Google Shape;1168;p4"/>
                <p:cNvGrpSpPr/>
                <p:nvPr/>
              </p:nvGrpSpPr>
              <p:grpSpPr>
                <a:xfrm>
                  <a:off x="8195737" y="4874685"/>
                  <a:ext cx="3504944" cy="639233"/>
                  <a:chOff x="3803" y="2303"/>
                  <a:chExt cx="1725" cy="302"/>
                </a:xfrm>
              </p:grpSpPr>
              <p:sp>
                <p:nvSpPr>
                  <p:cNvPr id="1169" name="Google Shape;1169;p4"/>
                  <p:cNvSpPr/>
                  <p:nvPr/>
                </p:nvSpPr>
                <p:spPr>
                  <a:xfrm>
                    <a:off x="3803" y="2303"/>
                    <a:ext cx="1722" cy="30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70" name="Google Shape;1170;p4"/>
                  <p:cNvSpPr/>
                  <p:nvPr/>
                </p:nvSpPr>
                <p:spPr>
                  <a:xfrm>
                    <a:off x="3803" y="2303"/>
                    <a:ext cx="1725" cy="302"/>
                  </a:xfrm>
                  <a:prstGeom prst="rect">
                    <a:avLst/>
                  </a:prstGeom>
                  <a:solidFill>
                    <a:srgbClr val="C3DD8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grpSp>
            <p:pic>
              <p:nvPicPr>
                <p:cNvPr id="1171" name="Google Shape;1171;p4"/>
                <p:cNvPicPr preferRelativeResize="0"/>
                <p:nvPr/>
              </p:nvPicPr>
              <p:blipFill rotWithShape="1">
                <a:blip r:embed="rId4">
                  <a:alphaModFix/>
                </a:blip>
                <a:srcRect/>
                <a:stretch/>
              </p:blipFill>
              <p:spPr>
                <a:xfrm>
                  <a:off x="7924801" y="4749801"/>
                  <a:ext cx="859651" cy="833423"/>
                </a:xfrm>
                <a:prstGeom prst="rect">
                  <a:avLst/>
                </a:prstGeom>
                <a:noFill/>
                <a:ln>
                  <a:noFill/>
                </a:ln>
              </p:spPr>
            </p:pic>
            <p:sp>
              <p:nvSpPr>
                <p:cNvPr id="1172" name="Google Shape;1172;p4"/>
                <p:cNvSpPr txBox="1"/>
                <p:nvPr/>
              </p:nvSpPr>
              <p:spPr>
                <a:xfrm>
                  <a:off x="8601172" y="4785205"/>
                  <a:ext cx="3240078" cy="75544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a:solidFill>
                        <a:srgbClr val="000000"/>
                      </a:solidFill>
                      <a:latin typeface="Arial Narrow"/>
                      <a:ea typeface="Arial Narrow"/>
                      <a:cs typeface="Arial Narrow"/>
                      <a:sym typeface="Arial Narrow"/>
                    </a:rPr>
                    <a:t>Responsible Parenthood and Reproductive Health Law, EO 12, Comprehensive Sexuality Education, National Program on Population and Family Planning, and the First 100 Days Act</a:t>
                  </a:r>
                  <a:endParaRPr/>
                </a:p>
              </p:txBody>
            </p:sp>
            <p:grpSp>
              <p:nvGrpSpPr>
                <p:cNvPr id="1173" name="Google Shape;1173;p4"/>
                <p:cNvGrpSpPr/>
                <p:nvPr/>
              </p:nvGrpSpPr>
              <p:grpSpPr>
                <a:xfrm>
                  <a:off x="7850959" y="3122060"/>
                  <a:ext cx="3848923" cy="755677"/>
                  <a:chOff x="7850959" y="3122060"/>
                  <a:chExt cx="3848923" cy="755677"/>
                </a:xfrm>
              </p:grpSpPr>
              <p:grpSp>
                <p:nvGrpSpPr>
                  <p:cNvPr id="1174" name="Google Shape;1174;p4"/>
                  <p:cNvGrpSpPr/>
                  <p:nvPr/>
                </p:nvGrpSpPr>
                <p:grpSpPr>
                  <a:xfrm>
                    <a:off x="7965018" y="3172885"/>
                    <a:ext cx="3734865" cy="651933"/>
                    <a:chOff x="3763" y="1499"/>
                    <a:chExt cx="1325" cy="308"/>
                  </a:xfrm>
                </p:grpSpPr>
                <p:sp>
                  <p:nvSpPr>
                    <p:cNvPr id="1175" name="Google Shape;1175;p4"/>
                    <p:cNvSpPr/>
                    <p:nvPr/>
                  </p:nvSpPr>
                  <p:spPr>
                    <a:xfrm>
                      <a:off x="3763" y="1499"/>
                      <a:ext cx="1323" cy="30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76" name="Google Shape;1176;p4"/>
                    <p:cNvSpPr/>
                    <p:nvPr/>
                  </p:nvSpPr>
                  <p:spPr>
                    <a:xfrm>
                      <a:off x="3765" y="1499"/>
                      <a:ext cx="1323" cy="306"/>
                    </a:xfrm>
                    <a:prstGeom prst="rect">
                      <a:avLst/>
                    </a:prstGeom>
                    <a:solidFill>
                      <a:srgbClr val="C3DD8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grpSp>
              <p:pic>
                <p:nvPicPr>
                  <p:cNvPr id="1177" name="Google Shape;1177;p4"/>
                  <p:cNvPicPr preferRelativeResize="0"/>
                  <p:nvPr/>
                </p:nvPicPr>
                <p:blipFill rotWithShape="1">
                  <a:blip r:embed="rId5">
                    <a:alphaModFix/>
                  </a:blip>
                  <a:srcRect/>
                  <a:stretch/>
                </p:blipFill>
                <p:spPr>
                  <a:xfrm>
                    <a:off x="10388107" y="3130592"/>
                    <a:ext cx="768475" cy="742267"/>
                  </a:xfrm>
                  <a:prstGeom prst="rect">
                    <a:avLst/>
                  </a:prstGeom>
                  <a:noFill/>
                  <a:ln>
                    <a:noFill/>
                  </a:ln>
                </p:spPr>
              </p:pic>
              <p:pic>
                <p:nvPicPr>
                  <p:cNvPr id="1178" name="Google Shape;1178;p4"/>
                  <p:cNvPicPr preferRelativeResize="0"/>
                  <p:nvPr/>
                </p:nvPicPr>
                <p:blipFill rotWithShape="1">
                  <a:blip r:embed="rId6">
                    <a:alphaModFix/>
                  </a:blip>
                  <a:srcRect/>
                  <a:stretch/>
                </p:blipFill>
                <p:spPr>
                  <a:xfrm>
                    <a:off x="7850959" y="3122060"/>
                    <a:ext cx="769099" cy="755677"/>
                  </a:xfrm>
                  <a:prstGeom prst="rect">
                    <a:avLst/>
                  </a:prstGeom>
                  <a:noFill/>
                  <a:ln>
                    <a:noFill/>
                  </a:ln>
                </p:spPr>
              </p:pic>
            </p:grpSp>
          </p:grpSp>
          <p:grpSp>
            <p:nvGrpSpPr>
              <p:cNvPr id="1179" name="Google Shape;1179;p4"/>
              <p:cNvGrpSpPr/>
              <p:nvPr/>
            </p:nvGrpSpPr>
            <p:grpSpPr>
              <a:xfrm>
                <a:off x="2895600" y="2222862"/>
                <a:ext cx="3191545" cy="2213554"/>
                <a:chOff x="3860801" y="3012495"/>
                <a:chExt cx="4254260" cy="2815843"/>
              </a:xfrm>
            </p:grpSpPr>
            <p:grpSp>
              <p:nvGrpSpPr>
                <p:cNvPr id="1180" name="Google Shape;1180;p4"/>
                <p:cNvGrpSpPr/>
                <p:nvPr/>
              </p:nvGrpSpPr>
              <p:grpSpPr>
                <a:xfrm>
                  <a:off x="4043133" y="3012495"/>
                  <a:ext cx="3966926" cy="917912"/>
                  <a:chOff x="4043133" y="3012495"/>
                  <a:chExt cx="3966926" cy="917912"/>
                </a:xfrm>
              </p:grpSpPr>
              <p:pic>
                <p:nvPicPr>
                  <p:cNvPr id="1181" name="Google Shape;1181;p4"/>
                  <p:cNvPicPr preferRelativeResize="0"/>
                  <p:nvPr/>
                </p:nvPicPr>
                <p:blipFill rotWithShape="1">
                  <a:blip r:embed="rId7">
                    <a:alphaModFix/>
                  </a:blip>
                  <a:srcRect/>
                  <a:stretch/>
                </p:blipFill>
                <p:spPr>
                  <a:xfrm>
                    <a:off x="4043133" y="3165654"/>
                    <a:ext cx="3966926" cy="651111"/>
                  </a:xfrm>
                  <a:prstGeom prst="rect">
                    <a:avLst/>
                  </a:prstGeom>
                  <a:noFill/>
                  <a:ln>
                    <a:noFill/>
                  </a:ln>
                </p:spPr>
              </p:pic>
              <p:pic>
                <p:nvPicPr>
                  <p:cNvPr id="1182" name="Google Shape;1182;p4"/>
                  <p:cNvPicPr preferRelativeResize="0"/>
                  <p:nvPr/>
                </p:nvPicPr>
                <p:blipFill rotWithShape="1">
                  <a:blip r:embed="rId8">
                    <a:alphaModFix/>
                  </a:blip>
                  <a:srcRect/>
                  <a:stretch/>
                </p:blipFill>
                <p:spPr>
                  <a:xfrm>
                    <a:off x="5666533" y="3012495"/>
                    <a:ext cx="918107" cy="917912"/>
                  </a:xfrm>
                  <a:prstGeom prst="rect">
                    <a:avLst/>
                  </a:prstGeom>
                  <a:noFill/>
                  <a:ln>
                    <a:noFill/>
                  </a:ln>
                </p:spPr>
              </p:pic>
            </p:grpSp>
            <p:grpSp>
              <p:nvGrpSpPr>
                <p:cNvPr id="1183" name="Google Shape;1183;p4"/>
                <p:cNvGrpSpPr/>
                <p:nvPr/>
              </p:nvGrpSpPr>
              <p:grpSpPr>
                <a:xfrm>
                  <a:off x="3860801" y="4702951"/>
                  <a:ext cx="4254260" cy="1125387"/>
                  <a:chOff x="3860801" y="4702951"/>
                  <a:chExt cx="4254260" cy="1125387"/>
                </a:xfrm>
              </p:grpSpPr>
              <p:sp>
                <p:nvSpPr>
                  <p:cNvPr id="1184" name="Google Shape;1184;p4"/>
                  <p:cNvSpPr/>
                  <p:nvPr/>
                </p:nvSpPr>
                <p:spPr>
                  <a:xfrm>
                    <a:off x="4186767" y="4773263"/>
                    <a:ext cx="3798385" cy="782988"/>
                  </a:xfrm>
                  <a:prstGeom prst="rect">
                    <a:avLst/>
                  </a:prstGeom>
                  <a:solidFill>
                    <a:srgbClr val="C7EAF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185" name="Google Shape;1185;p4"/>
                  <p:cNvSpPr txBox="1"/>
                  <p:nvPr/>
                </p:nvSpPr>
                <p:spPr>
                  <a:xfrm>
                    <a:off x="6517878" y="4773263"/>
                    <a:ext cx="1597183" cy="7708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a:solidFill>
                          <a:schemeClr val="dk1"/>
                        </a:solidFill>
                        <a:latin typeface="Arial Narrow"/>
                        <a:ea typeface="Arial Narrow"/>
                        <a:cs typeface="Arial Narrow"/>
                        <a:sym typeface="Arial Narrow"/>
                      </a:rPr>
                      <a:t>Expanded Maternity Leave Law, 4Ps and national feeding program institutionalization</a:t>
                    </a:r>
                    <a:endParaRPr sz="1100">
                      <a:solidFill>
                        <a:schemeClr val="dk1"/>
                      </a:solidFill>
                      <a:latin typeface="Arial Narrow"/>
                      <a:ea typeface="Arial Narrow"/>
                      <a:cs typeface="Arial Narrow"/>
                      <a:sym typeface="Arial Narrow"/>
                    </a:endParaRPr>
                  </a:p>
                </p:txBody>
              </p:sp>
              <p:pic>
                <p:nvPicPr>
                  <p:cNvPr id="1186" name="Google Shape;1186;p4"/>
                  <p:cNvPicPr preferRelativeResize="0"/>
                  <p:nvPr/>
                </p:nvPicPr>
                <p:blipFill rotWithShape="1">
                  <a:blip r:embed="rId9">
                    <a:alphaModFix/>
                  </a:blip>
                  <a:srcRect/>
                  <a:stretch/>
                </p:blipFill>
                <p:spPr>
                  <a:xfrm>
                    <a:off x="5799962" y="4843801"/>
                    <a:ext cx="820575" cy="820400"/>
                  </a:xfrm>
                  <a:prstGeom prst="rect">
                    <a:avLst/>
                  </a:prstGeom>
                  <a:noFill/>
                  <a:ln>
                    <a:noFill/>
                  </a:ln>
                </p:spPr>
              </p:pic>
              <p:pic>
                <p:nvPicPr>
                  <p:cNvPr id="1187" name="Google Shape;1187;p4"/>
                  <p:cNvPicPr preferRelativeResize="0"/>
                  <p:nvPr/>
                </p:nvPicPr>
                <p:blipFill rotWithShape="1">
                  <a:blip r:embed="rId10">
                    <a:alphaModFix/>
                  </a:blip>
                  <a:srcRect/>
                  <a:stretch/>
                </p:blipFill>
                <p:spPr>
                  <a:xfrm>
                    <a:off x="3860801" y="4843801"/>
                    <a:ext cx="820575" cy="820400"/>
                  </a:xfrm>
                  <a:prstGeom prst="rect">
                    <a:avLst/>
                  </a:prstGeom>
                  <a:noFill/>
                  <a:ln>
                    <a:noFill/>
                  </a:ln>
                </p:spPr>
              </p:pic>
              <p:sp>
                <p:nvSpPr>
                  <p:cNvPr id="1188" name="Google Shape;1188;p4"/>
                  <p:cNvSpPr txBox="1"/>
                  <p:nvPr/>
                </p:nvSpPr>
                <p:spPr>
                  <a:xfrm>
                    <a:off x="4384382" y="4702951"/>
                    <a:ext cx="1692097" cy="11253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50">
                        <a:solidFill>
                          <a:srgbClr val="000000"/>
                        </a:solidFill>
                        <a:latin typeface="Arial Narrow"/>
                        <a:ea typeface="Arial Narrow"/>
                        <a:cs typeface="Arial Narrow"/>
                        <a:sym typeface="Arial Narrow"/>
                      </a:rPr>
                      <a:t>ECCD-First 1,000 Days Act, Mental Health Act, and Universal Health Care Act, </a:t>
                    </a:r>
                    <a:r>
                      <a:rPr lang="en-US" sz="1050">
                        <a:solidFill>
                          <a:schemeClr val="dk1"/>
                        </a:solidFill>
                        <a:latin typeface="Arial Narrow"/>
                        <a:ea typeface="Arial Narrow"/>
                        <a:cs typeface="Arial Narrow"/>
                        <a:sym typeface="Arial Narrow"/>
                      </a:rPr>
                      <a:t>First Job Seekers Act, Tulong Trabaho Act</a:t>
                    </a:r>
                    <a:endParaRPr/>
                  </a:p>
                  <a:p>
                    <a:pPr marL="0" marR="0" lvl="0" indent="0" algn="ctr" rtl="0">
                      <a:spcBef>
                        <a:spcPts val="0"/>
                      </a:spcBef>
                      <a:spcAft>
                        <a:spcPts val="0"/>
                      </a:spcAft>
                      <a:buNone/>
                    </a:pPr>
                    <a:endParaRPr sz="1200">
                      <a:solidFill>
                        <a:srgbClr val="000000"/>
                      </a:solidFill>
                      <a:latin typeface="Arial Narrow"/>
                      <a:ea typeface="Arial Narrow"/>
                      <a:cs typeface="Arial Narrow"/>
                      <a:sym typeface="Arial Narrow"/>
                    </a:endParaRPr>
                  </a:p>
                </p:txBody>
              </p:sp>
            </p:grpSp>
          </p:grpSp>
          <p:grpSp>
            <p:nvGrpSpPr>
              <p:cNvPr id="1189" name="Google Shape;1189;p4"/>
              <p:cNvGrpSpPr/>
              <p:nvPr/>
            </p:nvGrpSpPr>
            <p:grpSpPr>
              <a:xfrm>
                <a:off x="211546" y="2243992"/>
                <a:ext cx="2607978" cy="2049108"/>
                <a:chOff x="282496" y="3052084"/>
                <a:chExt cx="3477297" cy="2510517"/>
              </a:xfrm>
            </p:grpSpPr>
            <p:grpSp>
              <p:nvGrpSpPr>
                <p:cNvPr id="1190" name="Google Shape;1190;p4"/>
                <p:cNvGrpSpPr/>
                <p:nvPr/>
              </p:nvGrpSpPr>
              <p:grpSpPr>
                <a:xfrm>
                  <a:off x="532916" y="4749801"/>
                  <a:ext cx="3226093" cy="728133"/>
                  <a:chOff x="255" y="1472"/>
                  <a:chExt cx="1557" cy="344"/>
                </a:xfrm>
              </p:grpSpPr>
              <p:sp>
                <p:nvSpPr>
                  <p:cNvPr id="1191" name="Google Shape;1191;p4"/>
                  <p:cNvSpPr/>
                  <p:nvPr/>
                </p:nvSpPr>
                <p:spPr>
                  <a:xfrm>
                    <a:off x="257" y="1472"/>
                    <a:ext cx="1553" cy="34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92" name="Google Shape;1192;p4"/>
                  <p:cNvSpPr/>
                  <p:nvPr/>
                </p:nvSpPr>
                <p:spPr>
                  <a:xfrm>
                    <a:off x="255" y="1474"/>
                    <a:ext cx="1557" cy="342"/>
                  </a:xfrm>
                  <a:prstGeom prst="rect">
                    <a:avLst/>
                  </a:prstGeom>
                  <a:solidFill>
                    <a:srgbClr val="FFC11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grpSp>
            <p:grpSp>
              <p:nvGrpSpPr>
                <p:cNvPr id="1193" name="Google Shape;1193;p4"/>
                <p:cNvGrpSpPr/>
                <p:nvPr/>
              </p:nvGrpSpPr>
              <p:grpSpPr>
                <a:xfrm>
                  <a:off x="526410" y="3937001"/>
                  <a:ext cx="3226093" cy="728133"/>
                  <a:chOff x="255" y="1472"/>
                  <a:chExt cx="1557" cy="344"/>
                </a:xfrm>
              </p:grpSpPr>
              <p:sp>
                <p:nvSpPr>
                  <p:cNvPr id="1194" name="Google Shape;1194;p4"/>
                  <p:cNvSpPr/>
                  <p:nvPr/>
                </p:nvSpPr>
                <p:spPr>
                  <a:xfrm>
                    <a:off x="257" y="1472"/>
                    <a:ext cx="1553" cy="34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95" name="Google Shape;1195;p4"/>
                  <p:cNvSpPr/>
                  <p:nvPr/>
                </p:nvSpPr>
                <p:spPr>
                  <a:xfrm>
                    <a:off x="255" y="1474"/>
                    <a:ext cx="1557" cy="342"/>
                  </a:xfrm>
                  <a:prstGeom prst="rect">
                    <a:avLst/>
                  </a:prstGeom>
                  <a:solidFill>
                    <a:srgbClr val="FFC11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grpSp>
            <p:grpSp>
              <p:nvGrpSpPr>
                <p:cNvPr id="1196" name="Google Shape;1196;p4"/>
                <p:cNvGrpSpPr/>
                <p:nvPr/>
              </p:nvGrpSpPr>
              <p:grpSpPr>
                <a:xfrm>
                  <a:off x="539901" y="3107267"/>
                  <a:ext cx="3219892" cy="728133"/>
                  <a:chOff x="255" y="1472"/>
                  <a:chExt cx="1577" cy="344"/>
                </a:xfrm>
              </p:grpSpPr>
              <p:sp>
                <p:nvSpPr>
                  <p:cNvPr id="1197" name="Google Shape;1197;p4"/>
                  <p:cNvSpPr/>
                  <p:nvPr/>
                </p:nvSpPr>
                <p:spPr>
                  <a:xfrm>
                    <a:off x="257" y="1472"/>
                    <a:ext cx="1151" cy="34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98" name="Google Shape;1198;p4"/>
                  <p:cNvSpPr/>
                  <p:nvPr/>
                </p:nvSpPr>
                <p:spPr>
                  <a:xfrm>
                    <a:off x="255" y="1474"/>
                    <a:ext cx="1577" cy="342"/>
                  </a:xfrm>
                  <a:prstGeom prst="rect">
                    <a:avLst/>
                  </a:prstGeom>
                  <a:solidFill>
                    <a:srgbClr val="FFC11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grpSp>
            <p:sp>
              <p:nvSpPr>
                <p:cNvPr id="1199" name="Google Shape;1199;p4"/>
                <p:cNvSpPr txBox="1"/>
                <p:nvPr/>
              </p:nvSpPr>
              <p:spPr>
                <a:xfrm>
                  <a:off x="1165624" y="4079539"/>
                  <a:ext cx="2535094" cy="4454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rgbClr val="000000"/>
                      </a:solidFill>
                      <a:latin typeface="Arial"/>
                      <a:ea typeface="Arial"/>
                      <a:cs typeface="Arial"/>
                      <a:sym typeface="Arial"/>
                    </a:rPr>
                    <a:t>GCTA; Community Service Act; Judges-at-Large</a:t>
                  </a:r>
                  <a:endParaRPr/>
                </a:p>
              </p:txBody>
            </p:sp>
            <p:pic>
              <p:nvPicPr>
                <p:cNvPr id="1200" name="Google Shape;1200;p4"/>
                <p:cNvPicPr preferRelativeResize="0"/>
                <p:nvPr/>
              </p:nvPicPr>
              <p:blipFill rotWithShape="1">
                <a:blip r:embed="rId11">
                  <a:alphaModFix/>
                </a:blip>
                <a:srcRect/>
                <a:stretch/>
              </p:blipFill>
              <p:spPr>
                <a:xfrm>
                  <a:off x="406401" y="4703134"/>
                  <a:ext cx="859651" cy="859467"/>
                </a:xfrm>
                <a:prstGeom prst="rect">
                  <a:avLst/>
                </a:prstGeom>
                <a:noFill/>
                <a:ln>
                  <a:noFill/>
                </a:ln>
              </p:spPr>
            </p:pic>
            <p:pic>
              <p:nvPicPr>
                <p:cNvPr id="1201" name="Google Shape;1201;p4"/>
                <p:cNvPicPr preferRelativeResize="0"/>
                <p:nvPr/>
              </p:nvPicPr>
              <p:blipFill rotWithShape="1">
                <a:blip r:embed="rId12">
                  <a:alphaModFix/>
                </a:blip>
                <a:srcRect/>
                <a:stretch/>
              </p:blipFill>
              <p:spPr>
                <a:xfrm>
                  <a:off x="332015" y="3875794"/>
                  <a:ext cx="898725" cy="859467"/>
                </a:xfrm>
                <a:prstGeom prst="rect">
                  <a:avLst/>
                </a:prstGeom>
                <a:noFill/>
                <a:ln>
                  <a:noFill/>
                </a:ln>
              </p:spPr>
            </p:pic>
            <p:pic>
              <p:nvPicPr>
                <p:cNvPr id="1202" name="Google Shape;1202;p4"/>
                <p:cNvPicPr preferRelativeResize="0"/>
                <p:nvPr/>
              </p:nvPicPr>
              <p:blipFill rotWithShape="1">
                <a:blip r:embed="rId13">
                  <a:alphaModFix/>
                </a:blip>
                <a:srcRect/>
                <a:stretch/>
              </p:blipFill>
              <p:spPr>
                <a:xfrm>
                  <a:off x="282496" y="3052084"/>
                  <a:ext cx="859651" cy="859467"/>
                </a:xfrm>
                <a:prstGeom prst="rect">
                  <a:avLst/>
                </a:prstGeom>
                <a:noFill/>
                <a:ln>
                  <a:noFill/>
                </a:ln>
              </p:spPr>
            </p:pic>
          </p:grpSp>
          <p:grpSp>
            <p:nvGrpSpPr>
              <p:cNvPr id="1203" name="Google Shape;1203;p4"/>
              <p:cNvGrpSpPr/>
              <p:nvPr/>
            </p:nvGrpSpPr>
            <p:grpSpPr>
              <a:xfrm>
                <a:off x="251222" y="4324354"/>
                <a:ext cx="8644999" cy="784623"/>
                <a:chOff x="334136" y="5704417"/>
                <a:chExt cx="11526625" cy="1046012"/>
              </a:xfrm>
            </p:grpSpPr>
            <p:pic>
              <p:nvPicPr>
                <p:cNvPr id="1204" name="Google Shape;1204;p4"/>
                <p:cNvPicPr preferRelativeResize="0"/>
                <p:nvPr/>
              </p:nvPicPr>
              <p:blipFill rotWithShape="1">
                <a:blip r:embed="rId14">
                  <a:alphaModFix/>
                </a:blip>
                <a:srcRect/>
                <a:stretch/>
              </p:blipFill>
              <p:spPr>
                <a:xfrm>
                  <a:off x="508001" y="5786169"/>
                  <a:ext cx="11352760" cy="870707"/>
                </a:xfrm>
                <a:prstGeom prst="rect">
                  <a:avLst/>
                </a:prstGeom>
                <a:noFill/>
                <a:ln>
                  <a:noFill/>
                </a:ln>
              </p:spPr>
            </p:pic>
            <p:pic>
              <p:nvPicPr>
                <p:cNvPr id="1205" name="Google Shape;1205;p4"/>
                <p:cNvPicPr preferRelativeResize="0"/>
                <p:nvPr/>
              </p:nvPicPr>
              <p:blipFill rotWithShape="1">
                <a:blip r:embed="rId15">
                  <a:alphaModFix/>
                </a:blip>
                <a:srcRect/>
                <a:stretch/>
              </p:blipFill>
              <p:spPr>
                <a:xfrm>
                  <a:off x="334136" y="5708652"/>
                  <a:ext cx="1042000" cy="1041777"/>
                </a:xfrm>
                <a:prstGeom prst="rect">
                  <a:avLst/>
                </a:prstGeom>
                <a:noFill/>
                <a:ln>
                  <a:noFill/>
                </a:ln>
              </p:spPr>
            </p:pic>
            <p:pic>
              <p:nvPicPr>
                <p:cNvPr id="1206" name="Google Shape;1206;p4"/>
                <p:cNvPicPr preferRelativeResize="0"/>
                <p:nvPr/>
              </p:nvPicPr>
              <p:blipFill rotWithShape="1">
                <a:blip r:embed="rId16">
                  <a:alphaModFix/>
                </a:blip>
                <a:srcRect/>
                <a:stretch/>
              </p:blipFill>
              <p:spPr>
                <a:xfrm>
                  <a:off x="3225201" y="5708652"/>
                  <a:ext cx="1042000" cy="1041777"/>
                </a:xfrm>
                <a:prstGeom prst="rect">
                  <a:avLst/>
                </a:prstGeom>
                <a:noFill/>
                <a:ln>
                  <a:noFill/>
                </a:ln>
              </p:spPr>
            </p:pic>
            <p:pic>
              <p:nvPicPr>
                <p:cNvPr id="1207" name="Google Shape;1207;p4"/>
                <p:cNvPicPr preferRelativeResize="0"/>
                <p:nvPr/>
              </p:nvPicPr>
              <p:blipFill rotWithShape="1">
                <a:blip r:embed="rId17">
                  <a:alphaModFix/>
                </a:blip>
                <a:srcRect/>
                <a:stretch/>
              </p:blipFill>
              <p:spPr>
                <a:xfrm>
                  <a:off x="6299201" y="5708650"/>
                  <a:ext cx="1055025" cy="1041777"/>
                </a:xfrm>
                <a:prstGeom prst="rect">
                  <a:avLst/>
                </a:prstGeom>
                <a:noFill/>
                <a:ln>
                  <a:noFill/>
                </a:ln>
              </p:spPr>
            </p:pic>
            <p:pic>
              <p:nvPicPr>
                <p:cNvPr id="1208" name="Google Shape;1208;p4"/>
                <p:cNvPicPr preferRelativeResize="0"/>
                <p:nvPr/>
              </p:nvPicPr>
              <p:blipFill rotWithShape="1">
                <a:blip r:embed="rId18">
                  <a:alphaModFix/>
                </a:blip>
                <a:srcRect/>
                <a:stretch/>
              </p:blipFill>
              <p:spPr>
                <a:xfrm>
                  <a:off x="9016401" y="5704417"/>
                  <a:ext cx="1042000" cy="1041777"/>
                </a:xfrm>
                <a:prstGeom prst="rect">
                  <a:avLst/>
                </a:prstGeom>
                <a:noFill/>
                <a:ln>
                  <a:noFill/>
                </a:ln>
              </p:spPr>
            </p:pic>
            <p:sp>
              <p:nvSpPr>
                <p:cNvPr id="1209" name="Google Shape;1209;p4"/>
                <p:cNvSpPr txBox="1"/>
                <p:nvPr/>
              </p:nvSpPr>
              <p:spPr>
                <a:xfrm>
                  <a:off x="4356207" y="5842334"/>
                  <a:ext cx="1942993" cy="77549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50">
                      <a:solidFill>
                        <a:schemeClr val="dk1"/>
                      </a:solidFill>
                      <a:latin typeface="Arial"/>
                      <a:ea typeface="Arial"/>
                      <a:cs typeface="Arial"/>
                      <a:sym typeface="Arial"/>
                    </a:rPr>
                    <a:t>Strategic transport master plan studies, regional and provincial energy plans, road maps for ICT</a:t>
                  </a:r>
                  <a:endParaRPr/>
                </a:p>
              </p:txBody>
            </p:sp>
            <p:sp>
              <p:nvSpPr>
                <p:cNvPr id="1210" name="Google Shape;1210;p4"/>
                <p:cNvSpPr txBox="1"/>
                <p:nvPr/>
              </p:nvSpPr>
              <p:spPr>
                <a:xfrm>
                  <a:off x="7188254" y="5777709"/>
                  <a:ext cx="2018695" cy="80780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a:solidFill>
                        <a:schemeClr val="dk1"/>
                      </a:solidFill>
                      <a:latin typeface="Arial Narrow"/>
                      <a:ea typeface="Arial Narrow"/>
                      <a:cs typeface="Arial Narrow"/>
                      <a:sym typeface="Arial Narrow"/>
                    </a:rPr>
                    <a:t>DHSUD, National Urban Development and Housing Framework, National Resettlement Policy Framework</a:t>
                  </a:r>
                  <a:endParaRPr sz="1100">
                    <a:solidFill>
                      <a:schemeClr val="dk1"/>
                    </a:solidFill>
                    <a:latin typeface="Arial Narrow"/>
                    <a:ea typeface="Arial Narrow"/>
                    <a:cs typeface="Arial Narrow"/>
                    <a:sym typeface="Arial Narrow"/>
                  </a:endParaRPr>
                </a:p>
              </p:txBody>
            </p:sp>
          </p:grpSp>
          <p:sp>
            <p:nvSpPr>
              <p:cNvPr id="1211" name="Google Shape;1211;p4"/>
              <p:cNvSpPr txBox="1"/>
              <p:nvPr/>
            </p:nvSpPr>
            <p:spPr>
              <a:xfrm>
                <a:off x="2231870" y="1177618"/>
                <a:ext cx="6154420" cy="38780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300" b="1" cap="none">
                    <a:solidFill>
                      <a:srgbClr val="000000"/>
                    </a:solidFill>
                    <a:latin typeface="Arial"/>
                    <a:ea typeface="Arial"/>
                    <a:cs typeface="Arial"/>
                    <a:sym typeface="Arial"/>
                  </a:rPr>
                  <a:t>TO LAY DOWN THE FOUNDATION FOR INCLUSIVE GROWTH, A HIGH-TRUST AND RESILIENT SOCIETY, AND A GLOBALLY COMPETITIVE KNOWLEDGE ECONOMY</a:t>
                </a:r>
                <a:endParaRPr/>
              </a:p>
            </p:txBody>
          </p:sp>
          <p:grpSp>
            <p:nvGrpSpPr>
              <p:cNvPr id="1212" name="Google Shape;1212;p4"/>
              <p:cNvGrpSpPr/>
              <p:nvPr/>
            </p:nvGrpSpPr>
            <p:grpSpPr>
              <a:xfrm>
                <a:off x="402470" y="279798"/>
                <a:ext cx="7955718" cy="607240"/>
                <a:chOff x="386159" y="361950"/>
                <a:chExt cx="8358188" cy="844153"/>
              </a:xfrm>
            </p:grpSpPr>
            <p:grpSp>
              <p:nvGrpSpPr>
                <p:cNvPr id="1213" name="Google Shape;1213;p4"/>
                <p:cNvGrpSpPr/>
                <p:nvPr/>
              </p:nvGrpSpPr>
              <p:grpSpPr>
                <a:xfrm>
                  <a:off x="386159" y="361950"/>
                  <a:ext cx="8358188" cy="844153"/>
                  <a:chOff x="229" y="0"/>
                  <a:chExt cx="5970" cy="603"/>
                </a:xfrm>
              </p:grpSpPr>
              <p:sp>
                <p:nvSpPr>
                  <p:cNvPr id="1214" name="Google Shape;1214;p4"/>
                  <p:cNvSpPr/>
                  <p:nvPr/>
                </p:nvSpPr>
                <p:spPr>
                  <a:xfrm>
                    <a:off x="492" y="0"/>
                    <a:ext cx="4776" cy="60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15" name="Google Shape;1215;p4"/>
                  <p:cNvSpPr/>
                  <p:nvPr/>
                </p:nvSpPr>
                <p:spPr>
                  <a:xfrm>
                    <a:off x="229" y="123"/>
                    <a:ext cx="1319" cy="375"/>
                  </a:xfrm>
                  <a:prstGeom prst="rect">
                    <a:avLst/>
                  </a:prstGeom>
                  <a:solidFill>
                    <a:srgbClr val="F7D81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216" name="Google Shape;1216;p4"/>
                  <p:cNvSpPr/>
                  <p:nvPr/>
                </p:nvSpPr>
                <p:spPr>
                  <a:xfrm>
                    <a:off x="997" y="164"/>
                    <a:ext cx="288" cy="333"/>
                  </a:xfrm>
                  <a:custGeom>
                    <a:avLst/>
                    <a:gdLst/>
                    <a:ahLst/>
                    <a:cxnLst/>
                    <a:rect l="l" t="t" r="r" b="b"/>
                    <a:pathLst>
                      <a:path w="273" h="310" extrusionOk="0">
                        <a:moveTo>
                          <a:pt x="273" y="223"/>
                        </a:moveTo>
                        <a:lnTo>
                          <a:pt x="172" y="310"/>
                        </a:lnTo>
                        <a:lnTo>
                          <a:pt x="0" y="310"/>
                        </a:lnTo>
                        <a:lnTo>
                          <a:pt x="0" y="87"/>
                        </a:lnTo>
                        <a:lnTo>
                          <a:pt x="131" y="0"/>
                        </a:lnTo>
                        <a:lnTo>
                          <a:pt x="273" y="0"/>
                        </a:lnTo>
                        <a:lnTo>
                          <a:pt x="273" y="223"/>
                        </a:lnTo>
                        <a:close/>
                      </a:path>
                    </a:pathLst>
                  </a:custGeom>
                  <a:solidFill>
                    <a:srgbClr val="D1B76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17" name="Google Shape;1217;p4"/>
                  <p:cNvSpPr/>
                  <p:nvPr/>
                </p:nvSpPr>
                <p:spPr>
                  <a:xfrm>
                    <a:off x="1556" y="101"/>
                    <a:ext cx="4643" cy="396"/>
                  </a:xfrm>
                  <a:prstGeom prst="rect">
                    <a:avLst/>
                  </a:prstGeom>
                  <a:solidFill>
                    <a:srgbClr val="F7D81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218" name="Google Shape;1218;p4"/>
                  <p:cNvSpPr/>
                  <p:nvPr/>
                </p:nvSpPr>
                <p:spPr>
                  <a:xfrm>
                    <a:off x="1100" y="21"/>
                    <a:ext cx="557" cy="561"/>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219" name="Google Shape;1219;p4"/>
                  <p:cNvSpPr/>
                  <p:nvPr/>
                </p:nvSpPr>
                <p:spPr>
                  <a:xfrm>
                    <a:off x="1279" y="301"/>
                    <a:ext cx="378" cy="281"/>
                  </a:xfrm>
                  <a:custGeom>
                    <a:avLst/>
                    <a:gdLst/>
                    <a:ahLst/>
                    <a:cxnLst/>
                    <a:rect l="l" t="t" r="r" b="b"/>
                    <a:pathLst>
                      <a:path w="184" h="136" extrusionOk="0">
                        <a:moveTo>
                          <a:pt x="0" y="127"/>
                        </a:moveTo>
                        <a:cubicBezTo>
                          <a:pt x="15" y="133"/>
                          <a:pt x="31" y="136"/>
                          <a:pt x="49" y="136"/>
                        </a:cubicBezTo>
                        <a:cubicBezTo>
                          <a:pt x="124" y="136"/>
                          <a:pt x="184" y="75"/>
                          <a:pt x="184" y="0"/>
                        </a:cubicBezTo>
                      </a:path>
                    </a:pathLst>
                  </a:custGeom>
                  <a:noFill/>
                  <a:ln w="58725" cap="flat" cmpd="sng">
                    <a:solidFill>
                      <a:srgbClr val="F4BF2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20" name="Google Shape;1220;p4"/>
                  <p:cNvSpPr/>
                  <p:nvPr/>
                </p:nvSpPr>
                <p:spPr>
                  <a:xfrm>
                    <a:off x="1100" y="21"/>
                    <a:ext cx="401" cy="478"/>
                  </a:xfrm>
                  <a:custGeom>
                    <a:avLst/>
                    <a:gdLst/>
                    <a:ahLst/>
                    <a:cxnLst/>
                    <a:rect l="l" t="t" r="r" b="b"/>
                    <a:pathLst>
                      <a:path w="195" h="231" extrusionOk="0">
                        <a:moveTo>
                          <a:pt x="195" y="14"/>
                        </a:moveTo>
                        <a:cubicBezTo>
                          <a:pt x="177" y="5"/>
                          <a:pt x="157" y="0"/>
                          <a:pt x="136" y="0"/>
                        </a:cubicBezTo>
                        <a:cubicBezTo>
                          <a:pt x="61" y="0"/>
                          <a:pt x="0" y="61"/>
                          <a:pt x="0" y="135"/>
                        </a:cubicBezTo>
                        <a:cubicBezTo>
                          <a:pt x="0" y="173"/>
                          <a:pt x="15" y="207"/>
                          <a:pt x="40" y="231"/>
                        </a:cubicBezTo>
                      </a:path>
                    </a:pathLst>
                  </a:custGeom>
                  <a:noFill/>
                  <a:ln w="58725" cap="flat" cmpd="sng">
                    <a:solidFill>
                      <a:srgbClr val="D1B767"/>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21" name="Google Shape;1221;p4"/>
                  <p:cNvSpPr/>
                  <p:nvPr/>
                </p:nvSpPr>
                <p:spPr>
                  <a:xfrm>
                    <a:off x="1141" y="269"/>
                    <a:ext cx="60" cy="75"/>
                  </a:xfrm>
                  <a:custGeom>
                    <a:avLst/>
                    <a:gdLst/>
                    <a:ahLst/>
                    <a:cxnLst/>
                    <a:rect l="l" t="t" r="r" b="b"/>
                    <a:pathLst>
                      <a:path w="60" h="75" extrusionOk="0">
                        <a:moveTo>
                          <a:pt x="25" y="0"/>
                        </a:moveTo>
                        <a:lnTo>
                          <a:pt x="0" y="73"/>
                        </a:lnTo>
                        <a:lnTo>
                          <a:pt x="0" y="75"/>
                        </a:lnTo>
                        <a:lnTo>
                          <a:pt x="13" y="75"/>
                        </a:lnTo>
                        <a:lnTo>
                          <a:pt x="19" y="58"/>
                        </a:lnTo>
                        <a:lnTo>
                          <a:pt x="41" y="58"/>
                        </a:lnTo>
                        <a:lnTo>
                          <a:pt x="47" y="75"/>
                        </a:lnTo>
                        <a:lnTo>
                          <a:pt x="60" y="75"/>
                        </a:lnTo>
                        <a:lnTo>
                          <a:pt x="35" y="0"/>
                        </a:lnTo>
                        <a:lnTo>
                          <a:pt x="25" y="0"/>
                        </a:lnTo>
                        <a:close/>
                        <a:moveTo>
                          <a:pt x="39" y="46"/>
                        </a:moveTo>
                        <a:lnTo>
                          <a:pt x="21" y="46"/>
                        </a:lnTo>
                        <a:lnTo>
                          <a:pt x="31" y="19"/>
                        </a:lnTo>
                        <a:lnTo>
                          <a:pt x="39" y="46"/>
                        </a:lnTo>
                        <a:close/>
                      </a:path>
                    </a:pathLst>
                  </a:custGeom>
                  <a:solidFill>
                    <a:srgbClr val="D77C2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22" name="Google Shape;1222;p4"/>
                  <p:cNvSpPr/>
                  <p:nvPr/>
                </p:nvSpPr>
                <p:spPr>
                  <a:xfrm>
                    <a:off x="1207" y="269"/>
                    <a:ext cx="62" cy="75"/>
                  </a:xfrm>
                  <a:custGeom>
                    <a:avLst/>
                    <a:gdLst/>
                    <a:ahLst/>
                    <a:cxnLst/>
                    <a:rect l="l" t="t" r="r" b="b"/>
                    <a:pathLst>
                      <a:path w="62" h="75" extrusionOk="0">
                        <a:moveTo>
                          <a:pt x="31" y="46"/>
                        </a:moveTo>
                        <a:lnTo>
                          <a:pt x="12" y="3"/>
                        </a:lnTo>
                        <a:lnTo>
                          <a:pt x="12" y="0"/>
                        </a:lnTo>
                        <a:lnTo>
                          <a:pt x="0" y="0"/>
                        </a:lnTo>
                        <a:lnTo>
                          <a:pt x="0" y="75"/>
                        </a:lnTo>
                        <a:lnTo>
                          <a:pt x="12" y="75"/>
                        </a:lnTo>
                        <a:lnTo>
                          <a:pt x="12" y="34"/>
                        </a:lnTo>
                        <a:lnTo>
                          <a:pt x="27" y="65"/>
                        </a:lnTo>
                        <a:lnTo>
                          <a:pt x="35" y="65"/>
                        </a:lnTo>
                        <a:lnTo>
                          <a:pt x="49" y="34"/>
                        </a:lnTo>
                        <a:lnTo>
                          <a:pt x="49" y="75"/>
                        </a:lnTo>
                        <a:lnTo>
                          <a:pt x="62" y="75"/>
                        </a:lnTo>
                        <a:lnTo>
                          <a:pt x="62" y="0"/>
                        </a:lnTo>
                        <a:lnTo>
                          <a:pt x="49" y="0"/>
                        </a:lnTo>
                        <a:lnTo>
                          <a:pt x="31" y="46"/>
                        </a:lnTo>
                        <a:close/>
                      </a:path>
                    </a:pathLst>
                  </a:custGeom>
                  <a:solidFill>
                    <a:srgbClr val="D77C2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23" name="Google Shape;1223;p4"/>
                  <p:cNvSpPr/>
                  <p:nvPr/>
                </p:nvSpPr>
                <p:spPr>
                  <a:xfrm>
                    <a:off x="1277" y="269"/>
                    <a:ext cx="49" cy="75"/>
                  </a:xfrm>
                  <a:custGeom>
                    <a:avLst/>
                    <a:gdLst/>
                    <a:ahLst/>
                    <a:cxnLst/>
                    <a:rect l="l" t="t" r="r" b="b"/>
                    <a:pathLst>
                      <a:path w="24" h="36" extrusionOk="0">
                        <a:moveTo>
                          <a:pt x="20" y="17"/>
                        </a:moveTo>
                        <a:cubicBezTo>
                          <a:pt x="20" y="17"/>
                          <a:pt x="21" y="17"/>
                          <a:pt x="21" y="16"/>
                        </a:cubicBezTo>
                        <a:cubicBezTo>
                          <a:pt x="22" y="16"/>
                          <a:pt x="22" y="15"/>
                          <a:pt x="23" y="14"/>
                        </a:cubicBezTo>
                        <a:cubicBezTo>
                          <a:pt x="24" y="13"/>
                          <a:pt x="24" y="12"/>
                          <a:pt x="24" y="10"/>
                        </a:cubicBezTo>
                        <a:cubicBezTo>
                          <a:pt x="24" y="7"/>
                          <a:pt x="23" y="5"/>
                          <a:pt x="21" y="3"/>
                        </a:cubicBezTo>
                        <a:cubicBezTo>
                          <a:pt x="20" y="1"/>
                          <a:pt x="17" y="0"/>
                          <a:pt x="14" y="0"/>
                        </a:cubicBezTo>
                        <a:cubicBezTo>
                          <a:pt x="0" y="0"/>
                          <a:pt x="0" y="0"/>
                          <a:pt x="0" y="0"/>
                        </a:cubicBezTo>
                        <a:cubicBezTo>
                          <a:pt x="0" y="36"/>
                          <a:pt x="0" y="36"/>
                          <a:pt x="0" y="36"/>
                        </a:cubicBezTo>
                        <a:cubicBezTo>
                          <a:pt x="15" y="36"/>
                          <a:pt x="15" y="36"/>
                          <a:pt x="15" y="36"/>
                        </a:cubicBezTo>
                        <a:cubicBezTo>
                          <a:pt x="17" y="36"/>
                          <a:pt x="20" y="35"/>
                          <a:pt x="22" y="33"/>
                        </a:cubicBezTo>
                        <a:cubicBezTo>
                          <a:pt x="23" y="31"/>
                          <a:pt x="24" y="28"/>
                          <a:pt x="24" y="25"/>
                        </a:cubicBezTo>
                        <a:cubicBezTo>
                          <a:pt x="24" y="24"/>
                          <a:pt x="24" y="22"/>
                          <a:pt x="23" y="20"/>
                        </a:cubicBezTo>
                        <a:cubicBezTo>
                          <a:pt x="22" y="19"/>
                          <a:pt x="21" y="18"/>
                          <a:pt x="20" y="17"/>
                        </a:cubicBezTo>
                        <a:close/>
                        <a:moveTo>
                          <a:pt x="6" y="20"/>
                        </a:moveTo>
                        <a:cubicBezTo>
                          <a:pt x="13" y="20"/>
                          <a:pt x="13" y="20"/>
                          <a:pt x="13" y="20"/>
                        </a:cubicBezTo>
                        <a:cubicBezTo>
                          <a:pt x="15" y="20"/>
                          <a:pt x="16" y="21"/>
                          <a:pt x="17" y="22"/>
                        </a:cubicBezTo>
                        <a:cubicBezTo>
                          <a:pt x="18" y="23"/>
                          <a:pt x="18" y="24"/>
                          <a:pt x="18" y="25"/>
                        </a:cubicBezTo>
                        <a:cubicBezTo>
                          <a:pt x="18" y="26"/>
                          <a:pt x="18" y="27"/>
                          <a:pt x="17" y="28"/>
                        </a:cubicBezTo>
                        <a:cubicBezTo>
                          <a:pt x="16" y="29"/>
                          <a:pt x="15" y="30"/>
                          <a:pt x="13" y="30"/>
                        </a:cubicBezTo>
                        <a:cubicBezTo>
                          <a:pt x="6" y="30"/>
                          <a:pt x="6" y="30"/>
                          <a:pt x="6" y="30"/>
                        </a:cubicBezTo>
                        <a:lnTo>
                          <a:pt x="6" y="20"/>
                        </a:lnTo>
                        <a:close/>
                        <a:moveTo>
                          <a:pt x="17" y="14"/>
                        </a:moveTo>
                        <a:cubicBezTo>
                          <a:pt x="16" y="14"/>
                          <a:pt x="15" y="15"/>
                          <a:pt x="13" y="15"/>
                        </a:cubicBezTo>
                        <a:cubicBezTo>
                          <a:pt x="6" y="15"/>
                          <a:pt x="6" y="15"/>
                          <a:pt x="6" y="15"/>
                        </a:cubicBezTo>
                        <a:cubicBezTo>
                          <a:pt x="6" y="6"/>
                          <a:pt x="6" y="6"/>
                          <a:pt x="6" y="6"/>
                        </a:cubicBezTo>
                        <a:cubicBezTo>
                          <a:pt x="13" y="6"/>
                          <a:pt x="13" y="6"/>
                          <a:pt x="13" y="6"/>
                        </a:cubicBezTo>
                        <a:cubicBezTo>
                          <a:pt x="15" y="6"/>
                          <a:pt x="16" y="6"/>
                          <a:pt x="17" y="7"/>
                        </a:cubicBezTo>
                        <a:cubicBezTo>
                          <a:pt x="17" y="8"/>
                          <a:pt x="18" y="9"/>
                          <a:pt x="18" y="10"/>
                        </a:cubicBezTo>
                        <a:cubicBezTo>
                          <a:pt x="18" y="12"/>
                          <a:pt x="17" y="13"/>
                          <a:pt x="17" y="14"/>
                        </a:cubicBez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24" name="Google Shape;1224;p4"/>
                  <p:cNvSpPr/>
                  <p:nvPr/>
                </p:nvSpPr>
                <p:spPr>
                  <a:xfrm>
                    <a:off x="1334" y="269"/>
                    <a:ext cx="13" cy="75"/>
                  </a:xfrm>
                  <a:prstGeom prst="rect">
                    <a:avLst/>
                  </a:pr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225" name="Google Shape;1225;p4"/>
                  <p:cNvSpPr/>
                  <p:nvPr/>
                </p:nvSpPr>
                <p:spPr>
                  <a:xfrm>
                    <a:off x="1355" y="269"/>
                    <a:ext cx="53" cy="75"/>
                  </a:xfrm>
                  <a:custGeom>
                    <a:avLst/>
                    <a:gdLst/>
                    <a:ahLst/>
                    <a:cxnLst/>
                    <a:rect l="l" t="t" r="r" b="b"/>
                    <a:pathLst>
                      <a:path w="26" h="36" extrusionOk="0">
                        <a:moveTo>
                          <a:pt x="16" y="15"/>
                        </a:moveTo>
                        <a:cubicBezTo>
                          <a:pt x="15" y="15"/>
                          <a:pt x="13" y="15"/>
                          <a:pt x="13" y="15"/>
                        </a:cubicBezTo>
                        <a:cubicBezTo>
                          <a:pt x="11" y="14"/>
                          <a:pt x="10" y="14"/>
                          <a:pt x="9" y="13"/>
                        </a:cubicBezTo>
                        <a:cubicBezTo>
                          <a:pt x="9" y="12"/>
                          <a:pt x="8" y="12"/>
                          <a:pt x="8" y="11"/>
                        </a:cubicBezTo>
                        <a:cubicBezTo>
                          <a:pt x="8" y="9"/>
                          <a:pt x="9" y="8"/>
                          <a:pt x="10" y="7"/>
                        </a:cubicBezTo>
                        <a:cubicBezTo>
                          <a:pt x="11" y="7"/>
                          <a:pt x="12" y="6"/>
                          <a:pt x="13" y="6"/>
                        </a:cubicBezTo>
                        <a:cubicBezTo>
                          <a:pt x="16" y="6"/>
                          <a:pt x="19" y="7"/>
                          <a:pt x="21" y="9"/>
                        </a:cubicBezTo>
                        <a:cubicBezTo>
                          <a:pt x="22" y="9"/>
                          <a:pt x="22" y="9"/>
                          <a:pt x="22" y="9"/>
                        </a:cubicBezTo>
                        <a:cubicBezTo>
                          <a:pt x="25" y="4"/>
                          <a:pt x="25" y="4"/>
                          <a:pt x="25" y="4"/>
                        </a:cubicBezTo>
                        <a:cubicBezTo>
                          <a:pt x="25" y="4"/>
                          <a:pt x="25" y="4"/>
                          <a:pt x="25" y="4"/>
                        </a:cubicBezTo>
                        <a:cubicBezTo>
                          <a:pt x="21" y="1"/>
                          <a:pt x="18" y="0"/>
                          <a:pt x="14" y="0"/>
                        </a:cubicBezTo>
                        <a:cubicBezTo>
                          <a:pt x="10" y="0"/>
                          <a:pt x="7" y="1"/>
                          <a:pt x="5" y="3"/>
                        </a:cubicBezTo>
                        <a:cubicBezTo>
                          <a:pt x="3" y="5"/>
                          <a:pt x="2" y="7"/>
                          <a:pt x="2" y="11"/>
                        </a:cubicBezTo>
                        <a:cubicBezTo>
                          <a:pt x="2" y="13"/>
                          <a:pt x="3" y="15"/>
                          <a:pt x="5" y="17"/>
                        </a:cubicBezTo>
                        <a:cubicBezTo>
                          <a:pt x="6" y="19"/>
                          <a:pt x="8" y="20"/>
                          <a:pt x="11" y="21"/>
                        </a:cubicBezTo>
                        <a:cubicBezTo>
                          <a:pt x="13" y="21"/>
                          <a:pt x="15" y="21"/>
                          <a:pt x="16" y="21"/>
                        </a:cubicBezTo>
                        <a:cubicBezTo>
                          <a:pt x="18" y="22"/>
                          <a:pt x="20" y="23"/>
                          <a:pt x="20" y="25"/>
                        </a:cubicBezTo>
                        <a:cubicBezTo>
                          <a:pt x="20" y="28"/>
                          <a:pt x="18" y="30"/>
                          <a:pt x="14" y="30"/>
                        </a:cubicBezTo>
                        <a:cubicBezTo>
                          <a:pt x="10" y="30"/>
                          <a:pt x="7" y="29"/>
                          <a:pt x="5" y="26"/>
                        </a:cubicBezTo>
                        <a:cubicBezTo>
                          <a:pt x="4" y="26"/>
                          <a:pt x="4" y="26"/>
                          <a:pt x="4" y="26"/>
                        </a:cubicBezTo>
                        <a:cubicBezTo>
                          <a:pt x="0" y="31"/>
                          <a:pt x="0" y="31"/>
                          <a:pt x="0" y="31"/>
                        </a:cubicBezTo>
                        <a:cubicBezTo>
                          <a:pt x="1" y="31"/>
                          <a:pt x="1" y="31"/>
                          <a:pt x="1" y="31"/>
                        </a:cubicBezTo>
                        <a:cubicBezTo>
                          <a:pt x="4" y="34"/>
                          <a:pt x="9" y="36"/>
                          <a:pt x="14" y="36"/>
                        </a:cubicBezTo>
                        <a:cubicBezTo>
                          <a:pt x="14" y="36"/>
                          <a:pt x="14" y="36"/>
                          <a:pt x="14" y="36"/>
                        </a:cubicBezTo>
                        <a:cubicBezTo>
                          <a:pt x="14" y="36"/>
                          <a:pt x="14" y="36"/>
                          <a:pt x="14" y="36"/>
                        </a:cubicBezTo>
                        <a:cubicBezTo>
                          <a:pt x="22" y="36"/>
                          <a:pt x="26" y="32"/>
                          <a:pt x="26" y="25"/>
                        </a:cubicBezTo>
                        <a:cubicBezTo>
                          <a:pt x="26" y="23"/>
                          <a:pt x="25" y="21"/>
                          <a:pt x="23" y="19"/>
                        </a:cubicBezTo>
                        <a:cubicBezTo>
                          <a:pt x="22" y="17"/>
                          <a:pt x="19" y="16"/>
                          <a:pt x="16" y="15"/>
                        </a:cubicBez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26" name="Google Shape;1226;p4"/>
                  <p:cNvSpPr/>
                  <p:nvPr/>
                </p:nvSpPr>
                <p:spPr>
                  <a:xfrm>
                    <a:off x="1410" y="269"/>
                    <a:ext cx="54" cy="75"/>
                  </a:xfrm>
                  <a:custGeom>
                    <a:avLst/>
                    <a:gdLst/>
                    <a:ahLst/>
                    <a:cxnLst/>
                    <a:rect l="l" t="t" r="r" b="b"/>
                    <a:pathLst>
                      <a:path w="54" h="75" extrusionOk="0">
                        <a:moveTo>
                          <a:pt x="27" y="32"/>
                        </a:moveTo>
                        <a:lnTo>
                          <a:pt x="13" y="0"/>
                        </a:lnTo>
                        <a:lnTo>
                          <a:pt x="0" y="0"/>
                        </a:lnTo>
                        <a:lnTo>
                          <a:pt x="21" y="44"/>
                        </a:lnTo>
                        <a:lnTo>
                          <a:pt x="21" y="75"/>
                        </a:lnTo>
                        <a:lnTo>
                          <a:pt x="33" y="75"/>
                        </a:lnTo>
                        <a:lnTo>
                          <a:pt x="33" y="44"/>
                        </a:lnTo>
                        <a:lnTo>
                          <a:pt x="54" y="0"/>
                        </a:lnTo>
                        <a:lnTo>
                          <a:pt x="39" y="0"/>
                        </a:lnTo>
                        <a:lnTo>
                          <a:pt x="27" y="32"/>
                        </a:ln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27" name="Google Shape;1227;p4"/>
                  <p:cNvSpPr/>
                  <p:nvPr/>
                </p:nvSpPr>
                <p:spPr>
                  <a:xfrm>
                    <a:off x="1544" y="269"/>
                    <a:ext cx="53" cy="75"/>
                  </a:xfrm>
                  <a:custGeom>
                    <a:avLst/>
                    <a:gdLst/>
                    <a:ahLst/>
                    <a:cxnLst/>
                    <a:rect l="l" t="t" r="r" b="b"/>
                    <a:pathLst>
                      <a:path w="53" h="75" extrusionOk="0">
                        <a:moveTo>
                          <a:pt x="41" y="50"/>
                        </a:moveTo>
                        <a:lnTo>
                          <a:pt x="12" y="0"/>
                        </a:lnTo>
                        <a:lnTo>
                          <a:pt x="0" y="0"/>
                        </a:lnTo>
                        <a:lnTo>
                          <a:pt x="0" y="75"/>
                        </a:lnTo>
                        <a:lnTo>
                          <a:pt x="12" y="75"/>
                        </a:lnTo>
                        <a:lnTo>
                          <a:pt x="12" y="25"/>
                        </a:lnTo>
                        <a:lnTo>
                          <a:pt x="41" y="75"/>
                        </a:lnTo>
                        <a:lnTo>
                          <a:pt x="53" y="75"/>
                        </a:lnTo>
                        <a:lnTo>
                          <a:pt x="53" y="0"/>
                        </a:lnTo>
                        <a:lnTo>
                          <a:pt x="41" y="0"/>
                        </a:lnTo>
                        <a:lnTo>
                          <a:pt x="41" y="50"/>
                        </a:ln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28" name="Google Shape;1228;p4"/>
                  <p:cNvSpPr/>
                  <p:nvPr/>
                </p:nvSpPr>
                <p:spPr>
                  <a:xfrm>
                    <a:off x="1404" y="199"/>
                    <a:ext cx="191" cy="60"/>
                  </a:xfrm>
                  <a:custGeom>
                    <a:avLst/>
                    <a:gdLst/>
                    <a:ahLst/>
                    <a:cxnLst/>
                    <a:rect l="l" t="t" r="r" b="b"/>
                    <a:pathLst>
                      <a:path w="93" h="29" extrusionOk="0">
                        <a:moveTo>
                          <a:pt x="88" y="24"/>
                        </a:moveTo>
                        <a:cubicBezTo>
                          <a:pt x="88" y="24"/>
                          <a:pt x="88" y="24"/>
                          <a:pt x="88" y="24"/>
                        </a:cubicBezTo>
                        <a:cubicBezTo>
                          <a:pt x="88" y="24"/>
                          <a:pt x="87" y="24"/>
                          <a:pt x="87" y="24"/>
                        </a:cubicBezTo>
                        <a:cubicBezTo>
                          <a:pt x="87" y="24"/>
                          <a:pt x="86" y="23"/>
                          <a:pt x="86" y="23"/>
                        </a:cubicBezTo>
                        <a:cubicBezTo>
                          <a:pt x="52" y="0"/>
                          <a:pt x="19" y="16"/>
                          <a:pt x="9" y="22"/>
                        </a:cubicBezTo>
                        <a:cubicBezTo>
                          <a:pt x="4" y="25"/>
                          <a:pt x="0" y="29"/>
                          <a:pt x="0" y="29"/>
                        </a:cubicBezTo>
                        <a:cubicBezTo>
                          <a:pt x="9" y="29"/>
                          <a:pt x="9" y="29"/>
                          <a:pt x="9" y="29"/>
                        </a:cubicBezTo>
                        <a:cubicBezTo>
                          <a:pt x="10" y="28"/>
                          <a:pt x="46" y="1"/>
                          <a:pt x="84" y="29"/>
                        </a:cubicBezTo>
                        <a:cubicBezTo>
                          <a:pt x="84" y="29"/>
                          <a:pt x="84" y="29"/>
                          <a:pt x="84" y="29"/>
                        </a:cubicBezTo>
                        <a:cubicBezTo>
                          <a:pt x="85" y="29"/>
                          <a:pt x="85" y="29"/>
                          <a:pt x="85" y="29"/>
                        </a:cubicBezTo>
                        <a:cubicBezTo>
                          <a:pt x="85" y="29"/>
                          <a:pt x="85" y="29"/>
                          <a:pt x="85" y="29"/>
                        </a:cubicBezTo>
                        <a:cubicBezTo>
                          <a:pt x="85" y="29"/>
                          <a:pt x="85" y="29"/>
                          <a:pt x="85" y="29"/>
                        </a:cubicBezTo>
                        <a:cubicBezTo>
                          <a:pt x="93" y="29"/>
                          <a:pt x="93" y="29"/>
                          <a:pt x="93" y="29"/>
                        </a:cubicBezTo>
                        <a:cubicBezTo>
                          <a:pt x="93" y="29"/>
                          <a:pt x="91" y="27"/>
                          <a:pt x="88" y="24"/>
                        </a:cubicBez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29" name="Google Shape;1229;p4"/>
                  <p:cNvSpPr/>
                  <p:nvPr/>
                </p:nvSpPr>
                <p:spPr>
                  <a:xfrm>
                    <a:off x="1404" y="354"/>
                    <a:ext cx="191" cy="60"/>
                  </a:xfrm>
                  <a:custGeom>
                    <a:avLst/>
                    <a:gdLst/>
                    <a:ahLst/>
                    <a:cxnLst/>
                    <a:rect l="l" t="t" r="r" b="b"/>
                    <a:pathLst>
                      <a:path w="93" h="29" extrusionOk="0">
                        <a:moveTo>
                          <a:pt x="5" y="4"/>
                        </a:moveTo>
                        <a:cubicBezTo>
                          <a:pt x="5" y="4"/>
                          <a:pt x="5" y="4"/>
                          <a:pt x="5" y="4"/>
                        </a:cubicBezTo>
                        <a:cubicBezTo>
                          <a:pt x="5" y="4"/>
                          <a:pt x="6" y="4"/>
                          <a:pt x="6" y="5"/>
                        </a:cubicBezTo>
                        <a:cubicBezTo>
                          <a:pt x="6" y="5"/>
                          <a:pt x="7" y="5"/>
                          <a:pt x="7" y="5"/>
                        </a:cubicBezTo>
                        <a:cubicBezTo>
                          <a:pt x="41" y="29"/>
                          <a:pt x="74" y="13"/>
                          <a:pt x="84" y="6"/>
                        </a:cubicBezTo>
                        <a:cubicBezTo>
                          <a:pt x="89" y="4"/>
                          <a:pt x="93" y="0"/>
                          <a:pt x="93" y="0"/>
                        </a:cubicBezTo>
                        <a:cubicBezTo>
                          <a:pt x="84" y="0"/>
                          <a:pt x="84" y="0"/>
                          <a:pt x="84" y="0"/>
                        </a:cubicBezTo>
                        <a:cubicBezTo>
                          <a:pt x="83" y="1"/>
                          <a:pt x="47" y="27"/>
                          <a:pt x="9" y="0"/>
                        </a:cubicBezTo>
                        <a:cubicBezTo>
                          <a:pt x="9" y="0"/>
                          <a:pt x="9" y="0"/>
                          <a:pt x="9" y="0"/>
                        </a:cubicBezTo>
                        <a:cubicBezTo>
                          <a:pt x="8" y="0"/>
                          <a:pt x="8" y="0"/>
                          <a:pt x="8" y="0"/>
                        </a:cubicBezTo>
                        <a:cubicBezTo>
                          <a:pt x="8" y="0"/>
                          <a:pt x="8" y="0"/>
                          <a:pt x="8" y="0"/>
                        </a:cubicBezTo>
                        <a:cubicBezTo>
                          <a:pt x="8" y="0"/>
                          <a:pt x="8" y="0"/>
                          <a:pt x="8" y="0"/>
                        </a:cubicBezTo>
                        <a:cubicBezTo>
                          <a:pt x="0" y="0"/>
                          <a:pt x="0" y="0"/>
                          <a:pt x="0" y="0"/>
                        </a:cubicBezTo>
                        <a:cubicBezTo>
                          <a:pt x="0" y="0"/>
                          <a:pt x="2" y="2"/>
                          <a:pt x="5" y="4"/>
                        </a:cubicBez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30" name="Google Shape;1230;p4"/>
                  <p:cNvSpPr/>
                  <p:nvPr/>
                </p:nvSpPr>
                <p:spPr>
                  <a:xfrm>
                    <a:off x="1439" y="164"/>
                    <a:ext cx="27" cy="54"/>
                  </a:xfrm>
                  <a:custGeom>
                    <a:avLst/>
                    <a:gdLst/>
                    <a:ahLst/>
                    <a:cxnLst/>
                    <a:rect l="l" t="t" r="r" b="b"/>
                    <a:pathLst>
                      <a:path w="27" h="54" extrusionOk="0">
                        <a:moveTo>
                          <a:pt x="27" y="50"/>
                        </a:moveTo>
                        <a:lnTo>
                          <a:pt x="16" y="54"/>
                        </a:lnTo>
                        <a:lnTo>
                          <a:pt x="0" y="2"/>
                        </a:lnTo>
                        <a:lnTo>
                          <a:pt x="10" y="0"/>
                        </a:lnTo>
                        <a:lnTo>
                          <a:pt x="27" y="50"/>
                        </a:ln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31" name="Google Shape;1231;p4"/>
                  <p:cNvSpPr/>
                  <p:nvPr/>
                </p:nvSpPr>
                <p:spPr>
                  <a:xfrm>
                    <a:off x="1363" y="199"/>
                    <a:ext cx="45" cy="46"/>
                  </a:xfrm>
                  <a:custGeom>
                    <a:avLst/>
                    <a:gdLst/>
                    <a:ahLst/>
                    <a:cxnLst/>
                    <a:rect l="l" t="t" r="r" b="b"/>
                    <a:pathLst>
                      <a:path w="45" h="46" extrusionOk="0">
                        <a:moveTo>
                          <a:pt x="45" y="37"/>
                        </a:moveTo>
                        <a:lnTo>
                          <a:pt x="35" y="46"/>
                        </a:lnTo>
                        <a:lnTo>
                          <a:pt x="0" y="8"/>
                        </a:lnTo>
                        <a:lnTo>
                          <a:pt x="8" y="0"/>
                        </a:lnTo>
                        <a:lnTo>
                          <a:pt x="45" y="37"/>
                        </a:ln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32" name="Google Shape;1232;p4"/>
                  <p:cNvSpPr/>
                  <p:nvPr/>
                </p:nvSpPr>
                <p:spPr>
                  <a:xfrm>
                    <a:off x="1534" y="164"/>
                    <a:ext cx="26" cy="54"/>
                  </a:xfrm>
                  <a:custGeom>
                    <a:avLst/>
                    <a:gdLst/>
                    <a:ahLst/>
                    <a:cxnLst/>
                    <a:rect l="l" t="t" r="r" b="b"/>
                    <a:pathLst>
                      <a:path w="26" h="54" extrusionOk="0">
                        <a:moveTo>
                          <a:pt x="0" y="50"/>
                        </a:moveTo>
                        <a:lnTo>
                          <a:pt x="10" y="54"/>
                        </a:lnTo>
                        <a:lnTo>
                          <a:pt x="26" y="2"/>
                        </a:lnTo>
                        <a:lnTo>
                          <a:pt x="16" y="0"/>
                        </a:lnTo>
                        <a:lnTo>
                          <a:pt x="0" y="50"/>
                        </a:ln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33" name="Google Shape;1233;p4"/>
                  <p:cNvSpPr/>
                  <p:nvPr/>
                </p:nvSpPr>
                <p:spPr>
                  <a:xfrm>
                    <a:off x="1591" y="199"/>
                    <a:ext cx="45" cy="46"/>
                  </a:xfrm>
                  <a:custGeom>
                    <a:avLst/>
                    <a:gdLst/>
                    <a:ahLst/>
                    <a:cxnLst/>
                    <a:rect l="l" t="t" r="r" b="b"/>
                    <a:pathLst>
                      <a:path w="45" h="46" extrusionOk="0">
                        <a:moveTo>
                          <a:pt x="0" y="37"/>
                        </a:moveTo>
                        <a:lnTo>
                          <a:pt x="10" y="46"/>
                        </a:lnTo>
                        <a:lnTo>
                          <a:pt x="45" y="8"/>
                        </a:lnTo>
                        <a:lnTo>
                          <a:pt x="37" y="0"/>
                        </a:lnTo>
                        <a:lnTo>
                          <a:pt x="0" y="37"/>
                        </a:ln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34" name="Google Shape;1234;p4"/>
                  <p:cNvSpPr/>
                  <p:nvPr/>
                </p:nvSpPr>
                <p:spPr>
                  <a:xfrm>
                    <a:off x="1474" y="269"/>
                    <a:ext cx="51" cy="75"/>
                  </a:xfrm>
                  <a:custGeom>
                    <a:avLst/>
                    <a:gdLst/>
                    <a:ahLst/>
                    <a:cxnLst/>
                    <a:rect l="l" t="t" r="r" b="b"/>
                    <a:pathLst>
                      <a:path w="25" h="36" extrusionOk="0">
                        <a:moveTo>
                          <a:pt x="25" y="10"/>
                        </a:moveTo>
                        <a:cubicBezTo>
                          <a:pt x="24" y="9"/>
                          <a:pt x="24" y="7"/>
                          <a:pt x="23" y="7"/>
                        </a:cubicBezTo>
                        <a:cubicBezTo>
                          <a:pt x="23" y="5"/>
                          <a:pt x="21" y="3"/>
                          <a:pt x="19" y="2"/>
                        </a:cubicBezTo>
                        <a:cubicBezTo>
                          <a:pt x="18" y="1"/>
                          <a:pt x="15" y="0"/>
                          <a:pt x="13" y="0"/>
                        </a:cubicBezTo>
                        <a:cubicBezTo>
                          <a:pt x="10" y="0"/>
                          <a:pt x="8" y="1"/>
                          <a:pt x="6" y="2"/>
                        </a:cubicBezTo>
                        <a:cubicBezTo>
                          <a:pt x="4" y="3"/>
                          <a:pt x="3" y="5"/>
                          <a:pt x="2" y="6"/>
                        </a:cubicBezTo>
                        <a:cubicBezTo>
                          <a:pt x="1" y="7"/>
                          <a:pt x="1" y="9"/>
                          <a:pt x="1" y="10"/>
                        </a:cubicBezTo>
                        <a:cubicBezTo>
                          <a:pt x="0" y="11"/>
                          <a:pt x="0" y="14"/>
                          <a:pt x="0" y="18"/>
                        </a:cubicBezTo>
                        <a:cubicBezTo>
                          <a:pt x="0" y="22"/>
                          <a:pt x="0" y="25"/>
                          <a:pt x="1" y="26"/>
                        </a:cubicBezTo>
                        <a:cubicBezTo>
                          <a:pt x="1" y="27"/>
                          <a:pt x="1" y="27"/>
                          <a:pt x="1" y="28"/>
                        </a:cubicBezTo>
                        <a:cubicBezTo>
                          <a:pt x="1" y="28"/>
                          <a:pt x="1" y="29"/>
                          <a:pt x="2" y="29"/>
                        </a:cubicBezTo>
                        <a:cubicBezTo>
                          <a:pt x="3" y="31"/>
                          <a:pt x="4" y="33"/>
                          <a:pt x="6" y="34"/>
                        </a:cubicBezTo>
                        <a:cubicBezTo>
                          <a:pt x="8" y="35"/>
                          <a:pt x="10" y="36"/>
                          <a:pt x="13" y="36"/>
                        </a:cubicBezTo>
                        <a:cubicBezTo>
                          <a:pt x="13" y="36"/>
                          <a:pt x="13" y="36"/>
                          <a:pt x="13" y="36"/>
                        </a:cubicBezTo>
                        <a:cubicBezTo>
                          <a:pt x="13" y="36"/>
                          <a:pt x="13" y="36"/>
                          <a:pt x="13" y="36"/>
                        </a:cubicBezTo>
                        <a:cubicBezTo>
                          <a:pt x="15" y="36"/>
                          <a:pt x="18" y="35"/>
                          <a:pt x="19" y="34"/>
                        </a:cubicBezTo>
                        <a:cubicBezTo>
                          <a:pt x="21" y="33"/>
                          <a:pt x="23" y="31"/>
                          <a:pt x="23" y="30"/>
                        </a:cubicBezTo>
                        <a:cubicBezTo>
                          <a:pt x="24" y="29"/>
                          <a:pt x="24" y="27"/>
                          <a:pt x="25" y="26"/>
                        </a:cubicBezTo>
                        <a:cubicBezTo>
                          <a:pt x="25" y="25"/>
                          <a:pt x="25" y="22"/>
                          <a:pt x="25" y="18"/>
                        </a:cubicBezTo>
                        <a:cubicBezTo>
                          <a:pt x="25" y="14"/>
                          <a:pt x="25" y="11"/>
                          <a:pt x="25" y="10"/>
                        </a:cubicBezTo>
                        <a:close/>
                        <a:moveTo>
                          <a:pt x="16" y="13"/>
                        </a:moveTo>
                        <a:cubicBezTo>
                          <a:pt x="14" y="13"/>
                          <a:pt x="13" y="11"/>
                          <a:pt x="13" y="9"/>
                        </a:cubicBezTo>
                        <a:cubicBezTo>
                          <a:pt x="13" y="7"/>
                          <a:pt x="14" y="6"/>
                          <a:pt x="16" y="6"/>
                        </a:cubicBezTo>
                        <a:cubicBezTo>
                          <a:pt x="18" y="6"/>
                          <a:pt x="20" y="7"/>
                          <a:pt x="20" y="9"/>
                        </a:cubicBezTo>
                        <a:cubicBezTo>
                          <a:pt x="20" y="11"/>
                          <a:pt x="18" y="13"/>
                          <a:pt x="16" y="13"/>
                        </a:cubicBezTo>
                        <a:close/>
                      </a:path>
                    </a:pathLst>
                  </a:custGeom>
                  <a:solidFill>
                    <a:srgbClr val="EAB4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35" name="Google Shape;1235;p4"/>
                  <p:cNvSpPr/>
                  <p:nvPr/>
                </p:nvSpPr>
                <p:spPr>
                  <a:xfrm>
                    <a:off x="1141" y="354"/>
                    <a:ext cx="31" cy="42"/>
                  </a:xfrm>
                  <a:custGeom>
                    <a:avLst/>
                    <a:gdLst/>
                    <a:ahLst/>
                    <a:cxnLst/>
                    <a:rect l="l" t="t" r="r" b="b"/>
                    <a:pathLst>
                      <a:path w="31" h="42" extrusionOk="0">
                        <a:moveTo>
                          <a:pt x="23" y="27"/>
                        </a:moveTo>
                        <a:lnTo>
                          <a:pt x="6" y="0"/>
                        </a:lnTo>
                        <a:lnTo>
                          <a:pt x="0" y="0"/>
                        </a:lnTo>
                        <a:lnTo>
                          <a:pt x="0" y="42"/>
                        </a:lnTo>
                        <a:lnTo>
                          <a:pt x="6" y="42"/>
                        </a:lnTo>
                        <a:lnTo>
                          <a:pt x="6" y="15"/>
                        </a:lnTo>
                        <a:lnTo>
                          <a:pt x="25" y="42"/>
                        </a:lnTo>
                        <a:lnTo>
                          <a:pt x="31" y="42"/>
                        </a:lnTo>
                        <a:lnTo>
                          <a:pt x="31" y="0"/>
                        </a:lnTo>
                        <a:lnTo>
                          <a:pt x="23" y="0"/>
                        </a:lnTo>
                        <a:lnTo>
                          <a:pt x="23" y="27"/>
                        </a:lnTo>
                        <a:close/>
                      </a:path>
                    </a:pathLst>
                  </a:custGeom>
                  <a:solidFill>
                    <a:srgbClr val="1A598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36" name="Google Shape;1236;p4"/>
                  <p:cNvSpPr/>
                  <p:nvPr/>
                </p:nvSpPr>
                <p:spPr>
                  <a:xfrm>
                    <a:off x="1176" y="354"/>
                    <a:ext cx="35" cy="42"/>
                  </a:xfrm>
                  <a:custGeom>
                    <a:avLst/>
                    <a:gdLst/>
                    <a:ahLst/>
                    <a:cxnLst/>
                    <a:rect l="l" t="t" r="r" b="b"/>
                    <a:pathLst>
                      <a:path w="35" h="42" extrusionOk="0">
                        <a:moveTo>
                          <a:pt x="15" y="0"/>
                        </a:moveTo>
                        <a:lnTo>
                          <a:pt x="0" y="42"/>
                        </a:lnTo>
                        <a:lnTo>
                          <a:pt x="6" y="42"/>
                        </a:lnTo>
                        <a:lnTo>
                          <a:pt x="10" y="34"/>
                        </a:lnTo>
                        <a:lnTo>
                          <a:pt x="25" y="34"/>
                        </a:lnTo>
                        <a:lnTo>
                          <a:pt x="27" y="42"/>
                        </a:lnTo>
                        <a:lnTo>
                          <a:pt x="35" y="42"/>
                        </a:lnTo>
                        <a:lnTo>
                          <a:pt x="21" y="0"/>
                        </a:lnTo>
                        <a:lnTo>
                          <a:pt x="15" y="0"/>
                        </a:lnTo>
                        <a:close/>
                        <a:moveTo>
                          <a:pt x="23" y="25"/>
                        </a:moveTo>
                        <a:lnTo>
                          <a:pt x="12" y="25"/>
                        </a:lnTo>
                        <a:lnTo>
                          <a:pt x="17" y="11"/>
                        </a:lnTo>
                        <a:lnTo>
                          <a:pt x="23" y="25"/>
                        </a:lnTo>
                        <a:close/>
                      </a:path>
                    </a:pathLst>
                  </a:custGeom>
                  <a:solidFill>
                    <a:srgbClr val="1A598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37" name="Google Shape;1237;p4"/>
                  <p:cNvSpPr/>
                  <p:nvPr/>
                </p:nvSpPr>
                <p:spPr>
                  <a:xfrm>
                    <a:off x="1205" y="354"/>
                    <a:ext cx="29" cy="42"/>
                  </a:xfrm>
                  <a:custGeom>
                    <a:avLst/>
                    <a:gdLst/>
                    <a:ahLst/>
                    <a:cxnLst/>
                    <a:rect l="l" t="t" r="r" b="b"/>
                    <a:pathLst>
                      <a:path w="29" h="42" extrusionOk="0">
                        <a:moveTo>
                          <a:pt x="0" y="7"/>
                        </a:moveTo>
                        <a:lnTo>
                          <a:pt x="10" y="7"/>
                        </a:lnTo>
                        <a:lnTo>
                          <a:pt x="10" y="42"/>
                        </a:lnTo>
                        <a:lnTo>
                          <a:pt x="18" y="42"/>
                        </a:lnTo>
                        <a:lnTo>
                          <a:pt x="18" y="7"/>
                        </a:lnTo>
                        <a:lnTo>
                          <a:pt x="29" y="7"/>
                        </a:lnTo>
                        <a:lnTo>
                          <a:pt x="29" y="0"/>
                        </a:lnTo>
                        <a:lnTo>
                          <a:pt x="0" y="0"/>
                        </a:lnTo>
                        <a:lnTo>
                          <a:pt x="0" y="7"/>
                        </a:lnTo>
                        <a:close/>
                      </a:path>
                    </a:pathLst>
                  </a:custGeom>
                  <a:solidFill>
                    <a:srgbClr val="1A598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38" name="Google Shape;1238;p4"/>
                  <p:cNvSpPr/>
                  <p:nvPr/>
                </p:nvSpPr>
                <p:spPr>
                  <a:xfrm>
                    <a:off x="1238" y="354"/>
                    <a:ext cx="8" cy="42"/>
                  </a:xfrm>
                  <a:prstGeom prst="rect">
                    <a:avLst/>
                  </a:prstGeom>
                  <a:solidFill>
                    <a:srgbClr val="1A598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239" name="Google Shape;1239;p4"/>
                  <p:cNvSpPr/>
                  <p:nvPr/>
                </p:nvSpPr>
                <p:spPr>
                  <a:xfrm>
                    <a:off x="1252" y="354"/>
                    <a:ext cx="31" cy="42"/>
                  </a:xfrm>
                  <a:custGeom>
                    <a:avLst/>
                    <a:gdLst/>
                    <a:ahLst/>
                    <a:cxnLst/>
                    <a:rect l="l" t="t" r="r" b="b"/>
                    <a:pathLst>
                      <a:path w="31" h="42" extrusionOk="0">
                        <a:moveTo>
                          <a:pt x="25" y="27"/>
                        </a:moveTo>
                        <a:lnTo>
                          <a:pt x="6" y="0"/>
                        </a:lnTo>
                        <a:lnTo>
                          <a:pt x="0" y="0"/>
                        </a:lnTo>
                        <a:lnTo>
                          <a:pt x="0" y="42"/>
                        </a:lnTo>
                        <a:lnTo>
                          <a:pt x="8" y="42"/>
                        </a:lnTo>
                        <a:lnTo>
                          <a:pt x="8" y="15"/>
                        </a:lnTo>
                        <a:lnTo>
                          <a:pt x="25" y="42"/>
                        </a:lnTo>
                        <a:lnTo>
                          <a:pt x="31" y="42"/>
                        </a:lnTo>
                        <a:lnTo>
                          <a:pt x="31" y="0"/>
                        </a:lnTo>
                        <a:lnTo>
                          <a:pt x="25" y="0"/>
                        </a:lnTo>
                        <a:lnTo>
                          <a:pt x="25" y="27"/>
                        </a:lnTo>
                        <a:close/>
                      </a:path>
                    </a:pathLst>
                  </a:custGeom>
                  <a:solidFill>
                    <a:srgbClr val="1A598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40" name="Google Shape;1240;p4"/>
                  <p:cNvSpPr/>
                  <p:nvPr/>
                </p:nvSpPr>
                <p:spPr>
                  <a:xfrm>
                    <a:off x="1291" y="354"/>
                    <a:ext cx="25" cy="42"/>
                  </a:xfrm>
                  <a:custGeom>
                    <a:avLst/>
                    <a:gdLst/>
                    <a:ahLst/>
                    <a:cxnLst/>
                    <a:rect l="l" t="t" r="r" b="b"/>
                    <a:pathLst>
                      <a:path w="12" h="20" extrusionOk="0">
                        <a:moveTo>
                          <a:pt x="12" y="5"/>
                        </a:moveTo>
                        <a:cubicBezTo>
                          <a:pt x="12" y="4"/>
                          <a:pt x="11" y="2"/>
                          <a:pt x="10" y="1"/>
                        </a:cubicBezTo>
                        <a:cubicBezTo>
                          <a:pt x="9" y="0"/>
                          <a:pt x="8" y="0"/>
                          <a:pt x="6" y="0"/>
                        </a:cubicBezTo>
                        <a:cubicBezTo>
                          <a:pt x="5" y="0"/>
                          <a:pt x="3" y="0"/>
                          <a:pt x="2" y="1"/>
                        </a:cubicBezTo>
                        <a:cubicBezTo>
                          <a:pt x="1" y="2"/>
                          <a:pt x="1" y="4"/>
                          <a:pt x="0" y="5"/>
                        </a:cubicBezTo>
                        <a:cubicBezTo>
                          <a:pt x="0" y="6"/>
                          <a:pt x="0" y="6"/>
                          <a:pt x="0" y="6"/>
                        </a:cubicBezTo>
                        <a:cubicBezTo>
                          <a:pt x="4" y="6"/>
                          <a:pt x="4" y="6"/>
                          <a:pt x="4" y="6"/>
                        </a:cubicBezTo>
                        <a:cubicBezTo>
                          <a:pt x="4" y="6"/>
                          <a:pt x="4" y="6"/>
                          <a:pt x="4" y="6"/>
                        </a:cubicBezTo>
                        <a:cubicBezTo>
                          <a:pt x="4" y="5"/>
                          <a:pt x="4" y="4"/>
                          <a:pt x="5" y="4"/>
                        </a:cubicBezTo>
                        <a:cubicBezTo>
                          <a:pt x="5" y="3"/>
                          <a:pt x="6" y="3"/>
                          <a:pt x="6" y="3"/>
                        </a:cubicBezTo>
                        <a:cubicBezTo>
                          <a:pt x="7" y="3"/>
                          <a:pt x="8" y="3"/>
                          <a:pt x="8" y="4"/>
                        </a:cubicBezTo>
                        <a:cubicBezTo>
                          <a:pt x="8" y="4"/>
                          <a:pt x="9" y="5"/>
                          <a:pt x="9" y="5"/>
                        </a:cubicBezTo>
                        <a:cubicBezTo>
                          <a:pt x="9" y="6"/>
                          <a:pt x="9" y="6"/>
                          <a:pt x="9" y="6"/>
                        </a:cubicBezTo>
                        <a:cubicBezTo>
                          <a:pt x="8" y="7"/>
                          <a:pt x="8" y="7"/>
                          <a:pt x="8" y="7"/>
                        </a:cubicBezTo>
                        <a:cubicBezTo>
                          <a:pt x="1" y="17"/>
                          <a:pt x="1" y="17"/>
                          <a:pt x="1" y="17"/>
                        </a:cubicBezTo>
                        <a:cubicBezTo>
                          <a:pt x="0" y="17"/>
                          <a:pt x="0" y="17"/>
                          <a:pt x="0" y="17"/>
                        </a:cubicBezTo>
                        <a:cubicBezTo>
                          <a:pt x="0" y="20"/>
                          <a:pt x="0" y="20"/>
                          <a:pt x="0" y="20"/>
                        </a:cubicBezTo>
                        <a:cubicBezTo>
                          <a:pt x="12" y="20"/>
                          <a:pt x="12" y="20"/>
                          <a:pt x="12" y="20"/>
                        </a:cubicBezTo>
                        <a:cubicBezTo>
                          <a:pt x="12" y="17"/>
                          <a:pt x="12" y="17"/>
                          <a:pt x="12" y="17"/>
                        </a:cubicBezTo>
                        <a:cubicBezTo>
                          <a:pt x="5" y="17"/>
                          <a:pt x="5" y="17"/>
                          <a:pt x="5" y="17"/>
                        </a:cubicBezTo>
                        <a:cubicBezTo>
                          <a:pt x="11" y="9"/>
                          <a:pt x="11" y="9"/>
                          <a:pt x="11" y="9"/>
                        </a:cubicBezTo>
                        <a:cubicBezTo>
                          <a:pt x="12" y="8"/>
                          <a:pt x="12" y="7"/>
                          <a:pt x="12" y="5"/>
                        </a:cubicBezTo>
                        <a:close/>
                      </a:path>
                    </a:pathLst>
                  </a:custGeom>
                  <a:solidFill>
                    <a:srgbClr val="C7284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41" name="Google Shape;1241;p4"/>
                  <p:cNvSpPr/>
                  <p:nvPr/>
                </p:nvSpPr>
                <p:spPr>
                  <a:xfrm>
                    <a:off x="1320" y="354"/>
                    <a:ext cx="23" cy="42"/>
                  </a:xfrm>
                  <a:custGeom>
                    <a:avLst/>
                    <a:gdLst/>
                    <a:ahLst/>
                    <a:cxnLst/>
                    <a:rect l="l" t="t" r="r" b="b"/>
                    <a:pathLst>
                      <a:path w="11" h="20" extrusionOk="0">
                        <a:moveTo>
                          <a:pt x="6" y="0"/>
                        </a:moveTo>
                        <a:cubicBezTo>
                          <a:pt x="4" y="0"/>
                          <a:pt x="3" y="0"/>
                          <a:pt x="2" y="1"/>
                        </a:cubicBezTo>
                        <a:cubicBezTo>
                          <a:pt x="1" y="2"/>
                          <a:pt x="0" y="4"/>
                          <a:pt x="0" y="5"/>
                        </a:cubicBezTo>
                        <a:cubicBezTo>
                          <a:pt x="0" y="14"/>
                          <a:pt x="0" y="14"/>
                          <a:pt x="0" y="14"/>
                        </a:cubicBezTo>
                        <a:cubicBezTo>
                          <a:pt x="0" y="16"/>
                          <a:pt x="1" y="18"/>
                          <a:pt x="2" y="19"/>
                        </a:cubicBezTo>
                        <a:cubicBezTo>
                          <a:pt x="3" y="20"/>
                          <a:pt x="4" y="20"/>
                          <a:pt x="6" y="20"/>
                        </a:cubicBezTo>
                        <a:cubicBezTo>
                          <a:pt x="6" y="20"/>
                          <a:pt x="6" y="20"/>
                          <a:pt x="6" y="20"/>
                        </a:cubicBezTo>
                        <a:cubicBezTo>
                          <a:pt x="6" y="20"/>
                          <a:pt x="6" y="20"/>
                          <a:pt x="6" y="20"/>
                        </a:cubicBezTo>
                        <a:cubicBezTo>
                          <a:pt x="7" y="20"/>
                          <a:pt x="9" y="20"/>
                          <a:pt x="10" y="19"/>
                        </a:cubicBezTo>
                        <a:cubicBezTo>
                          <a:pt x="11" y="18"/>
                          <a:pt x="11" y="16"/>
                          <a:pt x="11" y="14"/>
                        </a:cubicBezTo>
                        <a:cubicBezTo>
                          <a:pt x="11" y="5"/>
                          <a:pt x="11" y="5"/>
                          <a:pt x="11" y="5"/>
                        </a:cubicBezTo>
                        <a:cubicBezTo>
                          <a:pt x="11" y="4"/>
                          <a:pt x="11" y="2"/>
                          <a:pt x="10" y="1"/>
                        </a:cubicBezTo>
                        <a:cubicBezTo>
                          <a:pt x="9" y="0"/>
                          <a:pt x="7" y="0"/>
                          <a:pt x="6" y="0"/>
                        </a:cubicBezTo>
                        <a:close/>
                        <a:moveTo>
                          <a:pt x="3" y="6"/>
                        </a:moveTo>
                        <a:cubicBezTo>
                          <a:pt x="3" y="4"/>
                          <a:pt x="4" y="3"/>
                          <a:pt x="6" y="3"/>
                        </a:cubicBezTo>
                        <a:cubicBezTo>
                          <a:pt x="7" y="3"/>
                          <a:pt x="8" y="4"/>
                          <a:pt x="8" y="6"/>
                        </a:cubicBezTo>
                        <a:cubicBezTo>
                          <a:pt x="8" y="14"/>
                          <a:pt x="8" y="14"/>
                          <a:pt x="8" y="14"/>
                        </a:cubicBezTo>
                        <a:cubicBezTo>
                          <a:pt x="8" y="16"/>
                          <a:pt x="7" y="17"/>
                          <a:pt x="6" y="17"/>
                        </a:cubicBezTo>
                        <a:cubicBezTo>
                          <a:pt x="4" y="17"/>
                          <a:pt x="3" y="16"/>
                          <a:pt x="3" y="14"/>
                        </a:cubicBezTo>
                        <a:lnTo>
                          <a:pt x="3" y="6"/>
                        </a:lnTo>
                        <a:close/>
                      </a:path>
                    </a:pathLst>
                  </a:custGeom>
                  <a:solidFill>
                    <a:srgbClr val="C7284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42" name="Google Shape;1242;p4"/>
                  <p:cNvSpPr/>
                  <p:nvPr/>
                </p:nvSpPr>
                <p:spPr>
                  <a:xfrm>
                    <a:off x="1347" y="354"/>
                    <a:ext cx="26" cy="42"/>
                  </a:xfrm>
                  <a:custGeom>
                    <a:avLst/>
                    <a:gdLst/>
                    <a:ahLst/>
                    <a:cxnLst/>
                    <a:rect l="l" t="t" r="r" b="b"/>
                    <a:pathLst>
                      <a:path w="26" h="42" extrusionOk="0">
                        <a:moveTo>
                          <a:pt x="22" y="17"/>
                        </a:moveTo>
                        <a:lnTo>
                          <a:pt x="16" y="17"/>
                        </a:lnTo>
                        <a:lnTo>
                          <a:pt x="16" y="29"/>
                        </a:lnTo>
                        <a:lnTo>
                          <a:pt x="8" y="29"/>
                        </a:lnTo>
                        <a:lnTo>
                          <a:pt x="20" y="0"/>
                        </a:lnTo>
                        <a:lnTo>
                          <a:pt x="12" y="0"/>
                        </a:lnTo>
                        <a:lnTo>
                          <a:pt x="0" y="29"/>
                        </a:lnTo>
                        <a:lnTo>
                          <a:pt x="0" y="36"/>
                        </a:lnTo>
                        <a:lnTo>
                          <a:pt x="16" y="36"/>
                        </a:lnTo>
                        <a:lnTo>
                          <a:pt x="16" y="42"/>
                        </a:lnTo>
                        <a:lnTo>
                          <a:pt x="22" y="42"/>
                        </a:lnTo>
                        <a:lnTo>
                          <a:pt x="22" y="36"/>
                        </a:lnTo>
                        <a:lnTo>
                          <a:pt x="26" y="36"/>
                        </a:lnTo>
                        <a:lnTo>
                          <a:pt x="26" y="29"/>
                        </a:lnTo>
                        <a:lnTo>
                          <a:pt x="22" y="29"/>
                        </a:lnTo>
                        <a:lnTo>
                          <a:pt x="22" y="17"/>
                        </a:lnTo>
                        <a:close/>
                      </a:path>
                    </a:pathLst>
                  </a:custGeom>
                  <a:solidFill>
                    <a:srgbClr val="C7284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43" name="Google Shape;1243;p4"/>
                  <p:cNvSpPr/>
                  <p:nvPr/>
                </p:nvSpPr>
                <p:spPr>
                  <a:xfrm>
                    <a:off x="1377" y="354"/>
                    <a:ext cx="23" cy="42"/>
                  </a:xfrm>
                  <a:custGeom>
                    <a:avLst/>
                    <a:gdLst/>
                    <a:ahLst/>
                    <a:cxnLst/>
                    <a:rect l="l" t="t" r="r" b="b"/>
                    <a:pathLst>
                      <a:path w="11" h="20" extrusionOk="0">
                        <a:moveTo>
                          <a:pt x="9" y="1"/>
                        </a:moveTo>
                        <a:cubicBezTo>
                          <a:pt x="8" y="0"/>
                          <a:pt x="7" y="0"/>
                          <a:pt x="5" y="0"/>
                        </a:cubicBezTo>
                        <a:cubicBezTo>
                          <a:pt x="4" y="0"/>
                          <a:pt x="2" y="0"/>
                          <a:pt x="1" y="1"/>
                        </a:cubicBezTo>
                        <a:cubicBezTo>
                          <a:pt x="0" y="2"/>
                          <a:pt x="0" y="4"/>
                          <a:pt x="0" y="5"/>
                        </a:cubicBezTo>
                        <a:cubicBezTo>
                          <a:pt x="0" y="14"/>
                          <a:pt x="0" y="14"/>
                          <a:pt x="0" y="14"/>
                        </a:cubicBezTo>
                        <a:cubicBezTo>
                          <a:pt x="0" y="16"/>
                          <a:pt x="0" y="18"/>
                          <a:pt x="1" y="19"/>
                        </a:cubicBezTo>
                        <a:cubicBezTo>
                          <a:pt x="2" y="20"/>
                          <a:pt x="4" y="20"/>
                          <a:pt x="5" y="20"/>
                        </a:cubicBezTo>
                        <a:cubicBezTo>
                          <a:pt x="5" y="20"/>
                          <a:pt x="5" y="20"/>
                          <a:pt x="5" y="20"/>
                        </a:cubicBezTo>
                        <a:cubicBezTo>
                          <a:pt x="5" y="20"/>
                          <a:pt x="5" y="20"/>
                          <a:pt x="5" y="20"/>
                        </a:cubicBezTo>
                        <a:cubicBezTo>
                          <a:pt x="7" y="20"/>
                          <a:pt x="8" y="20"/>
                          <a:pt x="9" y="19"/>
                        </a:cubicBezTo>
                        <a:cubicBezTo>
                          <a:pt x="10" y="18"/>
                          <a:pt x="11" y="16"/>
                          <a:pt x="11" y="14"/>
                        </a:cubicBezTo>
                        <a:cubicBezTo>
                          <a:pt x="11" y="5"/>
                          <a:pt x="11" y="5"/>
                          <a:pt x="11" y="5"/>
                        </a:cubicBezTo>
                        <a:cubicBezTo>
                          <a:pt x="11" y="4"/>
                          <a:pt x="10" y="2"/>
                          <a:pt x="9" y="1"/>
                        </a:cubicBezTo>
                        <a:close/>
                        <a:moveTo>
                          <a:pt x="3" y="6"/>
                        </a:moveTo>
                        <a:cubicBezTo>
                          <a:pt x="3" y="4"/>
                          <a:pt x="4" y="3"/>
                          <a:pt x="5" y="3"/>
                        </a:cubicBezTo>
                        <a:cubicBezTo>
                          <a:pt x="7" y="3"/>
                          <a:pt x="8" y="4"/>
                          <a:pt x="8" y="6"/>
                        </a:cubicBezTo>
                        <a:cubicBezTo>
                          <a:pt x="8" y="14"/>
                          <a:pt x="8" y="14"/>
                          <a:pt x="8" y="14"/>
                        </a:cubicBezTo>
                        <a:cubicBezTo>
                          <a:pt x="8" y="16"/>
                          <a:pt x="7" y="17"/>
                          <a:pt x="5" y="17"/>
                        </a:cubicBezTo>
                        <a:cubicBezTo>
                          <a:pt x="4" y="17"/>
                          <a:pt x="3" y="16"/>
                          <a:pt x="3" y="14"/>
                        </a:cubicBezTo>
                        <a:lnTo>
                          <a:pt x="3" y="6"/>
                        </a:lnTo>
                        <a:close/>
                      </a:path>
                    </a:pathLst>
                  </a:custGeom>
                  <a:solidFill>
                    <a:srgbClr val="C7284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244" name="Google Shape;1244;p4"/>
                <p:cNvSpPr txBox="1"/>
                <p:nvPr/>
              </p:nvSpPr>
              <p:spPr>
                <a:xfrm>
                  <a:off x="2529607" y="608990"/>
                  <a:ext cx="5573315" cy="33693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cap="none">
                      <a:solidFill>
                        <a:srgbClr val="000000"/>
                      </a:solidFill>
                      <a:latin typeface="Arial"/>
                      <a:ea typeface="Arial"/>
                      <a:cs typeface="Arial"/>
                      <a:sym typeface="Arial"/>
                    </a:rPr>
                    <a:t>MATATAG, MAGINHAWA AT PANATAG NA BUHAY</a:t>
                  </a:r>
                  <a:endParaRPr sz="1400" b="1" cap="none">
                    <a:solidFill>
                      <a:srgbClr val="000000"/>
                    </a:solidFill>
                    <a:latin typeface="Arial"/>
                    <a:ea typeface="Arial"/>
                    <a:cs typeface="Arial"/>
                    <a:sym typeface="Arial"/>
                  </a:endParaRPr>
                </a:p>
              </p:txBody>
            </p:sp>
          </p:grpSp>
          <p:sp>
            <p:nvSpPr>
              <p:cNvPr id="1245" name="Google Shape;1245;p4"/>
              <p:cNvSpPr/>
              <p:nvPr/>
            </p:nvSpPr>
            <p:spPr>
              <a:xfrm>
                <a:off x="8464780" y="381508"/>
                <a:ext cx="541735" cy="375760"/>
              </a:xfrm>
              <a:prstGeom prst="rect">
                <a:avLst/>
              </a:prstGeom>
              <a:solidFill>
                <a:srgbClr val="F7D813"/>
              </a:solidFill>
              <a:ln w="12700" cap="flat" cmpd="sng">
                <a:solidFill>
                  <a:srgbClr val="F7D81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300" b="1">
                    <a:solidFill>
                      <a:schemeClr val="dk1"/>
                    </a:solidFill>
                    <a:latin typeface="Arial"/>
                    <a:ea typeface="Arial"/>
                    <a:cs typeface="Arial"/>
                    <a:sym typeface="Arial"/>
                  </a:rPr>
                  <a:t>2040</a:t>
                </a:r>
                <a:endParaRPr sz="1300" b="1">
                  <a:solidFill>
                    <a:schemeClr val="dk1"/>
                  </a:solidFill>
                  <a:latin typeface="Arial"/>
                  <a:ea typeface="Arial"/>
                  <a:cs typeface="Arial"/>
                  <a:sym typeface="Arial"/>
                </a:endParaRPr>
              </a:p>
            </p:txBody>
          </p:sp>
          <p:grpSp>
            <p:nvGrpSpPr>
              <p:cNvPr id="1246" name="Google Shape;1246;p4"/>
              <p:cNvGrpSpPr/>
              <p:nvPr/>
            </p:nvGrpSpPr>
            <p:grpSpPr>
              <a:xfrm>
                <a:off x="3021133" y="837872"/>
                <a:ext cx="5443647" cy="224925"/>
                <a:chOff x="3021133" y="883489"/>
                <a:chExt cx="5443647" cy="182134"/>
              </a:xfrm>
            </p:grpSpPr>
            <p:sp>
              <p:nvSpPr>
                <p:cNvPr id="1247" name="Google Shape;1247;p4"/>
                <p:cNvSpPr/>
                <p:nvPr/>
              </p:nvSpPr>
              <p:spPr>
                <a:xfrm>
                  <a:off x="3021133" y="910183"/>
                  <a:ext cx="5337053" cy="155440"/>
                </a:xfrm>
                <a:prstGeom prst="rect">
                  <a:avLst/>
                </a:prstGeom>
                <a:solidFill>
                  <a:srgbClr val="7F7F7F"/>
                </a:solidFill>
                <a:ln w="9525"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48" name="Google Shape;1248;p4"/>
                <p:cNvSpPr txBox="1"/>
                <p:nvPr/>
              </p:nvSpPr>
              <p:spPr>
                <a:xfrm>
                  <a:off x="3335688" y="883489"/>
                  <a:ext cx="5129092" cy="178941"/>
                </a:xfrm>
                <a:prstGeom prst="rect">
                  <a:avLst/>
                </a:prstGeom>
                <a:noFill/>
                <a:ln>
                  <a:noFill/>
                </a:ln>
              </p:spPr>
              <p:txBody>
                <a:bodyPr spcFirstLastPara="1" wrap="square" lIns="91425" tIns="45700" rIns="91425" bIns="45700" anchor="t" anchorCtr="0">
                  <a:noAutofit/>
                </a:bodyPr>
                <a:lstStyle/>
                <a:p>
                  <a:pPr marL="457200" marR="0" lvl="0" indent="-457200" algn="l" rtl="0">
                    <a:lnSpc>
                      <a:spcPct val="107000"/>
                    </a:lnSpc>
                    <a:spcBef>
                      <a:spcPts val="0"/>
                    </a:spcBef>
                    <a:spcAft>
                      <a:spcPts val="0"/>
                    </a:spcAft>
                    <a:buNone/>
                  </a:pPr>
                  <a:r>
                    <a:rPr lang="en-US" sz="1300" b="1">
                      <a:solidFill>
                        <a:srgbClr val="FFFFFF"/>
                      </a:solidFill>
                      <a:latin typeface="Arial"/>
                      <a:ea typeface="Arial"/>
                      <a:cs typeface="Arial"/>
                      <a:sym typeface="Arial"/>
                    </a:rPr>
                    <a:t>MIMAROPA: THE DESTINATION OF CHOICE</a:t>
                  </a:r>
                  <a:endParaRPr sz="1300">
                    <a:solidFill>
                      <a:schemeClr val="dk1"/>
                    </a:solidFill>
                    <a:latin typeface="Arial"/>
                    <a:ea typeface="Arial"/>
                    <a:cs typeface="Arial"/>
                    <a:sym typeface="Arial"/>
                  </a:endParaRPr>
                </a:p>
              </p:txBody>
            </p:sp>
          </p:grpSp>
          <p:sp>
            <p:nvSpPr>
              <p:cNvPr id="1249" name="Google Shape;1249;p4"/>
              <p:cNvSpPr/>
              <p:nvPr/>
            </p:nvSpPr>
            <p:spPr>
              <a:xfrm>
                <a:off x="8452276" y="1131681"/>
                <a:ext cx="541735" cy="415558"/>
              </a:xfrm>
              <a:prstGeom prst="rect">
                <a:avLst/>
              </a:prstGeom>
              <a:solidFill>
                <a:srgbClr val="94D6DC"/>
              </a:solidFill>
              <a:ln w="12700" cap="flat" cmpd="sng">
                <a:solidFill>
                  <a:srgbClr val="94D6D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300" b="1">
                    <a:solidFill>
                      <a:schemeClr val="dk1"/>
                    </a:solidFill>
                    <a:latin typeface="Arial"/>
                    <a:ea typeface="Arial"/>
                    <a:cs typeface="Arial"/>
                    <a:sym typeface="Arial"/>
                  </a:rPr>
                  <a:t>2022</a:t>
                </a:r>
                <a:endParaRPr/>
              </a:p>
            </p:txBody>
          </p:sp>
          <p:sp>
            <p:nvSpPr>
              <p:cNvPr id="1250" name="Google Shape;1250;p4"/>
              <p:cNvSpPr/>
              <p:nvPr/>
            </p:nvSpPr>
            <p:spPr>
              <a:xfrm>
                <a:off x="5299331" y="715417"/>
                <a:ext cx="137201" cy="126139"/>
              </a:xfrm>
              <a:prstGeom prst="upArrow">
                <a:avLst>
                  <a:gd name="adj1" fmla="val 50000"/>
                  <a:gd name="adj2" fmla="val 50000"/>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00000"/>
                  </a:solidFill>
                  <a:latin typeface="Calibri"/>
                  <a:ea typeface="Calibri"/>
                  <a:cs typeface="Calibri"/>
                  <a:sym typeface="Calibri"/>
                </a:endParaRPr>
              </a:p>
            </p:txBody>
          </p:sp>
          <p:sp>
            <p:nvSpPr>
              <p:cNvPr id="1251" name="Google Shape;1251;p4"/>
              <p:cNvSpPr/>
              <p:nvPr/>
            </p:nvSpPr>
            <p:spPr>
              <a:xfrm>
                <a:off x="5320378" y="1024178"/>
                <a:ext cx="137201" cy="126139"/>
              </a:xfrm>
              <a:prstGeom prst="upArrow">
                <a:avLst>
                  <a:gd name="adj1" fmla="val 50000"/>
                  <a:gd name="adj2" fmla="val 50000"/>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00000"/>
                  </a:solidFill>
                  <a:latin typeface="Calibri"/>
                  <a:ea typeface="Calibri"/>
                  <a:cs typeface="Calibri"/>
                  <a:sym typeface="Calibri"/>
                </a:endParaRPr>
              </a:p>
            </p:txBody>
          </p:sp>
          <p:sp>
            <p:nvSpPr>
              <p:cNvPr id="1252" name="Google Shape;1252;p4"/>
              <p:cNvSpPr/>
              <p:nvPr/>
            </p:nvSpPr>
            <p:spPr>
              <a:xfrm>
                <a:off x="5321635" y="1531211"/>
                <a:ext cx="137201" cy="126139"/>
              </a:xfrm>
              <a:prstGeom prst="upArrow">
                <a:avLst>
                  <a:gd name="adj1" fmla="val 50000"/>
                  <a:gd name="adj2" fmla="val 50000"/>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00000"/>
                  </a:solidFill>
                  <a:latin typeface="Calibri"/>
                  <a:ea typeface="Calibri"/>
                  <a:cs typeface="Calibri"/>
                  <a:sym typeface="Calibri"/>
                </a:endParaRPr>
              </a:p>
            </p:txBody>
          </p:sp>
        </p:grpSp>
      </p:grpSp>
      <p:sp>
        <p:nvSpPr>
          <p:cNvPr id="1253" name="Google Shape;1253;p4"/>
          <p:cNvSpPr txBox="1"/>
          <p:nvPr/>
        </p:nvSpPr>
        <p:spPr>
          <a:xfrm>
            <a:off x="18735" y="15745"/>
            <a:ext cx="10048188"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rgbClr val="004D7F"/>
                </a:solidFill>
                <a:latin typeface="Arial"/>
                <a:ea typeface="Arial"/>
                <a:cs typeface="Arial"/>
                <a:sym typeface="Arial"/>
              </a:rPr>
              <a:t>Key Reforms and Programs</a:t>
            </a:r>
            <a:endParaRPr sz="2400" b="1">
              <a:solidFill>
                <a:srgbClr val="004D7F"/>
              </a:solidFill>
              <a:latin typeface="Arial"/>
              <a:ea typeface="Arial"/>
              <a:cs typeface="Arial"/>
              <a:sym typeface="Arial"/>
            </a:endParaRPr>
          </a:p>
        </p:txBody>
      </p:sp>
      <p:sp>
        <p:nvSpPr>
          <p:cNvPr id="1254" name="Google Shape;1254;p4"/>
          <p:cNvSpPr txBox="1"/>
          <p:nvPr/>
        </p:nvSpPr>
        <p:spPr>
          <a:xfrm>
            <a:off x="1471297" y="3031108"/>
            <a:ext cx="2111136"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a:solidFill>
                  <a:srgbClr val="000000"/>
                </a:solidFill>
                <a:latin typeface="Arial Narrow"/>
                <a:ea typeface="Arial Narrow"/>
                <a:cs typeface="Arial Narrow"/>
                <a:sym typeface="Arial Narrow"/>
              </a:rPr>
              <a:t>PhilSys Act, EODB &amp; EGSD Act, SGLG Act, RTF-ELCAC,  IRR of the RA No. 10879</a:t>
            </a:r>
            <a:endParaRPr sz="1200">
              <a:solidFill>
                <a:srgbClr val="000000"/>
              </a:solidFill>
              <a:latin typeface="Arial Narrow"/>
              <a:ea typeface="Arial Narrow"/>
              <a:cs typeface="Arial Narrow"/>
              <a:sym typeface="Arial Narrow"/>
            </a:endParaRPr>
          </a:p>
        </p:txBody>
      </p:sp>
      <p:sp>
        <p:nvSpPr>
          <p:cNvPr id="1255" name="Google Shape;1255;p4"/>
          <p:cNvSpPr txBox="1"/>
          <p:nvPr/>
        </p:nvSpPr>
        <p:spPr>
          <a:xfrm>
            <a:off x="1647775" y="5885727"/>
            <a:ext cx="1591510"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rgbClr val="000000"/>
                </a:solidFill>
                <a:latin typeface="Arial"/>
                <a:ea typeface="Arial"/>
                <a:cs typeface="Arial"/>
                <a:sym typeface="Arial"/>
              </a:rPr>
              <a:t>EO. No. 70, s. 2018</a:t>
            </a:r>
            <a:endParaRPr sz="1200">
              <a:solidFill>
                <a:srgbClr val="000000"/>
              </a:solidFill>
              <a:latin typeface="Arial"/>
              <a:ea typeface="Arial"/>
              <a:cs typeface="Arial"/>
              <a:sym typeface="Arial"/>
            </a:endParaRPr>
          </a:p>
        </p:txBody>
      </p:sp>
      <p:sp>
        <p:nvSpPr>
          <p:cNvPr id="1256" name="Google Shape;1256;p4"/>
          <p:cNvSpPr txBox="1"/>
          <p:nvPr/>
        </p:nvSpPr>
        <p:spPr>
          <a:xfrm>
            <a:off x="4750980" y="3930681"/>
            <a:ext cx="6443426"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i="0" u="none" strike="noStrike" cap="none">
                <a:solidFill>
                  <a:srgbClr val="000000"/>
                </a:solidFill>
                <a:latin typeface="Arial Narrow"/>
                <a:ea typeface="Arial Narrow"/>
                <a:cs typeface="Arial Narrow"/>
                <a:sym typeface="Arial Narrow"/>
              </a:rPr>
              <a:t>TRAIN, </a:t>
            </a:r>
            <a:r>
              <a:rPr lang="en-US" sz="1200">
                <a:solidFill>
                  <a:srgbClr val="000000"/>
                </a:solidFill>
                <a:latin typeface="Arial Narrow"/>
                <a:ea typeface="Arial Narrow"/>
                <a:cs typeface="Arial Narrow"/>
                <a:sym typeface="Arial Narrow"/>
              </a:rPr>
              <a:t>Tax Amnesty Act, </a:t>
            </a:r>
            <a:r>
              <a:rPr lang="en-US" sz="1200" cap="none">
                <a:solidFill>
                  <a:srgbClr val="000000"/>
                </a:solidFill>
                <a:latin typeface="Arial Narrow"/>
                <a:ea typeface="Arial Narrow"/>
                <a:cs typeface="Arial Narrow"/>
                <a:sym typeface="Arial Narrow"/>
              </a:rPr>
              <a:t> </a:t>
            </a:r>
            <a:r>
              <a:rPr lang="en-US" sz="1200">
                <a:solidFill>
                  <a:srgbClr val="000000"/>
                </a:solidFill>
                <a:latin typeface="Arial Narrow"/>
                <a:ea typeface="Arial Narrow"/>
                <a:cs typeface="Arial Narrow"/>
                <a:sym typeface="Arial Narrow"/>
              </a:rPr>
              <a:t>Administrative Order No. 13, passage of New Central Bank Act</a:t>
            </a:r>
            <a:endParaRPr sz="1200" i="0" u="none" strike="noStrike" cap="none">
              <a:solidFill>
                <a:srgbClr val="000000"/>
              </a:solidFill>
              <a:latin typeface="Arial Narrow"/>
              <a:ea typeface="Arial Narrow"/>
              <a:cs typeface="Arial Narrow"/>
              <a:sym typeface="Arial Narrow"/>
            </a:endParaRPr>
          </a:p>
        </p:txBody>
      </p:sp>
      <p:sp>
        <p:nvSpPr>
          <p:cNvPr id="1257" name="Google Shape;1257;p4"/>
          <p:cNvSpPr txBox="1"/>
          <p:nvPr/>
        </p:nvSpPr>
        <p:spPr>
          <a:xfrm>
            <a:off x="9547435" y="5653724"/>
            <a:ext cx="1890083"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000"/>
              <a:buFont typeface="Arial"/>
              <a:buNone/>
            </a:pPr>
            <a:r>
              <a:rPr lang="en-US" sz="1000" i="0" u="none" strike="noStrike" cap="none">
                <a:solidFill>
                  <a:schemeClr val="dk1"/>
                </a:solidFill>
                <a:latin typeface="Arial Narrow"/>
                <a:ea typeface="Arial Narrow"/>
                <a:cs typeface="Arial Narrow"/>
                <a:sym typeface="Arial Narrow"/>
              </a:rPr>
              <a:t>SFMA, NALUA, ENIPAS, CCR-</a:t>
            </a:r>
            <a:r>
              <a:rPr lang="en-US" sz="1000">
                <a:solidFill>
                  <a:schemeClr val="dk1"/>
                </a:solidFill>
                <a:latin typeface="Arial Narrow"/>
                <a:ea typeface="Arial Narrow"/>
                <a:cs typeface="Arial Narrow"/>
                <a:sym typeface="Arial Narrow"/>
              </a:rPr>
              <a:t>IRBMDMP – Clusters 3 and 4</a:t>
            </a:r>
            <a:r>
              <a:rPr lang="en-US" sz="1000" i="0" u="none" strike="noStrike" cap="none">
                <a:solidFill>
                  <a:schemeClr val="dk1"/>
                </a:solidFill>
                <a:latin typeface="Arial Narrow"/>
                <a:ea typeface="Arial Narrow"/>
                <a:cs typeface="Arial Narrow"/>
                <a:sym typeface="Arial Narrow"/>
              </a:rPr>
              <a:t> , National Coastal Greenbelt Program, Comprehensive Forestry Law</a:t>
            </a:r>
            <a:endParaRPr sz="1000" i="0" u="none" strike="noStrike" cap="none">
              <a:solidFill>
                <a:schemeClr val="dk1"/>
              </a:solidFill>
              <a:latin typeface="Arial Narrow"/>
              <a:ea typeface="Arial Narrow"/>
              <a:cs typeface="Arial Narrow"/>
              <a:sym typeface="Arial Narrow"/>
            </a:endParaRPr>
          </a:p>
        </p:txBody>
      </p:sp>
      <p:sp>
        <p:nvSpPr>
          <p:cNvPr id="1258" name="Google Shape;1258;p4"/>
          <p:cNvSpPr txBox="1"/>
          <p:nvPr/>
        </p:nvSpPr>
        <p:spPr>
          <a:xfrm>
            <a:off x="4162888" y="3001551"/>
            <a:ext cx="1490405"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000"/>
              <a:buFont typeface="Arial"/>
              <a:buNone/>
            </a:pPr>
            <a:r>
              <a:rPr lang="en-US" sz="1000">
                <a:solidFill>
                  <a:schemeClr val="dk1"/>
                </a:solidFill>
                <a:latin typeface="Arial Narrow"/>
                <a:ea typeface="Arial Narrow"/>
                <a:cs typeface="Arial Narrow"/>
                <a:sym typeface="Arial Narrow"/>
              </a:rPr>
              <a:t>Rice Tariffication Act, Sagip Saka Act, Agriculture and Fisheries Modernization Plan</a:t>
            </a:r>
            <a:endParaRPr/>
          </a:p>
        </p:txBody>
      </p:sp>
      <p:sp>
        <p:nvSpPr>
          <p:cNvPr id="1259" name="Google Shape;1259;p4"/>
          <p:cNvSpPr txBox="1"/>
          <p:nvPr/>
        </p:nvSpPr>
        <p:spPr>
          <a:xfrm>
            <a:off x="6374738" y="3018703"/>
            <a:ext cx="1490405"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200"/>
              <a:buFont typeface="Arial"/>
              <a:buNone/>
            </a:pPr>
            <a:r>
              <a:rPr lang="en-US" sz="1200">
                <a:solidFill>
                  <a:schemeClr val="dk1"/>
                </a:solidFill>
                <a:latin typeface="Arial Narrow"/>
                <a:ea typeface="Arial Narrow"/>
                <a:cs typeface="Arial Narrow"/>
                <a:sym typeface="Arial Narrow"/>
              </a:rPr>
              <a:t>RIICs, EODB and EGSD</a:t>
            </a:r>
            <a:endParaRPr sz="1200">
              <a:solidFill>
                <a:schemeClr val="dk1"/>
              </a:solidFill>
              <a:latin typeface="Arial Narrow"/>
              <a:ea typeface="Arial Narrow"/>
              <a:cs typeface="Arial Narrow"/>
              <a:sym typeface="Arial Narrow"/>
            </a:endParaRPr>
          </a:p>
        </p:txBody>
      </p:sp>
      <p:sp>
        <p:nvSpPr>
          <p:cNvPr id="1260" name="Google Shape;1260;p4"/>
          <p:cNvSpPr txBox="1"/>
          <p:nvPr/>
        </p:nvSpPr>
        <p:spPr>
          <a:xfrm>
            <a:off x="8364544" y="2961631"/>
            <a:ext cx="1906087"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000"/>
              <a:buFont typeface="Arial"/>
              <a:buNone/>
            </a:pPr>
            <a:r>
              <a:rPr lang="en-US" sz="1000">
                <a:solidFill>
                  <a:schemeClr val="dk1"/>
                </a:solidFill>
                <a:latin typeface="Arial Narrow"/>
                <a:ea typeface="Arial Narrow"/>
                <a:cs typeface="Arial Narrow"/>
                <a:sym typeface="Arial Narrow"/>
              </a:rPr>
              <a:t>Phil Innovation Act, Technology Transfer Act,  Innovative Startup Act, i3s, Go Negosyo Act (RA 10644), Tourism Act (RA 9593) of 2009</a:t>
            </a:r>
            <a:endParaRPr sz="1000" i="0" u="none" strike="noStrike" cap="none">
              <a:solidFill>
                <a:schemeClr val="dk1"/>
              </a:solidFill>
              <a:latin typeface="Arial Narrow"/>
              <a:ea typeface="Arial Narrow"/>
              <a:cs typeface="Arial Narrow"/>
              <a:sym typeface="Arial Narrow"/>
            </a:endParaRPr>
          </a:p>
        </p:txBody>
      </p:sp>
      <p:sp>
        <p:nvSpPr>
          <p:cNvPr id="1261" name="Google Shape;1261;p4"/>
          <p:cNvSpPr txBox="1"/>
          <p:nvPr/>
        </p:nvSpPr>
        <p:spPr>
          <a:xfrm>
            <a:off x="10714867" y="3096642"/>
            <a:ext cx="705888" cy="43088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100"/>
              <a:buFont typeface="Arial"/>
              <a:buNone/>
            </a:pPr>
            <a:r>
              <a:rPr lang="en-US" sz="1100" i="0" u="none" strike="noStrike" cap="none">
                <a:solidFill>
                  <a:schemeClr val="dk1"/>
                </a:solidFill>
                <a:latin typeface="Arial Narrow"/>
                <a:ea typeface="Arial Narrow"/>
                <a:cs typeface="Arial Narrow"/>
                <a:sym typeface="Arial Narrow"/>
              </a:rPr>
              <a:t>Balik Scientist</a:t>
            </a:r>
            <a:endParaRPr sz="1100" i="0" u="none" strike="noStrike" cap="none">
              <a:solidFill>
                <a:schemeClr val="dk1"/>
              </a:solidFill>
              <a:latin typeface="Arial Narrow"/>
              <a:ea typeface="Arial Narrow"/>
              <a:cs typeface="Arial Narrow"/>
              <a:sym typeface="Arial Narrow"/>
            </a:endParaRPr>
          </a:p>
        </p:txBody>
      </p:sp>
      <p:sp>
        <p:nvSpPr>
          <p:cNvPr id="1262" name="Google Shape;1262;p4"/>
          <p:cNvSpPr txBox="1"/>
          <p:nvPr/>
        </p:nvSpPr>
        <p:spPr>
          <a:xfrm>
            <a:off x="1521378" y="4646328"/>
            <a:ext cx="2164778"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a:solidFill>
                  <a:srgbClr val="000000"/>
                </a:solidFill>
                <a:latin typeface="Arial Narrow"/>
                <a:ea typeface="Arial Narrow"/>
                <a:cs typeface="Arial Narrow"/>
                <a:sym typeface="Arial Narrow"/>
              </a:rPr>
              <a:t>LCACs; </a:t>
            </a:r>
            <a:r>
              <a:rPr lang="en-US" sz="1200">
                <a:solidFill>
                  <a:schemeClr val="dk1"/>
                </a:solidFill>
                <a:latin typeface="Arial Narrow"/>
                <a:ea typeface="Arial Narrow"/>
                <a:cs typeface="Arial Narrow"/>
                <a:sym typeface="Arial Narrow"/>
              </a:rPr>
              <a:t>Fiber Industry Roadmap </a:t>
            </a:r>
            <a:r>
              <a:rPr lang="en-US" sz="1200">
                <a:solidFill>
                  <a:srgbClr val="000000"/>
                </a:solidFill>
                <a:latin typeface="Arial Narrow"/>
                <a:ea typeface="Arial Narrow"/>
                <a:cs typeface="Arial Narrow"/>
                <a:sym typeface="Arial Narrow"/>
              </a:rPr>
              <a:t>Local Culture and Arts Council; SGLG Act; Gabaldon School Buildings Act</a:t>
            </a:r>
            <a:endParaRPr sz="1200">
              <a:solidFill>
                <a:srgbClr val="000000"/>
              </a:solidFill>
              <a:latin typeface="Arial Narrow"/>
              <a:ea typeface="Arial Narrow"/>
              <a:cs typeface="Arial Narrow"/>
              <a:sym typeface="Arial Narrow"/>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67"/>
        <p:cNvGrpSpPr/>
        <p:nvPr/>
      </p:nvGrpSpPr>
      <p:grpSpPr>
        <a:xfrm>
          <a:off x="0" y="0"/>
          <a:ext cx="0" cy="0"/>
          <a:chOff x="0" y="0"/>
          <a:chExt cx="0" cy="0"/>
        </a:xfrm>
      </p:grpSpPr>
      <p:sp>
        <p:nvSpPr>
          <p:cNvPr id="1268" name="Google Shape;1268;p5"/>
          <p:cNvSpPr txBox="1"/>
          <p:nvPr/>
        </p:nvSpPr>
        <p:spPr>
          <a:xfrm>
            <a:off x="0" y="2207469"/>
            <a:ext cx="12191999" cy="156966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b="1">
                <a:solidFill>
                  <a:srgbClr val="002060"/>
                </a:solidFill>
                <a:latin typeface="Arial"/>
                <a:ea typeface="Arial"/>
                <a:cs typeface="Arial"/>
                <a:sym typeface="Arial"/>
              </a:rPr>
              <a:t>RDP Chapter 20: Ensuring Integrity, Clean, and Healthy Environment </a:t>
            </a:r>
            <a:endParaRPr sz="4800" b="1">
              <a:solidFill>
                <a:srgbClr val="00206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73"/>
        <p:cNvGrpSpPr/>
        <p:nvPr/>
      </p:nvGrpSpPr>
      <p:grpSpPr>
        <a:xfrm>
          <a:off x="0" y="0"/>
          <a:ext cx="0" cy="0"/>
          <a:chOff x="0" y="0"/>
          <a:chExt cx="0" cy="0"/>
        </a:xfrm>
      </p:grpSpPr>
      <p:pic>
        <p:nvPicPr>
          <p:cNvPr id="1274" name="Google Shape;1274;p6"/>
          <p:cNvPicPr preferRelativeResize="0"/>
          <p:nvPr/>
        </p:nvPicPr>
        <p:blipFill rotWithShape="1">
          <a:blip r:embed="rId3">
            <a:alphaModFix/>
          </a:blip>
          <a:srcRect t="3611" r="4092" b="13441"/>
          <a:stretch/>
        </p:blipFill>
        <p:spPr>
          <a:xfrm>
            <a:off x="3218329" y="986118"/>
            <a:ext cx="5190565" cy="5405718"/>
          </a:xfrm>
          <a:prstGeom prst="rect">
            <a:avLst/>
          </a:prstGeom>
          <a:noFill/>
          <a:ln>
            <a:noFill/>
          </a:ln>
        </p:spPr>
      </p:pic>
      <p:sp>
        <p:nvSpPr>
          <p:cNvPr id="1275" name="Google Shape;1275;p6"/>
          <p:cNvSpPr txBox="1"/>
          <p:nvPr/>
        </p:nvSpPr>
        <p:spPr>
          <a:xfrm>
            <a:off x="0" y="268941"/>
            <a:ext cx="12191999"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002060"/>
                </a:solidFill>
                <a:latin typeface="Arial"/>
                <a:ea typeface="Arial"/>
                <a:cs typeface="Arial"/>
                <a:sym typeface="Arial"/>
              </a:rPr>
              <a:t>Strategic Framework for Ensuring Integrity, Clean, and Healthy Environment</a:t>
            </a:r>
            <a:endParaRPr sz="2400" b="1">
              <a:solidFill>
                <a:srgbClr val="00206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80"/>
        <p:cNvGrpSpPr/>
        <p:nvPr/>
      </p:nvGrpSpPr>
      <p:grpSpPr>
        <a:xfrm>
          <a:off x="0" y="0"/>
          <a:ext cx="0" cy="0"/>
          <a:chOff x="0" y="0"/>
          <a:chExt cx="0" cy="0"/>
        </a:xfrm>
      </p:grpSpPr>
      <p:graphicFrame>
        <p:nvGraphicFramePr>
          <p:cNvPr id="1281" name="Google Shape;1281;p7"/>
          <p:cNvGraphicFramePr/>
          <p:nvPr/>
        </p:nvGraphicFramePr>
        <p:xfrm>
          <a:off x="215152" y="885996"/>
          <a:ext cx="3000000" cy="3000000"/>
        </p:xfrm>
        <a:graphic>
          <a:graphicData uri="http://schemas.openxmlformats.org/drawingml/2006/table">
            <a:tbl>
              <a:tblPr firstRow="1" bandRow="1">
                <a:noFill/>
                <a:tableStyleId>{5841DE2D-52A7-4D70-8DB3-8B5E6688969F}</a:tableStyleId>
              </a:tblPr>
              <a:tblGrid>
                <a:gridCol w="1891550">
                  <a:extLst>
                    <a:ext uri="{9D8B030D-6E8A-4147-A177-3AD203B41FA5}">
                      <a16:colId xmlns:a16="http://schemas.microsoft.com/office/drawing/2014/main" val="20000"/>
                    </a:ext>
                  </a:extLst>
                </a:gridCol>
                <a:gridCol w="9789450">
                  <a:extLst>
                    <a:ext uri="{9D8B030D-6E8A-4147-A177-3AD203B41FA5}">
                      <a16:colId xmlns:a16="http://schemas.microsoft.com/office/drawing/2014/main" val="20001"/>
                    </a:ext>
                  </a:extLst>
                </a:gridCol>
              </a:tblGrid>
              <a:tr h="1528925">
                <a:tc>
                  <a:txBody>
                    <a:bodyPr/>
                    <a:lstStyle/>
                    <a:p>
                      <a:pPr marL="0" marR="0" lvl="0" indent="0" algn="ctr" rtl="0">
                        <a:spcBef>
                          <a:spcPts val="0"/>
                        </a:spcBef>
                        <a:spcAft>
                          <a:spcPts val="0"/>
                        </a:spcAft>
                        <a:buNone/>
                      </a:pPr>
                      <a:r>
                        <a:rPr lang="en-US" sz="1600" u="none" strike="noStrike" cap="none">
                          <a:latin typeface="Arial"/>
                          <a:ea typeface="Arial"/>
                          <a:cs typeface="Arial"/>
                          <a:sym typeface="Arial"/>
                        </a:rPr>
                        <a:t>ASSESSMENT</a:t>
                      </a:r>
                      <a:endParaRPr sz="1600" u="none" strike="noStrike" cap="none">
                        <a:latin typeface="Arial"/>
                        <a:ea typeface="Arial"/>
                        <a:cs typeface="Arial"/>
                        <a:sym typeface="Arial"/>
                      </a:endParaRPr>
                    </a:p>
                  </a:txBody>
                  <a:tcPr marL="91450" marR="91450" marT="45725" marB="45725" anchor="ctr">
                    <a:solidFill>
                      <a:schemeClr val="accent6"/>
                    </a:solidFill>
                  </a:tcPr>
                </a:tc>
                <a:tc>
                  <a:txBody>
                    <a:bodyPr/>
                    <a:lstStyle/>
                    <a:p>
                      <a:pPr marL="0" marR="0" lvl="0" indent="0" algn="just" rtl="0">
                        <a:spcBef>
                          <a:spcPts val="0"/>
                        </a:spcBef>
                        <a:spcAft>
                          <a:spcPts val="0"/>
                        </a:spcAft>
                        <a:buNone/>
                      </a:pPr>
                      <a:r>
                        <a:rPr lang="en-US" sz="1800" b="0" u="none" strike="noStrike" cap="none">
                          <a:solidFill>
                            <a:srgbClr val="000000"/>
                          </a:solidFill>
                          <a:latin typeface="Arial"/>
                          <a:ea typeface="Arial"/>
                          <a:cs typeface="Arial"/>
                          <a:sym typeface="Arial"/>
                        </a:rPr>
                        <a:t>The overall performance of the region from 2017-2020 in terms of management                        of the environment and natural resources has successes and misses based on the                         Regional Development Plan (RDP) 2017-2022 targets. The collaborative efforts of the government and private sectors contributed to the sectors’ improved performance while ensuring environmental balance.</a:t>
                      </a:r>
                      <a:endParaRPr sz="1300" b="0" u="none" strike="noStrike" cap="none">
                        <a:solidFill>
                          <a:srgbClr val="000000"/>
                        </a:solidFill>
                        <a:latin typeface="Arial"/>
                        <a:ea typeface="Arial"/>
                        <a:cs typeface="Arial"/>
                        <a:sym typeface="Arial"/>
                      </a:endParaRPr>
                    </a:p>
                  </a:txBody>
                  <a:tcPr marL="91450" marR="91450" marT="45725" marB="45725">
                    <a:solidFill>
                      <a:schemeClr val="lt2"/>
                    </a:solidFill>
                  </a:tcPr>
                </a:tc>
                <a:extLst>
                  <a:ext uri="{0D108BD9-81ED-4DB2-BD59-A6C34878D82A}">
                    <a16:rowId xmlns:a16="http://schemas.microsoft.com/office/drawing/2014/main" val="10000"/>
                  </a:ext>
                </a:extLst>
              </a:tr>
              <a:tr h="1241075">
                <a:tc>
                  <a:txBody>
                    <a:bodyPr/>
                    <a:lstStyle/>
                    <a:p>
                      <a:pPr marL="0" marR="0" lvl="0" indent="0" algn="ctr" rtl="0">
                        <a:spcBef>
                          <a:spcPts val="0"/>
                        </a:spcBef>
                        <a:spcAft>
                          <a:spcPts val="0"/>
                        </a:spcAft>
                        <a:buNone/>
                      </a:pPr>
                      <a:r>
                        <a:rPr lang="en-US" sz="1600" b="1" u="none" strike="noStrike" cap="none">
                          <a:solidFill>
                            <a:schemeClr val="lt1"/>
                          </a:solidFill>
                          <a:latin typeface="Arial"/>
                          <a:ea typeface="Arial"/>
                          <a:cs typeface="Arial"/>
                          <a:sym typeface="Arial"/>
                        </a:rPr>
                        <a:t>CHALLENGES</a:t>
                      </a:r>
                      <a:endParaRPr sz="1600" b="1" u="none" strike="noStrike" cap="none">
                        <a:solidFill>
                          <a:schemeClr val="lt1"/>
                        </a:solidFill>
                        <a:latin typeface="Arial"/>
                        <a:ea typeface="Arial"/>
                        <a:cs typeface="Arial"/>
                        <a:sym typeface="Arial"/>
                      </a:endParaRPr>
                    </a:p>
                  </a:txBody>
                  <a:tcPr marL="91450" marR="91450" marT="45725" marB="45725" anchor="ctr">
                    <a:solidFill>
                      <a:schemeClr val="accent6"/>
                    </a:solidFill>
                  </a:tcPr>
                </a:tc>
                <a:tc>
                  <a:txBody>
                    <a:bodyPr/>
                    <a:lstStyle/>
                    <a:p>
                      <a:pPr marL="0" marR="0" lvl="0" indent="0" algn="just" rtl="0">
                        <a:lnSpc>
                          <a:spcPct val="100000"/>
                        </a:lnSpc>
                        <a:spcBef>
                          <a:spcPts val="0"/>
                        </a:spcBef>
                        <a:spcAft>
                          <a:spcPts val="0"/>
                        </a:spcAft>
                        <a:buNone/>
                      </a:pPr>
                      <a:r>
                        <a:rPr lang="en-US" sz="1800" b="0" u="none" strike="noStrike" cap="none">
                          <a:latin typeface="Arial"/>
                          <a:ea typeface="Arial"/>
                          <a:cs typeface="Arial"/>
                          <a:sym typeface="Arial"/>
                        </a:rPr>
                        <a:t>Among the sector challenges in MIMAROPA include: (1) Inadequate ENR data for planning, programming, and policy regulations, (2) Enforcement of environmental laws, (3) Environmental Degradation, (4) Air and water quality monitoring, (5) Hazardous waste management disposal, and (6) Disaster risk management.</a:t>
                      </a:r>
                      <a:endParaRPr/>
                    </a:p>
                  </a:txBody>
                  <a:tcPr marL="91450" marR="91450" marT="45725" marB="45725">
                    <a:solidFill>
                      <a:schemeClr val="lt2"/>
                    </a:solidFill>
                  </a:tcPr>
                </a:tc>
                <a:extLst>
                  <a:ext uri="{0D108BD9-81ED-4DB2-BD59-A6C34878D82A}">
                    <a16:rowId xmlns:a16="http://schemas.microsoft.com/office/drawing/2014/main" val="10001"/>
                  </a:ext>
                </a:extLst>
              </a:tr>
              <a:tr h="2673100">
                <a:tc>
                  <a:txBody>
                    <a:bodyPr/>
                    <a:lstStyle/>
                    <a:p>
                      <a:pPr marL="0" marR="0" lvl="0" indent="0" algn="ctr" rtl="0">
                        <a:lnSpc>
                          <a:spcPct val="100000"/>
                        </a:lnSpc>
                        <a:spcBef>
                          <a:spcPts val="0"/>
                        </a:spcBef>
                        <a:spcAft>
                          <a:spcPts val="0"/>
                        </a:spcAft>
                        <a:buClr>
                          <a:schemeClr val="lt1"/>
                        </a:buClr>
                        <a:buSzPts val="1600"/>
                        <a:buFont typeface="Arial"/>
                        <a:buNone/>
                      </a:pPr>
                      <a:r>
                        <a:rPr lang="en-US" sz="1600" b="1" u="none" strike="noStrike" cap="none">
                          <a:solidFill>
                            <a:schemeClr val="lt1"/>
                          </a:solidFill>
                          <a:latin typeface="Arial"/>
                          <a:ea typeface="Arial"/>
                          <a:cs typeface="Arial"/>
                          <a:sym typeface="Arial"/>
                        </a:rPr>
                        <a:t>STRATEGIES TO ADDRESS THE CHALLENGES</a:t>
                      </a:r>
                      <a:endParaRPr/>
                    </a:p>
                    <a:p>
                      <a:pPr marL="0" marR="0" lvl="0" indent="0" algn="l" rtl="0">
                        <a:spcBef>
                          <a:spcPts val="0"/>
                        </a:spcBef>
                        <a:spcAft>
                          <a:spcPts val="0"/>
                        </a:spcAft>
                        <a:buNone/>
                      </a:pPr>
                      <a:endParaRPr sz="1800"/>
                    </a:p>
                  </a:txBody>
                  <a:tcPr marL="91450" marR="91450" marT="45725" marB="45725" anchor="ctr">
                    <a:solidFill>
                      <a:schemeClr val="accent6"/>
                    </a:solidFill>
                  </a:tcPr>
                </a:tc>
                <a:tc>
                  <a:txBody>
                    <a:bodyPr/>
                    <a:lstStyle/>
                    <a:p>
                      <a:pPr marL="0" marR="0" lvl="0" indent="0" algn="just" rtl="0">
                        <a:lnSpc>
                          <a:spcPct val="100000"/>
                        </a:lnSpc>
                        <a:spcBef>
                          <a:spcPts val="0"/>
                        </a:spcBef>
                        <a:spcAft>
                          <a:spcPts val="0"/>
                        </a:spcAft>
                        <a:buNone/>
                      </a:pPr>
                      <a:r>
                        <a:rPr lang="en-US" sz="1800" b="0">
                          <a:latin typeface="Arial"/>
                          <a:ea typeface="Arial"/>
                          <a:cs typeface="Arial"/>
                          <a:sym typeface="Arial"/>
                        </a:rPr>
                        <a:t>(1) establishment of ENR database, (2) encourage community-based participatory activities in the implementation of environmental laws, (3) conduct of inventory of the region’s with critical hotspots, (4) provision of additional air and water quality monitoring stations in the region, (5) strict compliance of health care facilities with the standard for hazardous waste management and  (6) </a:t>
                      </a:r>
                      <a:r>
                        <a:rPr lang="en-US" sz="1800" b="0">
                          <a:solidFill>
                            <a:schemeClr val="dk1"/>
                          </a:solidFill>
                          <a:latin typeface="Arial"/>
                          <a:ea typeface="Arial"/>
                          <a:cs typeface="Arial"/>
                          <a:sym typeface="Arial"/>
                        </a:rPr>
                        <a:t>revisions of the implementing rules and regulations of the Philippine DRRM Act 2010 (RA 10121) to explicitly identify public health emergencies such as pandemics in the definition of disaster events.</a:t>
                      </a:r>
                      <a:endParaRPr sz="1800" b="0">
                        <a:latin typeface="Arial"/>
                        <a:ea typeface="Arial"/>
                        <a:cs typeface="Arial"/>
                        <a:sym typeface="Arial"/>
                      </a:endParaRPr>
                    </a:p>
                  </a:txBody>
                  <a:tcPr marL="91450" marR="91450" marT="45725" marB="45725">
                    <a:solidFill>
                      <a:schemeClr val="lt2"/>
                    </a:solidFill>
                  </a:tcPr>
                </a:tc>
                <a:extLst>
                  <a:ext uri="{0D108BD9-81ED-4DB2-BD59-A6C34878D82A}">
                    <a16:rowId xmlns:a16="http://schemas.microsoft.com/office/drawing/2014/main" val="10002"/>
                  </a:ext>
                </a:extLst>
              </a:tr>
            </a:tbl>
          </a:graphicData>
        </a:graphic>
      </p:graphicFrame>
      <p:sp>
        <p:nvSpPr>
          <p:cNvPr id="1282" name="Google Shape;1282;p7"/>
          <p:cNvSpPr txBox="1"/>
          <p:nvPr/>
        </p:nvSpPr>
        <p:spPr>
          <a:xfrm>
            <a:off x="0" y="268941"/>
            <a:ext cx="12191999"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002060"/>
                </a:solidFill>
                <a:latin typeface="Arial"/>
                <a:ea typeface="Arial"/>
                <a:cs typeface="Arial"/>
                <a:sym typeface="Arial"/>
              </a:rPr>
              <a:t>RDP Chapter 20: Ensuring Ecological Integrity, Clean and Healthy Environment</a:t>
            </a:r>
            <a:endParaRPr sz="2400" b="1">
              <a:solidFill>
                <a:srgbClr val="00206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87"/>
        <p:cNvGrpSpPr/>
        <p:nvPr/>
      </p:nvGrpSpPr>
      <p:grpSpPr>
        <a:xfrm>
          <a:off x="0" y="0"/>
          <a:ext cx="0" cy="0"/>
          <a:chOff x="0" y="0"/>
          <a:chExt cx="0" cy="0"/>
        </a:xfrm>
      </p:grpSpPr>
      <p:graphicFrame>
        <p:nvGraphicFramePr>
          <p:cNvPr id="1288" name="Google Shape;1288;p8"/>
          <p:cNvGraphicFramePr/>
          <p:nvPr/>
        </p:nvGraphicFramePr>
        <p:xfrm>
          <a:off x="242584" y="812844"/>
          <a:ext cx="3000000" cy="3000000"/>
        </p:xfrm>
        <a:graphic>
          <a:graphicData uri="http://schemas.openxmlformats.org/drawingml/2006/table">
            <a:tbl>
              <a:tblPr firstRow="1" bandRow="1">
                <a:noFill/>
                <a:tableStyleId>{5841DE2D-52A7-4D70-8DB3-8B5E6688969F}</a:tableStyleId>
              </a:tblPr>
              <a:tblGrid>
                <a:gridCol w="3945375">
                  <a:extLst>
                    <a:ext uri="{9D8B030D-6E8A-4147-A177-3AD203B41FA5}">
                      <a16:colId xmlns:a16="http://schemas.microsoft.com/office/drawing/2014/main" val="20000"/>
                    </a:ext>
                  </a:extLst>
                </a:gridCol>
                <a:gridCol w="7735650">
                  <a:extLst>
                    <a:ext uri="{9D8B030D-6E8A-4147-A177-3AD203B41FA5}">
                      <a16:colId xmlns:a16="http://schemas.microsoft.com/office/drawing/2014/main" val="20001"/>
                    </a:ext>
                  </a:extLst>
                </a:gridCol>
              </a:tblGrid>
              <a:tr h="575100">
                <a:tc>
                  <a:txBody>
                    <a:bodyPr/>
                    <a:lstStyle/>
                    <a:p>
                      <a:pPr marL="0" marR="0" lvl="0" indent="0" algn="l" rtl="0">
                        <a:spcBef>
                          <a:spcPts val="0"/>
                        </a:spcBef>
                        <a:spcAft>
                          <a:spcPts val="0"/>
                        </a:spcAft>
                        <a:buNone/>
                      </a:pPr>
                      <a:r>
                        <a:rPr lang="en-US" sz="1600">
                          <a:solidFill>
                            <a:schemeClr val="lt1"/>
                          </a:solidFill>
                          <a:latin typeface="Arial"/>
                          <a:ea typeface="Arial"/>
                          <a:cs typeface="Arial"/>
                          <a:sym typeface="Arial"/>
                        </a:rPr>
                        <a:t>National Greening Program</a:t>
                      </a:r>
                      <a:endParaRPr sz="1600">
                        <a:solidFill>
                          <a:schemeClr val="lt1"/>
                        </a:solidFill>
                        <a:latin typeface="Arial"/>
                        <a:ea typeface="Arial"/>
                        <a:cs typeface="Arial"/>
                        <a:sym typeface="Arial"/>
                      </a:endParaRPr>
                    </a:p>
                  </a:txBody>
                  <a:tcPr marL="91450" marR="91450" marT="45725" marB="45725" anchor="ctr">
                    <a:solidFill>
                      <a:srgbClr val="2F5496"/>
                    </a:solidFill>
                  </a:tcPr>
                </a:tc>
                <a:tc>
                  <a:txBody>
                    <a:bodyPr/>
                    <a:lstStyle/>
                    <a:p>
                      <a:pPr marL="0" marR="0" lvl="0" indent="0" algn="just" rtl="0">
                        <a:spcBef>
                          <a:spcPts val="0"/>
                        </a:spcBef>
                        <a:spcAft>
                          <a:spcPts val="0"/>
                        </a:spcAft>
                        <a:buNone/>
                      </a:pPr>
                      <a:r>
                        <a:rPr lang="en-US" sz="1800" b="0">
                          <a:solidFill>
                            <a:schemeClr val="dk1"/>
                          </a:solidFill>
                          <a:latin typeface="Arial"/>
                          <a:ea typeface="Arial"/>
                          <a:cs typeface="Arial"/>
                          <a:sym typeface="Arial"/>
                        </a:rPr>
                        <a:t>In MIMAROPA, for CY 2020 a total of 12,323 hectares benefitted from the maintenance and protection activities of the program covering the NGP established plantations in 2018 and 2019. Out of the 12,323 hectares, a total of 6,426 hectares benefitted from Palawan</a:t>
                      </a:r>
                      <a:endParaRPr sz="1800" b="0">
                        <a:solidFill>
                          <a:schemeClr val="dk1"/>
                        </a:solidFill>
                        <a:latin typeface="Arial"/>
                        <a:ea typeface="Arial"/>
                        <a:cs typeface="Arial"/>
                        <a:sym typeface="Arial"/>
                      </a:endParaRPr>
                    </a:p>
                  </a:txBody>
                  <a:tcPr marL="91450" marR="91450" marT="45725" marB="45725">
                    <a:solidFill>
                      <a:srgbClr val="8DA9DB"/>
                    </a:solidFill>
                  </a:tcPr>
                </a:tc>
                <a:extLst>
                  <a:ext uri="{0D108BD9-81ED-4DB2-BD59-A6C34878D82A}">
                    <a16:rowId xmlns:a16="http://schemas.microsoft.com/office/drawing/2014/main" val="10000"/>
                  </a:ext>
                </a:extLst>
              </a:tr>
              <a:tr h="932700">
                <a:tc>
                  <a:txBody>
                    <a:bodyPr/>
                    <a:lstStyle/>
                    <a:p>
                      <a:pPr marL="0" marR="0" lvl="0" indent="0" algn="l" rtl="0">
                        <a:spcBef>
                          <a:spcPts val="0"/>
                        </a:spcBef>
                        <a:spcAft>
                          <a:spcPts val="0"/>
                        </a:spcAft>
                        <a:buNone/>
                      </a:pPr>
                      <a:r>
                        <a:rPr lang="en-US" sz="1800" b="1">
                          <a:solidFill>
                            <a:schemeClr val="lt1"/>
                          </a:solidFill>
                          <a:latin typeface="Calibri"/>
                          <a:ea typeface="Calibri"/>
                          <a:cs typeface="Calibri"/>
                          <a:sym typeface="Calibri"/>
                        </a:rPr>
                        <a:t>Water Quality Management Area  </a:t>
                      </a:r>
                      <a:endParaRPr sz="1600" b="1">
                        <a:solidFill>
                          <a:schemeClr val="lt1"/>
                        </a:solidFill>
                        <a:latin typeface="Arial"/>
                        <a:ea typeface="Arial"/>
                        <a:cs typeface="Arial"/>
                        <a:sym typeface="Arial"/>
                      </a:endParaRPr>
                    </a:p>
                  </a:txBody>
                  <a:tcPr marL="91450" marR="91450" marT="45725" marB="45725" anchor="ctr">
                    <a:solidFill>
                      <a:srgbClr val="2F5496"/>
                    </a:solidFill>
                  </a:tcPr>
                </a:tc>
                <a:tc>
                  <a:txBody>
                    <a:bodyPr/>
                    <a:lstStyle/>
                    <a:p>
                      <a:pPr marL="0" marR="0" lvl="0" indent="0" algn="just" rtl="0">
                        <a:spcBef>
                          <a:spcPts val="0"/>
                        </a:spcBef>
                        <a:spcAft>
                          <a:spcPts val="0"/>
                        </a:spcAft>
                        <a:buNone/>
                      </a:pPr>
                      <a:r>
                        <a:rPr lang="en-US" sz="1800">
                          <a:solidFill>
                            <a:schemeClr val="dk1"/>
                          </a:solidFill>
                          <a:latin typeface="Arial"/>
                          <a:ea typeface="Arial"/>
                          <a:cs typeface="Arial"/>
                          <a:sym typeface="Arial"/>
                        </a:rPr>
                        <a:t>In MIMAROPA, there are three waterbodies officially designated as WQMA (Coron Bay in Palawan, Sabang Bay in Puerto Galera, and Calapan River in Oriental Mindoro) and one is undergoing designation (Bacuit Bay            in Palawan)</a:t>
                      </a:r>
                      <a:endParaRPr sz="1800">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1"/>
                  </a:ext>
                </a:extLst>
              </a:tr>
              <a:tr h="915375">
                <a:tc>
                  <a:txBody>
                    <a:bodyPr/>
                    <a:lstStyle/>
                    <a:p>
                      <a:pPr marL="0" marR="0" lvl="0" indent="0" algn="l" rtl="0">
                        <a:spcBef>
                          <a:spcPts val="0"/>
                        </a:spcBef>
                        <a:spcAft>
                          <a:spcPts val="0"/>
                        </a:spcAft>
                        <a:buNone/>
                      </a:pPr>
                      <a:r>
                        <a:rPr lang="en-US" sz="1800" b="1">
                          <a:solidFill>
                            <a:schemeClr val="lt1"/>
                          </a:solidFill>
                          <a:latin typeface="Calibri"/>
                          <a:ea typeface="Calibri"/>
                          <a:cs typeface="Calibri"/>
                          <a:sym typeface="Calibri"/>
                        </a:rPr>
                        <a:t>Ecological Solid Waste Management Program</a:t>
                      </a:r>
                      <a:r>
                        <a:rPr lang="en-US" sz="1800">
                          <a:solidFill>
                            <a:schemeClr val="lt1"/>
                          </a:solidFill>
                          <a:latin typeface="Calibri"/>
                          <a:ea typeface="Calibri"/>
                          <a:cs typeface="Calibri"/>
                          <a:sym typeface="Calibri"/>
                        </a:rPr>
                        <a:t> </a:t>
                      </a:r>
                      <a:endParaRPr/>
                    </a:p>
                    <a:p>
                      <a:pPr marL="0" marR="0" lvl="0" indent="0" algn="l" rtl="0">
                        <a:spcBef>
                          <a:spcPts val="0"/>
                        </a:spcBef>
                        <a:spcAft>
                          <a:spcPts val="0"/>
                        </a:spcAft>
                        <a:buNone/>
                      </a:pPr>
                      <a:endParaRPr sz="1800">
                        <a:solidFill>
                          <a:schemeClr val="lt1"/>
                        </a:solidFill>
                      </a:endParaRPr>
                    </a:p>
                  </a:txBody>
                  <a:tcPr marL="91450" marR="91450" marT="45725" marB="45725" anchor="ctr">
                    <a:solidFill>
                      <a:srgbClr val="2F5496"/>
                    </a:solidFill>
                  </a:tcPr>
                </a:tc>
                <a:tc>
                  <a:txBody>
                    <a:bodyPr/>
                    <a:lstStyle/>
                    <a:p>
                      <a:pPr marL="0" marR="0" lvl="0" indent="0" algn="just" rtl="0">
                        <a:lnSpc>
                          <a:spcPct val="100000"/>
                        </a:lnSpc>
                        <a:spcBef>
                          <a:spcPts val="0"/>
                        </a:spcBef>
                        <a:spcAft>
                          <a:spcPts val="0"/>
                        </a:spcAft>
                        <a:buClr>
                          <a:schemeClr val="dk1"/>
                        </a:buClr>
                        <a:buSzPts val="1800"/>
                        <a:buFont typeface="Calibri"/>
                        <a:buNone/>
                      </a:pPr>
                      <a:r>
                        <a:rPr lang="en-US" sz="1800">
                          <a:solidFill>
                            <a:schemeClr val="dk1"/>
                          </a:solidFill>
                          <a:latin typeface="Calibri"/>
                          <a:ea typeface="Calibri"/>
                          <a:cs typeface="Calibri"/>
                          <a:sym typeface="Calibri"/>
                        </a:rPr>
                        <a:t>As to date, out of the 78 LGUs in the region (including the 5 provinces) 38 has approved 10-year Solid Waste Management Plans (SWMPs). For Palawan, 15 municipalities and 1 for the province has approved SWMPs</a:t>
                      </a:r>
                      <a:endParaRPr sz="1800" b="0">
                        <a:latin typeface="Arial"/>
                        <a:ea typeface="Arial"/>
                        <a:cs typeface="Arial"/>
                        <a:sym typeface="Arial"/>
                      </a:endParaRPr>
                    </a:p>
                  </a:txBody>
                  <a:tcPr marL="91450" marR="91450" marT="45725" marB="45725"/>
                </a:tc>
                <a:extLst>
                  <a:ext uri="{0D108BD9-81ED-4DB2-BD59-A6C34878D82A}">
                    <a16:rowId xmlns:a16="http://schemas.microsoft.com/office/drawing/2014/main" val="10002"/>
                  </a:ext>
                </a:extLst>
              </a:tr>
              <a:tr h="630925">
                <a:tc>
                  <a:txBody>
                    <a:bodyPr/>
                    <a:lstStyle/>
                    <a:p>
                      <a:pPr marL="0" marR="0" lvl="0" indent="0" algn="l" rtl="0">
                        <a:lnSpc>
                          <a:spcPct val="100000"/>
                        </a:lnSpc>
                        <a:spcBef>
                          <a:spcPts val="0"/>
                        </a:spcBef>
                        <a:spcAft>
                          <a:spcPts val="0"/>
                        </a:spcAft>
                        <a:buClr>
                          <a:schemeClr val="lt1"/>
                        </a:buClr>
                        <a:buSzPts val="1800"/>
                        <a:buFont typeface="Calibri"/>
                        <a:buNone/>
                      </a:pPr>
                      <a:r>
                        <a:rPr lang="en-US" sz="1800">
                          <a:solidFill>
                            <a:schemeClr val="lt1"/>
                          </a:solidFill>
                          <a:latin typeface="Calibri"/>
                          <a:ea typeface="Calibri"/>
                          <a:cs typeface="Calibri"/>
                          <a:sym typeface="Calibri"/>
                        </a:rPr>
                        <a:t>Integrated Watershed Management Plan  </a:t>
                      </a:r>
                      <a:endParaRPr/>
                    </a:p>
                  </a:txBody>
                  <a:tcPr marL="91450" marR="91450" marT="45725" marB="45725" anchor="ctr">
                    <a:solidFill>
                      <a:srgbClr val="2F5496"/>
                    </a:solidFill>
                  </a:tcPr>
                </a:tc>
                <a:tc>
                  <a:txBody>
                    <a:bodyPr/>
                    <a:lstStyle/>
                    <a:p>
                      <a:pPr marL="0" marR="0" lvl="0" indent="0" algn="just" rtl="0">
                        <a:lnSpc>
                          <a:spcPct val="100000"/>
                        </a:lnSpc>
                        <a:spcBef>
                          <a:spcPts val="0"/>
                        </a:spcBef>
                        <a:spcAft>
                          <a:spcPts val="0"/>
                        </a:spcAft>
                        <a:buClr>
                          <a:schemeClr val="dk1"/>
                        </a:buClr>
                        <a:buSzPts val="1800"/>
                        <a:buFont typeface="Calibri"/>
                        <a:buNone/>
                      </a:pPr>
                      <a:r>
                        <a:rPr lang="en-US" sz="1800">
                          <a:solidFill>
                            <a:schemeClr val="dk1"/>
                          </a:solidFill>
                          <a:latin typeface="Calibri"/>
                          <a:ea typeface="Calibri"/>
                          <a:cs typeface="Calibri"/>
                          <a:sym typeface="Calibri"/>
                        </a:rPr>
                        <a:t>On December 2020, the IWMP of Caguray Watershed in Occidental Mindoro and Bansud River Watershed was finalized and submitted to DENR MIMAROPA. </a:t>
                      </a:r>
                      <a:endParaRPr/>
                    </a:p>
                  </a:txBody>
                  <a:tcPr marL="91450" marR="91450" marT="45725" marB="45725"/>
                </a:tc>
                <a:extLst>
                  <a:ext uri="{0D108BD9-81ED-4DB2-BD59-A6C34878D82A}">
                    <a16:rowId xmlns:a16="http://schemas.microsoft.com/office/drawing/2014/main" val="10003"/>
                  </a:ext>
                </a:extLst>
              </a:tr>
              <a:tr h="1106425">
                <a:tc>
                  <a:txBody>
                    <a:bodyPr/>
                    <a:lstStyle/>
                    <a:p>
                      <a:pPr marL="0" marR="0" lvl="0" indent="0" algn="l" rtl="0">
                        <a:lnSpc>
                          <a:spcPct val="100000"/>
                        </a:lnSpc>
                        <a:spcBef>
                          <a:spcPts val="0"/>
                        </a:spcBef>
                        <a:spcAft>
                          <a:spcPts val="0"/>
                        </a:spcAft>
                        <a:buClr>
                          <a:schemeClr val="lt1"/>
                        </a:buClr>
                        <a:buSzPts val="1800"/>
                        <a:buFont typeface="Calibri"/>
                        <a:buNone/>
                      </a:pPr>
                      <a:r>
                        <a:rPr lang="en-US" sz="1800">
                          <a:solidFill>
                            <a:schemeClr val="lt1"/>
                          </a:solidFill>
                          <a:latin typeface="Calibri"/>
                          <a:ea typeface="Calibri"/>
                          <a:cs typeface="Calibri"/>
                          <a:sym typeface="Calibri"/>
                        </a:rPr>
                        <a:t>Climate Change-Responsive Integrated River Basin Management and Development Master Plan </a:t>
                      </a:r>
                      <a:endParaRPr/>
                    </a:p>
                    <a:p>
                      <a:pPr marL="0" marR="0" lvl="0" indent="0" algn="l" rtl="0">
                        <a:spcBef>
                          <a:spcPts val="0"/>
                        </a:spcBef>
                        <a:spcAft>
                          <a:spcPts val="0"/>
                        </a:spcAft>
                        <a:buNone/>
                      </a:pPr>
                      <a:endParaRPr sz="1800">
                        <a:solidFill>
                          <a:schemeClr val="lt1"/>
                        </a:solidFill>
                      </a:endParaRPr>
                    </a:p>
                  </a:txBody>
                  <a:tcPr marL="91450" marR="91450" marT="45725" marB="45725" anchor="ctr">
                    <a:solidFill>
                      <a:srgbClr val="2F5496"/>
                    </a:solidFill>
                  </a:tcPr>
                </a:tc>
                <a:tc>
                  <a:txBody>
                    <a:bodyPr/>
                    <a:lstStyle/>
                    <a:p>
                      <a:pPr marL="0" marR="0" lvl="0" indent="0" algn="just" rtl="0">
                        <a:lnSpc>
                          <a:spcPct val="100000"/>
                        </a:lnSpc>
                        <a:spcBef>
                          <a:spcPts val="0"/>
                        </a:spcBef>
                        <a:spcAft>
                          <a:spcPts val="0"/>
                        </a:spcAft>
                        <a:buNone/>
                      </a:pPr>
                      <a:r>
                        <a:rPr lang="en-US" sz="1800">
                          <a:solidFill>
                            <a:schemeClr val="dk1"/>
                          </a:solidFill>
                          <a:latin typeface="Calibri"/>
                          <a:ea typeface="Calibri"/>
                          <a:cs typeface="Calibri"/>
                          <a:sym typeface="Calibri"/>
                        </a:rPr>
                        <a:t>The formulation of Climate Change-Responsive Integrated River Basin Management and Development Master Plan for 8 clustered river basins by the University of the Philippines included MIMAROPA particularly the provinces of Oriental Mindoro and Palawan</a:t>
                      </a:r>
                      <a:endParaRPr sz="1800" b="0">
                        <a:latin typeface="Arial"/>
                        <a:ea typeface="Arial"/>
                        <a:cs typeface="Arial"/>
                        <a:sym typeface="Arial"/>
                      </a:endParaRPr>
                    </a:p>
                  </a:txBody>
                  <a:tcPr marL="91450" marR="91450" marT="45725" marB="45725"/>
                </a:tc>
                <a:extLst>
                  <a:ext uri="{0D108BD9-81ED-4DB2-BD59-A6C34878D82A}">
                    <a16:rowId xmlns:a16="http://schemas.microsoft.com/office/drawing/2014/main" val="10004"/>
                  </a:ext>
                </a:extLst>
              </a:tr>
              <a:tr h="337350">
                <a:tc>
                  <a:txBody>
                    <a:bodyPr/>
                    <a:lstStyle/>
                    <a:p>
                      <a:pPr marL="0" marR="0" lvl="0" indent="0" algn="l" rtl="0">
                        <a:lnSpc>
                          <a:spcPct val="100000"/>
                        </a:lnSpc>
                        <a:spcBef>
                          <a:spcPts val="0"/>
                        </a:spcBef>
                        <a:spcAft>
                          <a:spcPts val="0"/>
                        </a:spcAft>
                        <a:buClr>
                          <a:schemeClr val="lt1"/>
                        </a:buClr>
                        <a:buSzPts val="1800"/>
                        <a:buFont typeface="Calibri"/>
                        <a:buNone/>
                      </a:pPr>
                      <a:r>
                        <a:rPr lang="en-US" sz="1800">
                          <a:solidFill>
                            <a:schemeClr val="lt1"/>
                          </a:solidFill>
                          <a:latin typeface="Calibri"/>
                          <a:ea typeface="Calibri"/>
                          <a:cs typeface="Calibri"/>
                          <a:sym typeface="Calibri"/>
                        </a:rPr>
                        <a:t>Rapid Land Tenure Appraisal </a:t>
                      </a:r>
                      <a:endParaRPr/>
                    </a:p>
                  </a:txBody>
                  <a:tcPr marL="91450" marR="91450" marT="45725" marB="45725" anchor="ctr">
                    <a:solidFill>
                      <a:srgbClr val="2F5496"/>
                    </a:solidFill>
                  </a:tcPr>
                </a:tc>
                <a:tc>
                  <a:txBody>
                    <a:bodyPr/>
                    <a:lstStyle/>
                    <a:p>
                      <a:pPr marL="0" marR="0" lvl="0" indent="0" algn="just" rtl="0">
                        <a:lnSpc>
                          <a:spcPct val="100000"/>
                        </a:lnSpc>
                        <a:spcBef>
                          <a:spcPts val="0"/>
                        </a:spcBef>
                        <a:spcAft>
                          <a:spcPts val="0"/>
                        </a:spcAft>
                        <a:buClr>
                          <a:schemeClr val="dk1"/>
                        </a:buClr>
                        <a:buSzPts val="1800"/>
                        <a:buFont typeface="Calibri"/>
                        <a:buNone/>
                      </a:pPr>
                      <a:r>
                        <a:rPr lang="en-US" sz="1800">
                          <a:solidFill>
                            <a:schemeClr val="dk1"/>
                          </a:solidFill>
                          <a:latin typeface="Calibri"/>
                          <a:ea typeface="Calibri"/>
                          <a:cs typeface="Calibri"/>
                          <a:sym typeface="Calibri"/>
                        </a:rPr>
                        <a:t>As of 2020, 19 barangays in Roxas, Oriental Mindoro was accomplished. </a:t>
                      </a:r>
                      <a:endParaRPr sz="1800" b="0">
                        <a:latin typeface="Arial"/>
                        <a:ea typeface="Arial"/>
                        <a:cs typeface="Arial"/>
                        <a:sym typeface="Arial"/>
                      </a:endParaRPr>
                    </a:p>
                  </a:txBody>
                  <a:tcPr marL="91450" marR="91450" marT="45725" marB="45725"/>
                </a:tc>
                <a:extLst>
                  <a:ext uri="{0D108BD9-81ED-4DB2-BD59-A6C34878D82A}">
                    <a16:rowId xmlns:a16="http://schemas.microsoft.com/office/drawing/2014/main" val="10005"/>
                  </a:ext>
                </a:extLst>
              </a:tr>
            </a:tbl>
          </a:graphicData>
        </a:graphic>
      </p:graphicFrame>
      <p:sp>
        <p:nvSpPr>
          <p:cNvPr id="1289" name="Google Shape;1289;p8"/>
          <p:cNvSpPr txBox="1"/>
          <p:nvPr/>
        </p:nvSpPr>
        <p:spPr>
          <a:xfrm>
            <a:off x="0" y="268941"/>
            <a:ext cx="12191999" cy="461665"/>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US" sz="2400" b="1" i="0" u="none" strike="noStrike" cap="none">
                <a:solidFill>
                  <a:srgbClr val="002060"/>
                </a:solidFill>
                <a:latin typeface="Arial"/>
                <a:ea typeface="Arial"/>
                <a:cs typeface="Arial"/>
                <a:sym typeface="Arial"/>
              </a:rPr>
              <a:t>Major ENR Programs, Activities, and Projects</a:t>
            </a:r>
            <a:endParaRPr sz="2400" b="1" i="0" u="none" strike="noStrike" cap="none">
              <a:solidFill>
                <a:srgbClr val="00206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94"/>
        <p:cNvGrpSpPr/>
        <p:nvPr/>
      </p:nvGrpSpPr>
      <p:grpSpPr>
        <a:xfrm>
          <a:off x="0" y="0"/>
          <a:ext cx="0" cy="0"/>
          <a:chOff x="0" y="0"/>
          <a:chExt cx="0" cy="0"/>
        </a:xfrm>
      </p:grpSpPr>
      <p:sp>
        <p:nvSpPr>
          <p:cNvPr id="1295" name="Google Shape;1295;p9"/>
          <p:cNvSpPr txBox="1"/>
          <p:nvPr/>
        </p:nvSpPr>
        <p:spPr>
          <a:xfrm>
            <a:off x="0" y="463811"/>
            <a:ext cx="12191999" cy="523220"/>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US" sz="2800" b="1" i="0" u="none" strike="noStrike" cap="none">
                <a:solidFill>
                  <a:srgbClr val="002060"/>
                </a:solidFill>
                <a:latin typeface="Arial"/>
                <a:ea typeface="Arial"/>
                <a:cs typeface="Arial"/>
                <a:sym typeface="Arial"/>
              </a:rPr>
              <a:t>Moving Forward:</a:t>
            </a:r>
            <a:endParaRPr sz="2800" b="1" i="0" u="none" strike="noStrike" cap="none">
              <a:solidFill>
                <a:srgbClr val="002060"/>
              </a:solidFill>
              <a:latin typeface="Arial"/>
              <a:ea typeface="Arial"/>
              <a:cs typeface="Arial"/>
              <a:sym typeface="Arial"/>
            </a:endParaRPr>
          </a:p>
        </p:txBody>
      </p:sp>
      <p:sp>
        <p:nvSpPr>
          <p:cNvPr id="1296" name="Google Shape;1296;p9"/>
          <p:cNvSpPr txBox="1"/>
          <p:nvPr/>
        </p:nvSpPr>
        <p:spPr>
          <a:xfrm>
            <a:off x="269823" y="1139252"/>
            <a:ext cx="11662347" cy="5170646"/>
          </a:xfrm>
          <a:prstGeom prst="rect">
            <a:avLst/>
          </a:prstGeom>
          <a:noFill/>
          <a:ln>
            <a:noFill/>
          </a:ln>
        </p:spPr>
        <p:txBody>
          <a:bodyPr spcFirstLastPara="1" wrap="square" lIns="91425" tIns="45700" rIns="91425" bIns="45700" anchor="t" anchorCtr="0">
            <a:spAutoFit/>
          </a:bodyPr>
          <a:lstStyle/>
          <a:p>
            <a:pPr marL="571500" marR="0" lvl="0" indent="-571500" algn="just" rtl="0">
              <a:spcBef>
                <a:spcPts val="0"/>
              </a:spcBef>
              <a:spcAft>
                <a:spcPts val="0"/>
              </a:spcAft>
              <a:buClr>
                <a:schemeClr val="dk1"/>
              </a:buClr>
              <a:buSzPts val="2400"/>
              <a:buFont typeface="Arial"/>
              <a:buChar char="•"/>
            </a:pPr>
            <a:r>
              <a:rPr lang="en-US" sz="2400">
                <a:solidFill>
                  <a:schemeClr val="dk1"/>
                </a:solidFill>
                <a:latin typeface="Arial"/>
                <a:ea typeface="Arial"/>
                <a:cs typeface="Arial"/>
                <a:sym typeface="Arial"/>
              </a:rPr>
              <a:t>A balance economic growth and environmental conservation and protection to optimize the possible gains of sustainable development;</a:t>
            </a:r>
            <a:endParaRPr/>
          </a:p>
          <a:p>
            <a:pPr marL="571500" marR="0" lvl="0" indent="-571500" algn="just" rtl="0">
              <a:spcBef>
                <a:spcPts val="0"/>
              </a:spcBef>
              <a:spcAft>
                <a:spcPts val="0"/>
              </a:spcAft>
              <a:buClr>
                <a:schemeClr val="dk1"/>
              </a:buClr>
              <a:buSzPts val="2400"/>
              <a:buFont typeface="Arial"/>
              <a:buChar char="•"/>
            </a:pPr>
            <a:r>
              <a:rPr lang="en-US" sz="2400">
                <a:solidFill>
                  <a:schemeClr val="dk1"/>
                </a:solidFill>
                <a:latin typeface="Arial"/>
                <a:ea typeface="Arial"/>
                <a:cs typeface="Arial"/>
                <a:sym typeface="Arial"/>
              </a:rPr>
              <a:t>Safety nets shall also be developed and put in place to mitigate environmental degradation,    over exploitation, and damaging uses of the region’s resources;</a:t>
            </a:r>
            <a:endParaRPr/>
          </a:p>
          <a:p>
            <a:pPr marL="571500" marR="0" lvl="0" indent="-571500" algn="just" rtl="0">
              <a:spcBef>
                <a:spcPts val="0"/>
              </a:spcBef>
              <a:spcAft>
                <a:spcPts val="0"/>
              </a:spcAft>
              <a:buClr>
                <a:schemeClr val="dk1"/>
              </a:buClr>
              <a:buSzPts val="2400"/>
              <a:buFont typeface="Arial"/>
              <a:buChar char="•"/>
            </a:pPr>
            <a:r>
              <a:rPr lang="en-US" sz="2400">
                <a:solidFill>
                  <a:schemeClr val="dk1"/>
                </a:solidFill>
                <a:latin typeface="Arial"/>
                <a:ea typeface="Arial"/>
                <a:cs typeface="Arial"/>
                <a:sym typeface="Arial"/>
              </a:rPr>
              <a:t>The region needs to strengthen the role of PAMBs in the management and protection of the protected areas;</a:t>
            </a:r>
            <a:endParaRPr/>
          </a:p>
          <a:p>
            <a:pPr marL="571500" marR="0" lvl="0" indent="-571500" algn="just" rtl="0">
              <a:spcBef>
                <a:spcPts val="0"/>
              </a:spcBef>
              <a:spcAft>
                <a:spcPts val="0"/>
              </a:spcAft>
              <a:buClr>
                <a:schemeClr val="dk1"/>
              </a:buClr>
              <a:buSzPts val="2400"/>
              <a:buFont typeface="Arial"/>
              <a:buChar char="•"/>
            </a:pPr>
            <a:r>
              <a:rPr lang="en-US" sz="2400">
                <a:solidFill>
                  <a:schemeClr val="dk1"/>
                </a:solidFill>
                <a:latin typeface="Arial"/>
                <a:ea typeface="Arial"/>
                <a:cs typeface="Arial"/>
                <a:sym typeface="Arial"/>
              </a:rPr>
              <a:t>The new normal setting requires a strengthened and innovative actions from the government and private sectors in curbing solutions without prejudicing             the risks posed by COVID-19 on environmental sustainability while ensuring public health; and </a:t>
            </a:r>
            <a:endParaRPr/>
          </a:p>
          <a:p>
            <a:pPr marL="571500" marR="0" lvl="0" indent="-571500" algn="just" rtl="0">
              <a:spcBef>
                <a:spcPts val="0"/>
              </a:spcBef>
              <a:spcAft>
                <a:spcPts val="0"/>
              </a:spcAft>
              <a:buClr>
                <a:schemeClr val="dk1"/>
              </a:buClr>
              <a:buSzPts val="2400"/>
              <a:buFont typeface="Arial"/>
              <a:buChar char="•"/>
            </a:pPr>
            <a:r>
              <a:rPr lang="en-US" sz="2400">
                <a:solidFill>
                  <a:schemeClr val="dk1"/>
                </a:solidFill>
                <a:latin typeface="Arial"/>
                <a:ea typeface="Arial"/>
                <a:cs typeface="Arial"/>
                <a:sym typeface="Arial"/>
              </a:rPr>
              <a:t>Promotion of green spaces in major urban areas through urban forestry activities be strengthened</a:t>
            </a:r>
            <a:endParaRPr/>
          </a:p>
          <a:p>
            <a:pPr marL="571500" marR="0" lvl="0" indent="-457200" algn="just" rtl="0">
              <a:spcBef>
                <a:spcPts val="0"/>
              </a:spcBef>
              <a:spcAft>
                <a:spcPts val="0"/>
              </a:spcAft>
              <a:buClr>
                <a:schemeClr val="dk1"/>
              </a:buClr>
              <a:buSzPts val="1800"/>
              <a:buFont typeface="Arial"/>
              <a:buNone/>
            </a:pPr>
            <a:endParaRPr sz="18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01"/>
        <p:cNvGrpSpPr/>
        <p:nvPr/>
      </p:nvGrpSpPr>
      <p:grpSpPr>
        <a:xfrm>
          <a:off x="0" y="0"/>
          <a:ext cx="0" cy="0"/>
          <a:chOff x="0" y="0"/>
          <a:chExt cx="0" cy="0"/>
        </a:xfrm>
      </p:grpSpPr>
      <p:sp>
        <p:nvSpPr>
          <p:cNvPr id="1302" name="Google Shape;1302;p10"/>
          <p:cNvSpPr txBox="1"/>
          <p:nvPr/>
        </p:nvSpPr>
        <p:spPr>
          <a:xfrm>
            <a:off x="0" y="439097"/>
            <a:ext cx="12191999"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rgbClr val="002060"/>
                </a:solidFill>
                <a:latin typeface="Arial"/>
                <a:ea typeface="Arial"/>
                <a:cs typeface="Arial"/>
                <a:sym typeface="Arial"/>
              </a:rPr>
              <a:t>List of Proposed ENR Programs, Activities, and Projects for FY 2022</a:t>
            </a:r>
            <a:endParaRPr sz="2800" b="1">
              <a:solidFill>
                <a:srgbClr val="002060"/>
              </a:solidFill>
              <a:latin typeface="Arial"/>
              <a:ea typeface="Arial"/>
              <a:cs typeface="Arial"/>
              <a:sym typeface="Arial"/>
            </a:endParaRPr>
          </a:p>
        </p:txBody>
      </p:sp>
      <p:graphicFrame>
        <p:nvGraphicFramePr>
          <p:cNvPr id="1303" name="Google Shape;1303;p10"/>
          <p:cNvGraphicFramePr/>
          <p:nvPr/>
        </p:nvGraphicFramePr>
        <p:xfrm>
          <a:off x="370705" y="1164508"/>
          <a:ext cx="3000000" cy="3000000"/>
        </p:xfrm>
        <a:graphic>
          <a:graphicData uri="http://schemas.openxmlformats.org/drawingml/2006/table">
            <a:tbl>
              <a:tblPr firstRow="1" bandRow="1">
                <a:noFill/>
                <a:tableStyleId>{5841DE2D-52A7-4D70-8DB3-8B5E6688969F}</a:tableStyleId>
              </a:tblPr>
              <a:tblGrid>
                <a:gridCol w="6151375">
                  <a:extLst>
                    <a:ext uri="{9D8B030D-6E8A-4147-A177-3AD203B41FA5}">
                      <a16:colId xmlns:a16="http://schemas.microsoft.com/office/drawing/2014/main" val="20000"/>
                    </a:ext>
                  </a:extLst>
                </a:gridCol>
                <a:gridCol w="2564575">
                  <a:extLst>
                    <a:ext uri="{9D8B030D-6E8A-4147-A177-3AD203B41FA5}">
                      <a16:colId xmlns:a16="http://schemas.microsoft.com/office/drawing/2014/main" val="20001"/>
                    </a:ext>
                  </a:extLst>
                </a:gridCol>
                <a:gridCol w="2439025">
                  <a:extLst>
                    <a:ext uri="{9D8B030D-6E8A-4147-A177-3AD203B41FA5}">
                      <a16:colId xmlns:a16="http://schemas.microsoft.com/office/drawing/2014/main" val="20002"/>
                    </a:ext>
                  </a:extLst>
                </a:gridCol>
              </a:tblGrid>
              <a:tr h="1052300">
                <a:tc>
                  <a:txBody>
                    <a:bodyPr/>
                    <a:lstStyle/>
                    <a:p>
                      <a:pPr marL="0" marR="0" lvl="0" indent="0" algn="ctr" rtl="0">
                        <a:spcBef>
                          <a:spcPts val="0"/>
                        </a:spcBef>
                        <a:spcAft>
                          <a:spcPts val="0"/>
                        </a:spcAft>
                        <a:buNone/>
                      </a:pPr>
                      <a:r>
                        <a:rPr lang="en-US" sz="2400">
                          <a:latin typeface="Arial"/>
                          <a:ea typeface="Arial"/>
                          <a:cs typeface="Arial"/>
                          <a:sym typeface="Arial"/>
                        </a:rPr>
                        <a:t>Program Activities and Projects (PAPs)</a:t>
                      </a:r>
                      <a:endParaRPr sz="24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400">
                          <a:latin typeface="Arial"/>
                          <a:ea typeface="Arial"/>
                          <a:cs typeface="Arial"/>
                          <a:sym typeface="Arial"/>
                        </a:rPr>
                        <a:t>Location</a:t>
                      </a:r>
                      <a:endParaRPr sz="24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400">
                          <a:latin typeface="Arial"/>
                          <a:ea typeface="Arial"/>
                          <a:cs typeface="Arial"/>
                          <a:sym typeface="Arial"/>
                        </a:rPr>
                        <a:t>Amount                (₱ ‘000)</a:t>
                      </a:r>
                      <a:endParaRPr sz="24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0"/>
                  </a:ext>
                </a:extLst>
              </a:tr>
              <a:tr h="413225">
                <a:tc>
                  <a:txBody>
                    <a:bodyPr/>
                    <a:lstStyle/>
                    <a:p>
                      <a:pPr marL="0" marR="0" lvl="0" indent="0" algn="l" rtl="0">
                        <a:spcBef>
                          <a:spcPts val="0"/>
                        </a:spcBef>
                        <a:spcAft>
                          <a:spcPts val="0"/>
                        </a:spcAft>
                        <a:buNone/>
                      </a:pPr>
                      <a:r>
                        <a:rPr lang="en-US" sz="2200">
                          <a:latin typeface="Arial"/>
                          <a:ea typeface="Arial"/>
                          <a:cs typeface="Arial"/>
                          <a:sym typeface="Arial"/>
                        </a:rPr>
                        <a:t>Natural Resources Enforcement and Regulatory Program</a:t>
                      </a:r>
                      <a:endParaRPr sz="22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200">
                          <a:latin typeface="Arial"/>
                          <a:ea typeface="Arial"/>
                          <a:cs typeface="Arial"/>
                          <a:sym typeface="Arial"/>
                        </a:rPr>
                        <a:t>Regionwide</a:t>
                      </a:r>
                      <a:endParaRPr sz="2200">
                        <a:latin typeface="Arial"/>
                        <a:ea typeface="Arial"/>
                        <a:cs typeface="Arial"/>
                        <a:sym typeface="Arial"/>
                      </a:endParaRPr>
                    </a:p>
                  </a:txBody>
                  <a:tcPr marL="91450" marR="91450" marT="45725" marB="45725" anchor="ctr"/>
                </a:tc>
                <a:tc>
                  <a:txBody>
                    <a:bodyPr/>
                    <a:lstStyle/>
                    <a:p>
                      <a:pPr marL="0" marR="0" lvl="0" indent="0" algn="r" rtl="0">
                        <a:spcBef>
                          <a:spcPts val="0"/>
                        </a:spcBef>
                        <a:spcAft>
                          <a:spcPts val="0"/>
                        </a:spcAft>
                        <a:buNone/>
                      </a:pPr>
                      <a:r>
                        <a:rPr lang="en-US" sz="2200">
                          <a:latin typeface="Arial"/>
                          <a:ea typeface="Arial"/>
                          <a:cs typeface="Arial"/>
                          <a:sym typeface="Arial"/>
                        </a:rPr>
                        <a:t>297,477.00</a:t>
                      </a:r>
                      <a:endParaRPr sz="22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1"/>
                  </a:ext>
                </a:extLst>
              </a:tr>
              <a:tr h="413225">
                <a:tc>
                  <a:txBody>
                    <a:bodyPr/>
                    <a:lstStyle/>
                    <a:p>
                      <a:pPr marL="0" marR="0" lvl="0" indent="0" algn="l" rtl="0">
                        <a:spcBef>
                          <a:spcPts val="0"/>
                        </a:spcBef>
                        <a:spcAft>
                          <a:spcPts val="0"/>
                        </a:spcAft>
                        <a:buNone/>
                      </a:pPr>
                      <a:r>
                        <a:rPr lang="en-US" sz="2200">
                          <a:latin typeface="Arial"/>
                          <a:ea typeface="Arial"/>
                          <a:cs typeface="Arial"/>
                          <a:sym typeface="Arial"/>
                        </a:rPr>
                        <a:t>Natural Resources Conservation and Development Program</a:t>
                      </a:r>
                      <a:endParaRPr sz="22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200">
                          <a:latin typeface="Arial"/>
                          <a:ea typeface="Arial"/>
                          <a:cs typeface="Arial"/>
                          <a:sym typeface="Arial"/>
                        </a:rPr>
                        <a:t>Regionwide</a:t>
                      </a:r>
                      <a:endParaRPr sz="2200">
                        <a:latin typeface="Arial"/>
                        <a:ea typeface="Arial"/>
                        <a:cs typeface="Arial"/>
                        <a:sym typeface="Arial"/>
                      </a:endParaRPr>
                    </a:p>
                  </a:txBody>
                  <a:tcPr marL="91450" marR="91450" marT="45725" marB="45725" anchor="ctr"/>
                </a:tc>
                <a:tc>
                  <a:txBody>
                    <a:bodyPr/>
                    <a:lstStyle/>
                    <a:p>
                      <a:pPr marL="0" marR="0" lvl="0" indent="0" algn="r" rtl="0">
                        <a:spcBef>
                          <a:spcPts val="0"/>
                        </a:spcBef>
                        <a:spcAft>
                          <a:spcPts val="0"/>
                        </a:spcAft>
                        <a:buNone/>
                      </a:pPr>
                      <a:r>
                        <a:rPr lang="en-US" sz="2200">
                          <a:latin typeface="Arial"/>
                          <a:ea typeface="Arial"/>
                          <a:cs typeface="Arial"/>
                          <a:sym typeface="Arial"/>
                        </a:rPr>
                        <a:t>897,759.00</a:t>
                      </a:r>
                      <a:endParaRPr sz="22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2"/>
                  </a:ext>
                </a:extLst>
              </a:tr>
              <a:tr h="413225">
                <a:tc>
                  <a:txBody>
                    <a:bodyPr/>
                    <a:lstStyle/>
                    <a:p>
                      <a:pPr marL="0" marR="0" lvl="0" indent="0" algn="l" rtl="0">
                        <a:spcBef>
                          <a:spcPts val="0"/>
                        </a:spcBef>
                        <a:spcAft>
                          <a:spcPts val="0"/>
                        </a:spcAft>
                        <a:buNone/>
                      </a:pPr>
                      <a:r>
                        <a:rPr lang="en-US" sz="2200">
                          <a:latin typeface="Arial"/>
                          <a:ea typeface="Arial"/>
                          <a:cs typeface="Arial"/>
                          <a:sym typeface="Arial"/>
                        </a:rPr>
                        <a:t>Environment and Natural Resources Resiliency Program</a:t>
                      </a:r>
                      <a:endParaRPr sz="22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200">
                          <a:latin typeface="Arial"/>
                          <a:ea typeface="Arial"/>
                          <a:cs typeface="Arial"/>
                          <a:sym typeface="Arial"/>
                        </a:rPr>
                        <a:t>Regionwide</a:t>
                      </a:r>
                      <a:endParaRPr sz="2200">
                        <a:latin typeface="Arial"/>
                        <a:ea typeface="Arial"/>
                        <a:cs typeface="Arial"/>
                        <a:sym typeface="Arial"/>
                      </a:endParaRPr>
                    </a:p>
                  </a:txBody>
                  <a:tcPr marL="91450" marR="91450" marT="45725" marB="45725" anchor="ctr"/>
                </a:tc>
                <a:tc>
                  <a:txBody>
                    <a:bodyPr/>
                    <a:lstStyle/>
                    <a:p>
                      <a:pPr marL="0" marR="0" lvl="0" indent="0" algn="r" rtl="0">
                        <a:spcBef>
                          <a:spcPts val="0"/>
                        </a:spcBef>
                        <a:spcAft>
                          <a:spcPts val="0"/>
                        </a:spcAft>
                        <a:buNone/>
                      </a:pPr>
                      <a:r>
                        <a:rPr lang="en-US" sz="2200">
                          <a:latin typeface="Arial"/>
                          <a:ea typeface="Arial"/>
                          <a:cs typeface="Arial"/>
                          <a:sym typeface="Arial"/>
                        </a:rPr>
                        <a:t>8,420.00</a:t>
                      </a:r>
                      <a:endParaRPr sz="22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3"/>
                  </a:ext>
                </a:extLst>
              </a:tr>
              <a:tr h="385675">
                <a:tc>
                  <a:txBody>
                    <a:bodyPr/>
                    <a:lstStyle/>
                    <a:p>
                      <a:pPr marL="0" marR="0" lvl="0" indent="0" algn="l" rtl="0">
                        <a:spcBef>
                          <a:spcPts val="0"/>
                        </a:spcBef>
                        <a:spcAft>
                          <a:spcPts val="0"/>
                        </a:spcAft>
                        <a:buNone/>
                      </a:pPr>
                      <a:r>
                        <a:rPr lang="en-US" sz="2200" b="1">
                          <a:latin typeface="Arial"/>
                          <a:ea typeface="Arial"/>
                          <a:cs typeface="Arial"/>
                          <a:sym typeface="Arial"/>
                        </a:rPr>
                        <a:t>TOTAL – DENR MIMAROPA</a:t>
                      </a:r>
                      <a:endParaRPr sz="2200" b="1">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200" b="1">
                        <a:latin typeface="Arial"/>
                        <a:ea typeface="Arial"/>
                        <a:cs typeface="Arial"/>
                        <a:sym typeface="Arial"/>
                      </a:endParaRPr>
                    </a:p>
                  </a:txBody>
                  <a:tcPr marL="91450" marR="91450" marT="45725" marB="45725" anchor="ctr"/>
                </a:tc>
                <a:tc>
                  <a:txBody>
                    <a:bodyPr/>
                    <a:lstStyle/>
                    <a:p>
                      <a:pPr marL="0" marR="0" lvl="0" indent="0" algn="r" rtl="0">
                        <a:spcBef>
                          <a:spcPts val="0"/>
                        </a:spcBef>
                        <a:spcAft>
                          <a:spcPts val="0"/>
                        </a:spcAft>
                        <a:buNone/>
                      </a:pPr>
                      <a:r>
                        <a:rPr lang="en-US" sz="2200" b="1">
                          <a:latin typeface="Arial"/>
                          <a:ea typeface="Arial"/>
                          <a:cs typeface="Arial"/>
                          <a:sym typeface="Arial"/>
                        </a:rPr>
                        <a:t>1,203,656.00</a:t>
                      </a:r>
                      <a:endParaRPr sz="2200" b="1">
                        <a:latin typeface="Arial"/>
                        <a:ea typeface="Arial"/>
                        <a:cs typeface="Arial"/>
                        <a:sym typeface="Arial"/>
                      </a:endParaRPr>
                    </a:p>
                  </a:txBody>
                  <a:tcPr marL="91450" marR="91450" marT="45725" marB="45725" anchor="ctr"/>
                </a:tc>
                <a:extLst>
                  <a:ext uri="{0D108BD9-81ED-4DB2-BD59-A6C34878D82A}">
                    <a16:rowId xmlns:a16="http://schemas.microsoft.com/office/drawing/2014/main" val="10004"/>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08"/>
        <p:cNvGrpSpPr/>
        <p:nvPr/>
      </p:nvGrpSpPr>
      <p:grpSpPr>
        <a:xfrm>
          <a:off x="0" y="0"/>
          <a:ext cx="0" cy="0"/>
          <a:chOff x="0" y="0"/>
          <a:chExt cx="0" cy="0"/>
        </a:xfrm>
      </p:grpSpPr>
      <p:graphicFrame>
        <p:nvGraphicFramePr>
          <p:cNvPr id="1309" name="Google Shape;1309;p11"/>
          <p:cNvGraphicFramePr/>
          <p:nvPr/>
        </p:nvGraphicFramePr>
        <p:xfrm>
          <a:off x="296563" y="172033"/>
          <a:ext cx="3000000" cy="3000000"/>
        </p:xfrm>
        <a:graphic>
          <a:graphicData uri="http://schemas.openxmlformats.org/drawingml/2006/table">
            <a:tbl>
              <a:tblPr firstRow="1" bandRow="1">
                <a:noFill/>
                <a:tableStyleId>{5841DE2D-52A7-4D70-8DB3-8B5E6688969F}</a:tableStyleId>
              </a:tblPr>
              <a:tblGrid>
                <a:gridCol w="6783825">
                  <a:extLst>
                    <a:ext uri="{9D8B030D-6E8A-4147-A177-3AD203B41FA5}">
                      <a16:colId xmlns:a16="http://schemas.microsoft.com/office/drawing/2014/main" val="20000"/>
                    </a:ext>
                  </a:extLst>
                </a:gridCol>
                <a:gridCol w="2450250">
                  <a:extLst>
                    <a:ext uri="{9D8B030D-6E8A-4147-A177-3AD203B41FA5}">
                      <a16:colId xmlns:a16="http://schemas.microsoft.com/office/drawing/2014/main" val="20001"/>
                    </a:ext>
                  </a:extLst>
                </a:gridCol>
                <a:gridCol w="2101375">
                  <a:extLst>
                    <a:ext uri="{9D8B030D-6E8A-4147-A177-3AD203B41FA5}">
                      <a16:colId xmlns:a16="http://schemas.microsoft.com/office/drawing/2014/main" val="20002"/>
                    </a:ext>
                  </a:extLst>
                </a:gridCol>
              </a:tblGrid>
              <a:tr h="826700">
                <a:tc>
                  <a:txBody>
                    <a:bodyPr/>
                    <a:lstStyle/>
                    <a:p>
                      <a:pPr marL="0" marR="0" lvl="0" indent="0" algn="ctr" rtl="0">
                        <a:spcBef>
                          <a:spcPts val="0"/>
                        </a:spcBef>
                        <a:spcAft>
                          <a:spcPts val="0"/>
                        </a:spcAft>
                        <a:buNone/>
                      </a:pPr>
                      <a:r>
                        <a:rPr lang="en-US" sz="2400">
                          <a:latin typeface="Arial"/>
                          <a:ea typeface="Arial"/>
                          <a:cs typeface="Arial"/>
                          <a:sym typeface="Arial"/>
                        </a:rPr>
                        <a:t>Program Activities and Projects (PAPs)</a:t>
                      </a:r>
                      <a:endParaRPr sz="24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400">
                          <a:latin typeface="Arial"/>
                          <a:ea typeface="Arial"/>
                          <a:cs typeface="Arial"/>
                          <a:sym typeface="Arial"/>
                        </a:rPr>
                        <a:t>Location</a:t>
                      </a:r>
                      <a:endParaRPr sz="24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400">
                          <a:latin typeface="Arial"/>
                          <a:ea typeface="Arial"/>
                          <a:cs typeface="Arial"/>
                          <a:sym typeface="Arial"/>
                        </a:rPr>
                        <a:t>Amount                (₱ ‘000)</a:t>
                      </a:r>
                      <a:endParaRPr sz="24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0"/>
                  </a:ext>
                </a:extLst>
              </a:tr>
              <a:tr h="428650">
                <a:tc>
                  <a:txBody>
                    <a:bodyPr/>
                    <a:lstStyle/>
                    <a:p>
                      <a:pPr marL="0" marR="0" lvl="0" indent="0" algn="l" rtl="0">
                        <a:lnSpc>
                          <a:spcPct val="100000"/>
                        </a:lnSpc>
                        <a:spcBef>
                          <a:spcPts val="0"/>
                        </a:spcBef>
                        <a:spcAft>
                          <a:spcPts val="0"/>
                        </a:spcAft>
                        <a:buClr>
                          <a:schemeClr val="dk1"/>
                        </a:buClr>
                        <a:buSzPts val="2200"/>
                        <a:buFont typeface="Arial"/>
                        <a:buNone/>
                      </a:pPr>
                      <a:r>
                        <a:rPr lang="en-US" sz="2200">
                          <a:latin typeface="Arial"/>
                          <a:ea typeface="Arial"/>
                          <a:cs typeface="Arial"/>
                          <a:sym typeface="Arial"/>
                        </a:rPr>
                        <a:t>Pollution research and laboratory services</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2200"/>
                        <a:buFont typeface="Arial"/>
                        <a:buNone/>
                      </a:pPr>
                      <a:r>
                        <a:rPr lang="en-US" sz="2200">
                          <a:latin typeface="Arial"/>
                          <a:ea typeface="Arial"/>
                          <a:cs typeface="Arial"/>
                          <a:sym typeface="Arial"/>
                        </a:rPr>
                        <a:t>Regionwide</a:t>
                      </a:r>
                      <a:endParaRPr sz="2200">
                        <a:latin typeface="Arial"/>
                        <a:ea typeface="Arial"/>
                        <a:cs typeface="Arial"/>
                        <a:sym typeface="Arial"/>
                      </a:endParaRPr>
                    </a:p>
                  </a:txBody>
                  <a:tcPr marL="91450" marR="91450" marT="45725" marB="45725" anchor="ctr"/>
                </a:tc>
                <a:tc>
                  <a:txBody>
                    <a:bodyPr/>
                    <a:lstStyle/>
                    <a:p>
                      <a:pPr marL="0" marR="0" lvl="0" indent="0" algn="r" rtl="0">
                        <a:lnSpc>
                          <a:spcPct val="100000"/>
                        </a:lnSpc>
                        <a:spcBef>
                          <a:spcPts val="0"/>
                        </a:spcBef>
                        <a:spcAft>
                          <a:spcPts val="0"/>
                        </a:spcAft>
                        <a:buClr>
                          <a:schemeClr val="dk1"/>
                        </a:buClr>
                        <a:buSzPts val="2200"/>
                        <a:buFont typeface="Arial"/>
                        <a:buNone/>
                      </a:pPr>
                      <a:r>
                        <a:rPr lang="en-US" sz="2200">
                          <a:latin typeface="Arial"/>
                          <a:ea typeface="Arial"/>
                          <a:cs typeface="Arial"/>
                          <a:sym typeface="Arial"/>
                        </a:rPr>
                        <a:t>16,210.07</a:t>
                      </a:r>
                      <a:endParaRPr/>
                    </a:p>
                  </a:txBody>
                  <a:tcPr marL="91450" marR="91450" marT="45725" marB="45725" anchor="ctr"/>
                </a:tc>
                <a:extLst>
                  <a:ext uri="{0D108BD9-81ED-4DB2-BD59-A6C34878D82A}">
                    <a16:rowId xmlns:a16="http://schemas.microsoft.com/office/drawing/2014/main" val="10001"/>
                  </a:ext>
                </a:extLst>
              </a:tr>
              <a:tr h="428650">
                <a:tc>
                  <a:txBody>
                    <a:bodyPr/>
                    <a:lstStyle/>
                    <a:p>
                      <a:pPr marL="0" marR="0" lvl="0" indent="0" algn="l" rtl="0">
                        <a:spcBef>
                          <a:spcPts val="0"/>
                        </a:spcBef>
                        <a:spcAft>
                          <a:spcPts val="0"/>
                        </a:spcAft>
                        <a:buNone/>
                      </a:pPr>
                      <a:r>
                        <a:rPr lang="en-US" sz="2200">
                          <a:latin typeface="Arial"/>
                          <a:ea typeface="Arial"/>
                          <a:cs typeface="Arial"/>
                          <a:sym typeface="Arial"/>
                        </a:rPr>
                        <a:t>Environmental Impact Assessments</a:t>
                      </a:r>
                      <a:endParaRPr sz="22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200">
                          <a:latin typeface="Arial"/>
                          <a:ea typeface="Arial"/>
                          <a:cs typeface="Arial"/>
                          <a:sym typeface="Arial"/>
                        </a:rPr>
                        <a:t>Regionwide</a:t>
                      </a:r>
                      <a:endParaRPr sz="2200">
                        <a:latin typeface="Arial"/>
                        <a:ea typeface="Arial"/>
                        <a:cs typeface="Arial"/>
                        <a:sym typeface="Arial"/>
                      </a:endParaRPr>
                    </a:p>
                  </a:txBody>
                  <a:tcPr marL="91450" marR="91450" marT="45725" marB="45725" anchor="ctr"/>
                </a:tc>
                <a:tc>
                  <a:txBody>
                    <a:bodyPr/>
                    <a:lstStyle/>
                    <a:p>
                      <a:pPr marL="0" marR="0" lvl="0" indent="0" algn="r" rtl="0">
                        <a:spcBef>
                          <a:spcPts val="0"/>
                        </a:spcBef>
                        <a:spcAft>
                          <a:spcPts val="0"/>
                        </a:spcAft>
                        <a:buNone/>
                      </a:pPr>
                      <a:r>
                        <a:rPr lang="en-US" sz="2200">
                          <a:latin typeface="Arial"/>
                          <a:ea typeface="Arial"/>
                          <a:cs typeface="Arial"/>
                          <a:sym typeface="Arial"/>
                        </a:rPr>
                        <a:t>1,469.81</a:t>
                      </a:r>
                      <a:endParaRPr sz="22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2"/>
                  </a:ext>
                </a:extLst>
              </a:tr>
              <a:tr h="428650">
                <a:tc>
                  <a:txBody>
                    <a:bodyPr/>
                    <a:lstStyle/>
                    <a:p>
                      <a:pPr marL="0" marR="0" lvl="0" indent="0" algn="l" rtl="0">
                        <a:spcBef>
                          <a:spcPts val="0"/>
                        </a:spcBef>
                        <a:spcAft>
                          <a:spcPts val="0"/>
                        </a:spcAft>
                        <a:buNone/>
                      </a:pPr>
                      <a:r>
                        <a:rPr lang="en-US" sz="2200">
                          <a:latin typeface="Arial"/>
                          <a:ea typeface="Arial"/>
                          <a:cs typeface="Arial"/>
                          <a:sym typeface="Arial"/>
                        </a:rPr>
                        <a:t>Implementation of Clean Air Regulation</a:t>
                      </a:r>
                      <a:endParaRPr sz="22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200">
                          <a:latin typeface="Arial"/>
                          <a:ea typeface="Arial"/>
                          <a:cs typeface="Arial"/>
                          <a:sym typeface="Arial"/>
                        </a:rPr>
                        <a:t>Regionwide</a:t>
                      </a:r>
                      <a:endParaRPr sz="2200">
                        <a:latin typeface="Arial"/>
                        <a:ea typeface="Arial"/>
                        <a:cs typeface="Arial"/>
                        <a:sym typeface="Arial"/>
                      </a:endParaRPr>
                    </a:p>
                  </a:txBody>
                  <a:tcPr marL="91450" marR="91450" marT="45725" marB="45725" anchor="ctr"/>
                </a:tc>
                <a:tc>
                  <a:txBody>
                    <a:bodyPr/>
                    <a:lstStyle/>
                    <a:p>
                      <a:pPr marL="0" marR="0" lvl="0" indent="0" algn="r" rtl="0">
                        <a:spcBef>
                          <a:spcPts val="0"/>
                        </a:spcBef>
                        <a:spcAft>
                          <a:spcPts val="0"/>
                        </a:spcAft>
                        <a:buNone/>
                      </a:pPr>
                      <a:r>
                        <a:rPr lang="en-US" sz="2200">
                          <a:latin typeface="Arial"/>
                          <a:ea typeface="Arial"/>
                          <a:cs typeface="Arial"/>
                          <a:sym typeface="Arial"/>
                        </a:rPr>
                        <a:t>8,493.15</a:t>
                      </a:r>
                      <a:endParaRPr sz="22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3"/>
                  </a:ext>
                </a:extLst>
              </a:tr>
              <a:tr h="428650">
                <a:tc>
                  <a:txBody>
                    <a:bodyPr/>
                    <a:lstStyle/>
                    <a:p>
                      <a:pPr marL="0" marR="0" lvl="0" indent="0" algn="l" rtl="0">
                        <a:spcBef>
                          <a:spcPts val="0"/>
                        </a:spcBef>
                        <a:spcAft>
                          <a:spcPts val="0"/>
                        </a:spcAft>
                        <a:buNone/>
                      </a:pPr>
                      <a:r>
                        <a:rPr lang="en-US" sz="2200">
                          <a:latin typeface="Arial"/>
                          <a:ea typeface="Arial"/>
                          <a:cs typeface="Arial"/>
                          <a:sym typeface="Arial"/>
                        </a:rPr>
                        <a:t>Implementation of Clean Water Regulation</a:t>
                      </a:r>
                      <a:endParaRPr sz="22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200">
                          <a:latin typeface="Arial"/>
                          <a:ea typeface="Arial"/>
                          <a:cs typeface="Arial"/>
                          <a:sym typeface="Arial"/>
                        </a:rPr>
                        <a:t>Regionwide</a:t>
                      </a:r>
                      <a:endParaRPr sz="2200">
                        <a:latin typeface="Arial"/>
                        <a:ea typeface="Arial"/>
                        <a:cs typeface="Arial"/>
                        <a:sym typeface="Arial"/>
                      </a:endParaRPr>
                    </a:p>
                  </a:txBody>
                  <a:tcPr marL="91450" marR="91450" marT="45725" marB="45725" anchor="ctr"/>
                </a:tc>
                <a:tc>
                  <a:txBody>
                    <a:bodyPr/>
                    <a:lstStyle/>
                    <a:p>
                      <a:pPr marL="0" marR="0" lvl="0" indent="0" algn="r" rtl="0">
                        <a:spcBef>
                          <a:spcPts val="0"/>
                        </a:spcBef>
                        <a:spcAft>
                          <a:spcPts val="0"/>
                        </a:spcAft>
                        <a:buNone/>
                      </a:pPr>
                      <a:r>
                        <a:rPr lang="en-US" sz="2200">
                          <a:latin typeface="Arial"/>
                          <a:ea typeface="Arial"/>
                          <a:cs typeface="Arial"/>
                          <a:sym typeface="Arial"/>
                        </a:rPr>
                        <a:t>33,490.37</a:t>
                      </a:r>
                      <a:endParaRPr sz="22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4"/>
                  </a:ext>
                </a:extLst>
              </a:tr>
              <a:tr h="765475">
                <a:tc>
                  <a:txBody>
                    <a:bodyPr/>
                    <a:lstStyle/>
                    <a:p>
                      <a:pPr marL="0" marR="0" lvl="0" indent="0" algn="l" rtl="0">
                        <a:spcBef>
                          <a:spcPts val="0"/>
                        </a:spcBef>
                        <a:spcAft>
                          <a:spcPts val="0"/>
                        </a:spcAft>
                        <a:buNone/>
                      </a:pPr>
                      <a:r>
                        <a:rPr lang="en-US" sz="2200">
                          <a:latin typeface="Arial"/>
                          <a:ea typeface="Arial"/>
                          <a:cs typeface="Arial"/>
                          <a:sym typeface="Arial"/>
                        </a:rPr>
                        <a:t>Implementation of Ecological Solid Waste Management Regulations</a:t>
                      </a:r>
                      <a:endParaRPr sz="22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200">
                          <a:latin typeface="Arial"/>
                          <a:ea typeface="Arial"/>
                          <a:cs typeface="Arial"/>
                          <a:sym typeface="Arial"/>
                        </a:rPr>
                        <a:t>Regionwide</a:t>
                      </a:r>
                      <a:endParaRPr sz="2200">
                        <a:latin typeface="Arial"/>
                        <a:ea typeface="Arial"/>
                        <a:cs typeface="Arial"/>
                        <a:sym typeface="Arial"/>
                      </a:endParaRPr>
                    </a:p>
                  </a:txBody>
                  <a:tcPr marL="91450" marR="91450" marT="45725" marB="45725" anchor="ctr"/>
                </a:tc>
                <a:tc>
                  <a:txBody>
                    <a:bodyPr/>
                    <a:lstStyle/>
                    <a:p>
                      <a:pPr marL="0" marR="0" lvl="0" indent="0" algn="r" rtl="0">
                        <a:spcBef>
                          <a:spcPts val="0"/>
                        </a:spcBef>
                        <a:spcAft>
                          <a:spcPts val="0"/>
                        </a:spcAft>
                        <a:buNone/>
                      </a:pPr>
                      <a:r>
                        <a:rPr lang="en-US" sz="2200">
                          <a:latin typeface="Arial"/>
                          <a:ea typeface="Arial"/>
                          <a:cs typeface="Arial"/>
                          <a:sym typeface="Arial"/>
                        </a:rPr>
                        <a:t>12,637.61</a:t>
                      </a:r>
                      <a:endParaRPr sz="22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5"/>
                  </a:ext>
                </a:extLst>
              </a:tr>
              <a:tr h="765475">
                <a:tc>
                  <a:txBody>
                    <a:bodyPr/>
                    <a:lstStyle/>
                    <a:p>
                      <a:pPr marL="0" marR="0" lvl="0" indent="0" algn="l" rtl="0">
                        <a:spcBef>
                          <a:spcPts val="0"/>
                        </a:spcBef>
                        <a:spcAft>
                          <a:spcPts val="0"/>
                        </a:spcAft>
                        <a:buNone/>
                      </a:pPr>
                      <a:r>
                        <a:rPr lang="en-US" sz="2200">
                          <a:latin typeface="Arial"/>
                          <a:ea typeface="Arial"/>
                          <a:cs typeface="Arial"/>
                          <a:sym typeface="Arial"/>
                        </a:rPr>
                        <a:t>Implementation of Toxic Substances and Hazardous Waste Management Regulations</a:t>
                      </a:r>
                      <a:endParaRPr sz="22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200">
                          <a:latin typeface="Arial"/>
                          <a:ea typeface="Arial"/>
                          <a:cs typeface="Arial"/>
                          <a:sym typeface="Arial"/>
                        </a:rPr>
                        <a:t>Regionwide</a:t>
                      </a:r>
                      <a:endParaRPr sz="2200">
                        <a:latin typeface="Arial"/>
                        <a:ea typeface="Arial"/>
                        <a:cs typeface="Arial"/>
                        <a:sym typeface="Arial"/>
                      </a:endParaRPr>
                    </a:p>
                  </a:txBody>
                  <a:tcPr marL="91450" marR="91450" marT="45725" marB="45725" anchor="ctr"/>
                </a:tc>
                <a:tc>
                  <a:txBody>
                    <a:bodyPr/>
                    <a:lstStyle/>
                    <a:p>
                      <a:pPr marL="0" marR="0" lvl="0" indent="0" algn="r" rtl="0">
                        <a:spcBef>
                          <a:spcPts val="0"/>
                        </a:spcBef>
                        <a:spcAft>
                          <a:spcPts val="0"/>
                        </a:spcAft>
                        <a:buNone/>
                      </a:pPr>
                      <a:r>
                        <a:rPr lang="en-US" sz="2200">
                          <a:latin typeface="Arial"/>
                          <a:ea typeface="Arial"/>
                          <a:cs typeface="Arial"/>
                          <a:sym typeface="Arial"/>
                        </a:rPr>
                        <a:t>1,967.30</a:t>
                      </a:r>
                      <a:endParaRPr sz="22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6"/>
                  </a:ext>
                </a:extLst>
              </a:tr>
              <a:tr h="765475">
                <a:tc>
                  <a:txBody>
                    <a:bodyPr/>
                    <a:lstStyle/>
                    <a:p>
                      <a:pPr marL="0" marR="0" lvl="0" indent="0" algn="l" rtl="0">
                        <a:lnSpc>
                          <a:spcPct val="100000"/>
                        </a:lnSpc>
                        <a:spcBef>
                          <a:spcPts val="0"/>
                        </a:spcBef>
                        <a:spcAft>
                          <a:spcPts val="0"/>
                        </a:spcAft>
                        <a:buClr>
                          <a:schemeClr val="dk1"/>
                        </a:buClr>
                        <a:buSzPts val="2200"/>
                        <a:buFont typeface="Arial"/>
                        <a:buNone/>
                      </a:pPr>
                      <a:r>
                        <a:rPr lang="en-US" sz="2200">
                          <a:latin typeface="Arial"/>
                          <a:ea typeface="Arial"/>
                          <a:cs typeface="Arial"/>
                          <a:sym typeface="Arial"/>
                        </a:rPr>
                        <a:t>Legal Services and Provision of Secretariat Services to the Pollution Adjudication Board</a:t>
                      </a:r>
                      <a:endParaRPr/>
                    </a:p>
                  </a:txBody>
                  <a:tcPr marL="91450" marR="91450" marT="45725" marB="45725" anchor="ctr"/>
                </a:tc>
                <a:tc>
                  <a:txBody>
                    <a:bodyPr/>
                    <a:lstStyle/>
                    <a:p>
                      <a:pPr marL="0" marR="0" lvl="0" indent="0" algn="ctr" rtl="0">
                        <a:spcBef>
                          <a:spcPts val="0"/>
                        </a:spcBef>
                        <a:spcAft>
                          <a:spcPts val="0"/>
                        </a:spcAft>
                        <a:buNone/>
                      </a:pPr>
                      <a:r>
                        <a:rPr lang="en-US" sz="2200">
                          <a:latin typeface="Arial"/>
                          <a:ea typeface="Arial"/>
                          <a:cs typeface="Arial"/>
                          <a:sym typeface="Arial"/>
                        </a:rPr>
                        <a:t>Regionwide</a:t>
                      </a:r>
                      <a:endParaRPr sz="2200">
                        <a:latin typeface="Arial"/>
                        <a:ea typeface="Arial"/>
                        <a:cs typeface="Arial"/>
                        <a:sym typeface="Arial"/>
                      </a:endParaRPr>
                    </a:p>
                  </a:txBody>
                  <a:tcPr marL="91450" marR="91450" marT="45725" marB="45725" anchor="ctr"/>
                </a:tc>
                <a:tc>
                  <a:txBody>
                    <a:bodyPr/>
                    <a:lstStyle/>
                    <a:p>
                      <a:pPr marL="0" marR="0" lvl="0" indent="0" algn="r" rtl="0">
                        <a:spcBef>
                          <a:spcPts val="0"/>
                        </a:spcBef>
                        <a:spcAft>
                          <a:spcPts val="0"/>
                        </a:spcAft>
                        <a:buNone/>
                      </a:pPr>
                      <a:r>
                        <a:rPr lang="en-US" sz="2200">
                          <a:latin typeface="Arial"/>
                          <a:ea typeface="Arial"/>
                          <a:cs typeface="Arial"/>
                          <a:sym typeface="Arial"/>
                        </a:rPr>
                        <a:t>260.59</a:t>
                      </a:r>
                      <a:endParaRPr sz="22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7"/>
                  </a:ext>
                </a:extLst>
              </a:tr>
              <a:tr h="537075">
                <a:tc>
                  <a:txBody>
                    <a:bodyPr/>
                    <a:lstStyle/>
                    <a:p>
                      <a:pPr marL="0" marR="0" lvl="0" indent="0" algn="l" rtl="0">
                        <a:lnSpc>
                          <a:spcPct val="100000"/>
                        </a:lnSpc>
                        <a:spcBef>
                          <a:spcPts val="0"/>
                        </a:spcBef>
                        <a:spcAft>
                          <a:spcPts val="0"/>
                        </a:spcAft>
                        <a:buClr>
                          <a:schemeClr val="dk1"/>
                        </a:buClr>
                        <a:buSzPts val="2200"/>
                        <a:buFont typeface="Arial"/>
                        <a:buNone/>
                      </a:pPr>
                      <a:r>
                        <a:rPr lang="en-US" sz="2200">
                          <a:latin typeface="Arial"/>
                          <a:ea typeface="Arial"/>
                          <a:cs typeface="Arial"/>
                          <a:sym typeface="Arial"/>
                        </a:rPr>
                        <a:t>Construction of Office Building with Laboratory</a:t>
                      </a:r>
                      <a:endParaRPr/>
                    </a:p>
                  </a:txBody>
                  <a:tcPr marL="91450" marR="91450" marT="45725" marB="45725" anchor="ctr"/>
                </a:tc>
                <a:tc>
                  <a:txBody>
                    <a:bodyPr/>
                    <a:lstStyle/>
                    <a:p>
                      <a:pPr marL="0" marR="0" lvl="0" indent="0" algn="ctr" rtl="0">
                        <a:spcBef>
                          <a:spcPts val="0"/>
                        </a:spcBef>
                        <a:spcAft>
                          <a:spcPts val="0"/>
                        </a:spcAft>
                        <a:buNone/>
                      </a:pPr>
                      <a:r>
                        <a:rPr lang="en-US" sz="2200">
                          <a:latin typeface="Arial"/>
                          <a:ea typeface="Arial"/>
                          <a:cs typeface="Arial"/>
                          <a:sym typeface="Arial"/>
                        </a:rPr>
                        <a:t>Coron, Palawan</a:t>
                      </a:r>
                      <a:endParaRPr sz="2200">
                        <a:latin typeface="Arial"/>
                        <a:ea typeface="Arial"/>
                        <a:cs typeface="Arial"/>
                        <a:sym typeface="Arial"/>
                      </a:endParaRPr>
                    </a:p>
                  </a:txBody>
                  <a:tcPr marL="91450" marR="91450" marT="45725" marB="45725" anchor="ctr"/>
                </a:tc>
                <a:tc>
                  <a:txBody>
                    <a:bodyPr/>
                    <a:lstStyle/>
                    <a:p>
                      <a:pPr marL="0" marR="0" lvl="0" indent="0" algn="r" rtl="0">
                        <a:spcBef>
                          <a:spcPts val="0"/>
                        </a:spcBef>
                        <a:spcAft>
                          <a:spcPts val="0"/>
                        </a:spcAft>
                        <a:buNone/>
                      </a:pPr>
                      <a:r>
                        <a:rPr lang="en-US" sz="2200">
                          <a:latin typeface="Arial"/>
                          <a:ea typeface="Arial"/>
                          <a:cs typeface="Arial"/>
                          <a:sym typeface="Arial"/>
                        </a:rPr>
                        <a:t>10,000.00</a:t>
                      </a:r>
                      <a:endParaRPr sz="22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8"/>
                  </a:ext>
                </a:extLst>
              </a:tr>
              <a:tr h="428650">
                <a:tc>
                  <a:txBody>
                    <a:bodyPr/>
                    <a:lstStyle/>
                    <a:p>
                      <a:pPr marL="0" marR="0" lvl="0" indent="0" algn="l" rtl="0">
                        <a:lnSpc>
                          <a:spcPct val="100000"/>
                        </a:lnSpc>
                        <a:spcBef>
                          <a:spcPts val="0"/>
                        </a:spcBef>
                        <a:spcAft>
                          <a:spcPts val="0"/>
                        </a:spcAft>
                        <a:buClr>
                          <a:schemeClr val="dk1"/>
                        </a:buClr>
                        <a:buSzPts val="2200"/>
                        <a:buFont typeface="Arial"/>
                        <a:buNone/>
                      </a:pPr>
                      <a:r>
                        <a:rPr lang="en-US" sz="2200" b="1">
                          <a:latin typeface="Arial"/>
                          <a:ea typeface="Arial"/>
                          <a:cs typeface="Arial"/>
                          <a:sym typeface="Arial"/>
                        </a:rPr>
                        <a:t>Total – EMB MIMAROPA</a:t>
                      </a:r>
                      <a:endParaRPr/>
                    </a:p>
                  </a:txBody>
                  <a:tcPr marL="91450" marR="91450" marT="45725" marB="45725" anchor="ctr"/>
                </a:tc>
                <a:tc>
                  <a:txBody>
                    <a:bodyPr/>
                    <a:lstStyle/>
                    <a:p>
                      <a:pPr marL="0" marR="0" lvl="0" indent="0" algn="ctr" rtl="0">
                        <a:spcBef>
                          <a:spcPts val="0"/>
                        </a:spcBef>
                        <a:spcAft>
                          <a:spcPts val="0"/>
                        </a:spcAft>
                        <a:buNone/>
                      </a:pPr>
                      <a:endParaRPr sz="2200" b="1">
                        <a:latin typeface="Arial"/>
                        <a:ea typeface="Arial"/>
                        <a:cs typeface="Arial"/>
                        <a:sym typeface="Arial"/>
                      </a:endParaRPr>
                    </a:p>
                  </a:txBody>
                  <a:tcPr marL="91450" marR="91450" marT="45725" marB="45725" anchor="ctr"/>
                </a:tc>
                <a:tc>
                  <a:txBody>
                    <a:bodyPr/>
                    <a:lstStyle/>
                    <a:p>
                      <a:pPr marL="0" marR="0" lvl="0" indent="0" algn="r" rtl="0">
                        <a:spcBef>
                          <a:spcPts val="0"/>
                        </a:spcBef>
                        <a:spcAft>
                          <a:spcPts val="0"/>
                        </a:spcAft>
                        <a:buNone/>
                      </a:pPr>
                      <a:r>
                        <a:rPr lang="en-US" sz="2200" b="1">
                          <a:latin typeface="Arial"/>
                          <a:ea typeface="Arial"/>
                          <a:cs typeface="Arial"/>
                          <a:sym typeface="Arial"/>
                        </a:rPr>
                        <a:t>84,528.90</a:t>
                      </a:r>
                      <a:endParaRPr sz="2200" b="1">
                        <a:latin typeface="Arial"/>
                        <a:ea typeface="Arial"/>
                        <a:cs typeface="Arial"/>
                        <a:sym typeface="Arial"/>
                      </a:endParaRPr>
                    </a:p>
                  </a:txBody>
                  <a:tcPr marL="91450" marR="91450" marT="45725" marB="45725" anchor="ctr"/>
                </a:tc>
                <a:extLst>
                  <a:ext uri="{0D108BD9-81ED-4DB2-BD59-A6C34878D82A}">
                    <a16:rowId xmlns:a16="http://schemas.microsoft.com/office/drawing/2014/main" val="10009"/>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14"/>
        <p:cNvGrpSpPr/>
        <p:nvPr/>
      </p:nvGrpSpPr>
      <p:grpSpPr>
        <a:xfrm>
          <a:off x="0" y="0"/>
          <a:ext cx="0" cy="0"/>
          <a:chOff x="0" y="0"/>
          <a:chExt cx="0" cy="0"/>
        </a:xfrm>
      </p:grpSpPr>
      <p:graphicFrame>
        <p:nvGraphicFramePr>
          <p:cNvPr id="1315" name="Google Shape;1315;p12"/>
          <p:cNvGraphicFramePr/>
          <p:nvPr/>
        </p:nvGraphicFramePr>
        <p:xfrm>
          <a:off x="345991" y="719661"/>
          <a:ext cx="3000000" cy="3000000"/>
        </p:xfrm>
        <a:graphic>
          <a:graphicData uri="http://schemas.openxmlformats.org/drawingml/2006/table">
            <a:tbl>
              <a:tblPr firstRow="1" bandRow="1">
                <a:noFill/>
                <a:tableStyleId>{5841DE2D-52A7-4D70-8DB3-8B5E6688969F}</a:tableStyleId>
              </a:tblPr>
              <a:tblGrid>
                <a:gridCol w="6951050">
                  <a:extLst>
                    <a:ext uri="{9D8B030D-6E8A-4147-A177-3AD203B41FA5}">
                      <a16:colId xmlns:a16="http://schemas.microsoft.com/office/drawing/2014/main" val="20000"/>
                    </a:ext>
                  </a:extLst>
                </a:gridCol>
                <a:gridCol w="2395175">
                  <a:extLst>
                    <a:ext uri="{9D8B030D-6E8A-4147-A177-3AD203B41FA5}">
                      <a16:colId xmlns:a16="http://schemas.microsoft.com/office/drawing/2014/main" val="20001"/>
                    </a:ext>
                  </a:extLst>
                </a:gridCol>
                <a:gridCol w="1961050">
                  <a:extLst>
                    <a:ext uri="{9D8B030D-6E8A-4147-A177-3AD203B41FA5}">
                      <a16:colId xmlns:a16="http://schemas.microsoft.com/office/drawing/2014/main" val="20002"/>
                    </a:ext>
                  </a:extLst>
                </a:gridCol>
              </a:tblGrid>
              <a:tr h="822925">
                <a:tc>
                  <a:txBody>
                    <a:bodyPr/>
                    <a:lstStyle/>
                    <a:p>
                      <a:pPr marL="0" marR="0" lvl="0" indent="0" algn="ctr" rtl="0">
                        <a:spcBef>
                          <a:spcPts val="0"/>
                        </a:spcBef>
                        <a:spcAft>
                          <a:spcPts val="0"/>
                        </a:spcAft>
                        <a:buNone/>
                      </a:pPr>
                      <a:r>
                        <a:rPr lang="en-US" sz="2400">
                          <a:latin typeface="Arial"/>
                          <a:ea typeface="Arial"/>
                          <a:cs typeface="Arial"/>
                          <a:sym typeface="Arial"/>
                        </a:rPr>
                        <a:t>Program Activities and Projects (PAPs)</a:t>
                      </a:r>
                      <a:endParaRPr sz="24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400">
                          <a:latin typeface="Arial"/>
                          <a:ea typeface="Arial"/>
                          <a:cs typeface="Arial"/>
                          <a:sym typeface="Arial"/>
                        </a:rPr>
                        <a:t>Location</a:t>
                      </a:r>
                      <a:endParaRPr sz="24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400">
                          <a:latin typeface="Arial"/>
                          <a:ea typeface="Arial"/>
                          <a:cs typeface="Arial"/>
                          <a:sym typeface="Arial"/>
                        </a:rPr>
                        <a:t>Amount                (₱ ‘000)</a:t>
                      </a:r>
                      <a:endParaRPr sz="24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0"/>
                  </a:ext>
                </a:extLst>
              </a:tr>
              <a:tr h="761975">
                <a:tc>
                  <a:txBody>
                    <a:bodyPr/>
                    <a:lstStyle/>
                    <a:p>
                      <a:pPr marL="0" marR="0" lvl="0" indent="0" algn="l" rtl="0">
                        <a:spcBef>
                          <a:spcPts val="0"/>
                        </a:spcBef>
                        <a:spcAft>
                          <a:spcPts val="0"/>
                        </a:spcAft>
                        <a:buNone/>
                      </a:pPr>
                      <a:r>
                        <a:rPr lang="en-US" sz="2200">
                          <a:latin typeface="Arial"/>
                          <a:ea typeface="Arial"/>
                          <a:cs typeface="Arial"/>
                          <a:sym typeface="Arial"/>
                        </a:rPr>
                        <a:t>Mineral Resources Enforcement and Regulatory Program</a:t>
                      </a:r>
                      <a:endParaRPr sz="22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200">
                          <a:latin typeface="Arial"/>
                          <a:ea typeface="Arial"/>
                          <a:cs typeface="Arial"/>
                          <a:sym typeface="Arial"/>
                        </a:rPr>
                        <a:t>Regionwide</a:t>
                      </a:r>
                      <a:endParaRPr sz="2200">
                        <a:latin typeface="Arial"/>
                        <a:ea typeface="Arial"/>
                        <a:cs typeface="Arial"/>
                        <a:sym typeface="Arial"/>
                      </a:endParaRPr>
                    </a:p>
                  </a:txBody>
                  <a:tcPr marL="91450" marR="91450" marT="45725" marB="45725" anchor="ctr"/>
                </a:tc>
                <a:tc>
                  <a:txBody>
                    <a:bodyPr/>
                    <a:lstStyle/>
                    <a:p>
                      <a:pPr marL="0" marR="0" lvl="0" indent="0" algn="r" rtl="0">
                        <a:spcBef>
                          <a:spcPts val="0"/>
                        </a:spcBef>
                        <a:spcAft>
                          <a:spcPts val="0"/>
                        </a:spcAft>
                        <a:buNone/>
                      </a:pPr>
                      <a:r>
                        <a:rPr lang="en-US" sz="2200">
                          <a:latin typeface="Arial"/>
                          <a:ea typeface="Arial"/>
                          <a:cs typeface="Arial"/>
                          <a:sym typeface="Arial"/>
                        </a:rPr>
                        <a:t>5,137.90</a:t>
                      </a:r>
                      <a:endParaRPr sz="22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1"/>
                  </a:ext>
                </a:extLst>
              </a:tr>
              <a:tr h="761975">
                <a:tc>
                  <a:txBody>
                    <a:bodyPr/>
                    <a:lstStyle/>
                    <a:p>
                      <a:pPr marL="0" marR="0" lvl="0" indent="0" algn="l" rtl="0">
                        <a:spcBef>
                          <a:spcPts val="0"/>
                        </a:spcBef>
                        <a:spcAft>
                          <a:spcPts val="0"/>
                        </a:spcAft>
                        <a:buNone/>
                      </a:pPr>
                      <a:r>
                        <a:rPr lang="en-US" sz="2200">
                          <a:latin typeface="Arial"/>
                          <a:ea typeface="Arial"/>
                          <a:cs typeface="Arial"/>
                          <a:sym typeface="Arial"/>
                        </a:rPr>
                        <a:t>Mineral Resources and Geosciences Development Program</a:t>
                      </a:r>
                      <a:endParaRPr sz="22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200">
                          <a:latin typeface="Arial"/>
                          <a:ea typeface="Arial"/>
                          <a:cs typeface="Arial"/>
                          <a:sym typeface="Arial"/>
                        </a:rPr>
                        <a:t>Regionwide</a:t>
                      </a:r>
                      <a:endParaRPr sz="2200">
                        <a:latin typeface="Arial"/>
                        <a:ea typeface="Arial"/>
                        <a:cs typeface="Arial"/>
                        <a:sym typeface="Arial"/>
                      </a:endParaRPr>
                    </a:p>
                  </a:txBody>
                  <a:tcPr marL="91450" marR="91450" marT="45725" marB="45725" anchor="ctr"/>
                </a:tc>
                <a:tc>
                  <a:txBody>
                    <a:bodyPr/>
                    <a:lstStyle/>
                    <a:p>
                      <a:pPr marL="0" marR="0" lvl="0" indent="0" algn="r" rtl="0">
                        <a:spcBef>
                          <a:spcPts val="0"/>
                        </a:spcBef>
                        <a:spcAft>
                          <a:spcPts val="0"/>
                        </a:spcAft>
                        <a:buNone/>
                      </a:pPr>
                      <a:r>
                        <a:rPr lang="en-US" sz="2200">
                          <a:latin typeface="Arial"/>
                          <a:ea typeface="Arial"/>
                          <a:cs typeface="Arial"/>
                          <a:sym typeface="Arial"/>
                        </a:rPr>
                        <a:t>1,129.26</a:t>
                      </a:r>
                      <a:endParaRPr sz="22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2"/>
                  </a:ext>
                </a:extLst>
              </a:tr>
              <a:tr h="761975">
                <a:tc>
                  <a:txBody>
                    <a:bodyPr/>
                    <a:lstStyle/>
                    <a:p>
                      <a:pPr marL="0" marR="0" lvl="0" indent="0" algn="l" rtl="0">
                        <a:lnSpc>
                          <a:spcPct val="100000"/>
                        </a:lnSpc>
                        <a:spcBef>
                          <a:spcPts val="0"/>
                        </a:spcBef>
                        <a:spcAft>
                          <a:spcPts val="0"/>
                        </a:spcAft>
                        <a:buClr>
                          <a:schemeClr val="dk1"/>
                        </a:buClr>
                        <a:buSzPts val="2200"/>
                        <a:buFont typeface="Arial"/>
                        <a:buNone/>
                      </a:pPr>
                      <a:r>
                        <a:rPr lang="en-US" sz="2200">
                          <a:latin typeface="Arial"/>
                          <a:ea typeface="Arial"/>
                          <a:cs typeface="Arial"/>
                          <a:sym typeface="Arial"/>
                        </a:rPr>
                        <a:t>Geological Risk Reduction and Resiliency Program</a:t>
                      </a:r>
                      <a:endParaRPr sz="22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200">
                          <a:latin typeface="Arial"/>
                          <a:ea typeface="Arial"/>
                          <a:cs typeface="Arial"/>
                          <a:sym typeface="Arial"/>
                        </a:rPr>
                        <a:t>Regionwide</a:t>
                      </a:r>
                      <a:endParaRPr sz="2200">
                        <a:latin typeface="Arial"/>
                        <a:ea typeface="Arial"/>
                        <a:cs typeface="Arial"/>
                        <a:sym typeface="Arial"/>
                      </a:endParaRPr>
                    </a:p>
                  </a:txBody>
                  <a:tcPr marL="91450" marR="91450" marT="45725" marB="45725" anchor="ctr"/>
                </a:tc>
                <a:tc>
                  <a:txBody>
                    <a:bodyPr/>
                    <a:lstStyle/>
                    <a:p>
                      <a:pPr marL="0" marR="0" lvl="0" indent="0" algn="r" rtl="0">
                        <a:spcBef>
                          <a:spcPts val="0"/>
                        </a:spcBef>
                        <a:spcAft>
                          <a:spcPts val="0"/>
                        </a:spcAft>
                        <a:buNone/>
                      </a:pPr>
                      <a:r>
                        <a:rPr lang="en-US" sz="2200">
                          <a:latin typeface="Arial"/>
                          <a:ea typeface="Arial"/>
                          <a:cs typeface="Arial"/>
                          <a:sym typeface="Arial"/>
                        </a:rPr>
                        <a:t>18,965.22</a:t>
                      </a:r>
                      <a:endParaRPr sz="22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3"/>
                  </a:ext>
                </a:extLst>
              </a:tr>
              <a:tr h="693925">
                <a:tc>
                  <a:txBody>
                    <a:bodyPr/>
                    <a:lstStyle/>
                    <a:p>
                      <a:pPr marL="0" marR="0" lvl="0" indent="0" algn="l" rtl="0">
                        <a:lnSpc>
                          <a:spcPct val="100000"/>
                        </a:lnSpc>
                        <a:spcBef>
                          <a:spcPts val="0"/>
                        </a:spcBef>
                        <a:spcAft>
                          <a:spcPts val="0"/>
                        </a:spcAft>
                        <a:buClr>
                          <a:schemeClr val="dk1"/>
                        </a:buClr>
                        <a:buSzPts val="2200"/>
                        <a:buFont typeface="Arial"/>
                        <a:buNone/>
                      </a:pPr>
                      <a:r>
                        <a:rPr lang="en-US" sz="2200" b="1">
                          <a:latin typeface="Arial"/>
                          <a:ea typeface="Arial"/>
                          <a:cs typeface="Arial"/>
                          <a:sym typeface="Arial"/>
                        </a:rPr>
                        <a:t>Total – MGB MIMAROPA</a:t>
                      </a:r>
                      <a:endParaRPr/>
                    </a:p>
                  </a:txBody>
                  <a:tcPr marL="91450" marR="91450" marT="45725" marB="45725" anchor="ctr"/>
                </a:tc>
                <a:tc>
                  <a:txBody>
                    <a:bodyPr/>
                    <a:lstStyle/>
                    <a:p>
                      <a:pPr marL="0" marR="0" lvl="0" indent="0" algn="ctr" rtl="0">
                        <a:spcBef>
                          <a:spcPts val="0"/>
                        </a:spcBef>
                        <a:spcAft>
                          <a:spcPts val="0"/>
                        </a:spcAft>
                        <a:buNone/>
                      </a:pPr>
                      <a:endParaRPr sz="2200" b="1">
                        <a:latin typeface="Arial"/>
                        <a:ea typeface="Arial"/>
                        <a:cs typeface="Arial"/>
                        <a:sym typeface="Arial"/>
                      </a:endParaRPr>
                    </a:p>
                  </a:txBody>
                  <a:tcPr marL="91450" marR="91450" marT="45725" marB="45725" anchor="ctr"/>
                </a:tc>
                <a:tc>
                  <a:txBody>
                    <a:bodyPr/>
                    <a:lstStyle/>
                    <a:p>
                      <a:pPr marL="0" marR="0" lvl="0" indent="0" algn="r" rtl="0">
                        <a:spcBef>
                          <a:spcPts val="0"/>
                        </a:spcBef>
                        <a:spcAft>
                          <a:spcPts val="0"/>
                        </a:spcAft>
                        <a:buNone/>
                      </a:pPr>
                      <a:r>
                        <a:rPr lang="en-US" sz="2200" b="1">
                          <a:latin typeface="Arial"/>
                          <a:ea typeface="Arial"/>
                          <a:cs typeface="Arial"/>
                          <a:sym typeface="Arial"/>
                        </a:rPr>
                        <a:t>25,232.38</a:t>
                      </a:r>
                      <a:endParaRPr sz="2200" b="1">
                        <a:latin typeface="Arial"/>
                        <a:ea typeface="Arial"/>
                        <a:cs typeface="Arial"/>
                        <a:sym typeface="Arial"/>
                      </a:endParaRPr>
                    </a:p>
                  </a:txBody>
                  <a:tcPr marL="91450" marR="91450" marT="45725" marB="45725" anchor="ctr"/>
                </a:tc>
                <a:extLst>
                  <a:ext uri="{0D108BD9-81ED-4DB2-BD59-A6C34878D82A}">
                    <a16:rowId xmlns:a16="http://schemas.microsoft.com/office/drawing/2014/main" val="10004"/>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20"/>
        <p:cNvGrpSpPr/>
        <p:nvPr/>
      </p:nvGrpSpPr>
      <p:grpSpPr>
        <a:xfrm>
          <a:off x="0" y="0"/>
          <a:ext cx="0" cy="0"/>
          <a:chOff x="0" y="0"/>
          <a:chExt cx="0" cy="0"/>
        </a:xfrm>
      </p:grpSpPr>
      <p:graphicFrame>
        <p:nvGraphicFramePr>
          <p:cNvPr id="1321" name="Google Shape;1321;p13"/>
          <p:cNvGraphicFramePr/>
          <p:nvPr/>
        </p:nvGraphicFramePr>
        <p:xfrm>
          <a:off x="324725" y="324246"/>
          <a:ext cx="3000000" cy="3000000"/>
        </p:xfrm>
        <a:graphic>
          <a:graphicData uri="http://schemas.openxmlformats.org/drawingml/2006/table">
            <a:tbl>
              <a:tblPr firstRow="1" bandRow="1">
                <a:noFill/>
                <a:tableStyleId>{5841DE2D-52A7-4D70-8DB3-8B5E6688969F}</a:tableStyleId>
              </a:tblPr>
              <a:tblGrid>
                <a:gridCol w="7294675">
                  <a:extLst>
                    <a:ext uri="{9D8B030D-6E8A-4147-A177-3AD203B41FA5}">
                      <a16:colId xmlns:a16="http://schemas.microsoft.com/office/drawing/2014/main" val="20000"/>
                    </a:ext>
                  </a:extLst>
                </a:gridCol>
                <a:gridCol w="2009125">
                  <a:extLst>
                    <a:ext uri="{9D8B030D-6E8A-4147-A177-3AD203B41FA5}">
                      <a16:colId xmlns:a16="http://schemas.microsoft.com/office/drawing/2014/main" val="20001"/>
                    </a:ext>
                  </a:extLst>
                </a:gridCol>
                <a:gridCol w="2343725">
                  <a:extLst>
                    <a:ext uri="{9D8B030D-6E8A-4147-A177-3AD203B41FA5}">
                      <a16:colId xmlns:a16="http://schemas.microsoft.com/office/drawing/2014/main" val="20002"/>
                    </a:ext>
                  </a:extLst>
                </a:gridCol>
              </a:tblGrid>
              <a:tr h="930525">
                <a:tc>
                  <a:txBody>
                    <a:bodyPr/>
                    <a:lstStyle/>
                    <a:p>
                      <a:pPr marL="0" marR="0" lvl="0" indent="0" algn="ctr" rtl="0">
                        <a:spcBef>
                          <a:spcPts val="0"/>
                        </a:spcBef>
                        <a:spcAft>
                          <a:spcPts val="0"/>
                        </a:spcAft>
                        <a:buNone/>
                      </a:pPr>
                      <a:r>
                        <a:rPr lang="en-US" sz="2400">
                          <a:latin typeface="Arial"/>
                          <a:ea typeface="Arial"/>
                          <a:cs typeface="Arial"/>
                          <a:sym typeface="Arial"/>
                        </a:rPr>
                        <a:t>Program Activities and Projects (PAPs)</a:t>
                      </a:r>
                      <a:endParaRPr sz="24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400">
                          <a:latin typeface="Arial"/>
                          <a:ea typeface="Arial"/>
                          <a:cs typeface="Arial"/>
                          <a:sym typeface="Arial"/>
                        </a:rPr>
                        <a:t>Location</a:t>
                      </a:r>
                      <a:endParaRPr sz="24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400">
                          <a:latin typeface="Arial"/>
                          <a:ea typeface="Arial"/>
                          <a:cs typeface="Arial"/>
                          <a:sym typeface="Arial"/>
                        </a:rPr>
                        <a:t>Amount                (₱ ‘000)</a:t>
                      </a:r>
                      <a:endParaRPr sz="24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0"/>
                  </a:ext>
                </a:extLst>
              </a:tr>
              <a:tr h="1359525">
                <a:tc>
                  <a:txBody>
                    <a:bodyPr/>
                    <a:lstStyle/>
                    <a:p>
                      <a:pPr marL="0" marR="0" lvl="0" indent="0" algn="l" rtl="0">
                        <a:spcBef>
                          <a:spcPts val="0"/>
                        </a:spcBef>
                        <a:spcAft>
                          <a:spcPts val="0"/>
                        </a:spcAft>
                        <a:buNone/>
                      </a:pPr>
                      <a:r>
                        <a:rPr lang="en-US" sz="2200">
                          <a:latin typeface="Arial"/>
                          <a:ea typeface="Arial"/>
                          <a:cs typeface="Arial"/>
                          <a:sym typeface="Arial"/>
                        </a:rPr>
                        <a:t>Strengthening Palawan Landscape Governance Program for Recovery, Resiliency, and Self-sufficiency in the Age of Pandemics and Rapidly Changing Climate</a:t>
                      </a:r>
                      <a:endParaRPr sz="22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200">
                          <a:latin typeface="Arial"/>
                          <a:ea typeface="Arial"/>
                          <a:cs typeface="Arial"/>
                          <a:sym typeface="Arial"/>
                        </a:rPr>
                        <a:t>Palawan</a:t>
                      </a:r>
                      <a:endParaRPr sz="2200">
                        <a:latin typeface="Arial"/>
                        <a:ea typeface="Arial"/>
                        <a:cs typeface="Arial"/>
                        <a:sym typeface="Arial"/>
                      </a:endParaRPr>
                    </a:p>
                  </a:txBody>
                  <a:tcPr marL="91450" marR="91450" marT="45725" marB="45725" anchor="ctr"/>
                </a:tc>
                <a:tc>
                  <a:txBody>
                    <a:bodyPr/>
                    <a:lstStyle/>
                    <a:p>
                      <a:pPr marL="0" marR="0" lvl="0" indent="0" algn="r" rtl="0">
                        <a:spcBef>
                          <a:spcPts val="0"/>
                        </a:spcBef>
                        <a:spcAft>
                          <a:spcPts val="0"/>
                        </a:spcAft>
                        <a:buNone/>
                      </a:pPr>
                      <a:r>
                        <a:rPr lang="en-US" sz="2200">
                          <a:latin typeface="Arial"/>
                          <a:ea typeface="Arial"/>
                          <a:cs typeface="Arial"/>
                          <a:sym typeface="Arial"/>
                        </a:rPr>
                        <a:t>140,115.00</a:t>
                      </a:r>
                      <a:endParaRPr sz="22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1"/>
                  </a:ext>
                </a:extLst>
              </a:tr>
              <a:tr h="723150">
                <a:tc>
                  <a:txBody>
                    <a:bodyPr/>
                    <a:lstStyle/>
                    <a:p>
                      <a:pPr marL="0" marR="0" lvl="0" indent="0" algn="l" rtl="0">
                        <a:spcBef>
                          <a:spcPts val="0"/>
                        </a:spcBef>
                        <a:spcAft>
                          <a:spcPts val="0"/>
                        </a:spcAft>
                        <a:buNone/>
                      </a:pPr>
                      <a:r>
                        <a:rPr lang="en-US" sz="2200">
                          <a:latin typeface="Arial"/>
                          <a:ea typeface="Arial"/>
                          <a:cs typeface="Arial"/>
                          <a:sym typeface="Arial"/>
                        </a:rPr>
                        <a:t>ICT Modernization for Enhanced Environmental Protection and Development Control in Palawan</a:t>
                      </a:r>
                      <a:endParaRPr sz="22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200">
                          <a:latin typeface="Arial"/>
                          <a:ea typeface="Arial"/>
                          <a:cs typeface="Arial"/>
                          <a:sym typeface="Arial"/>
                        </a:rPr>
                        <a:t>Palawan</a:t>
                      </a:r>
                      <a:endParaRPr sz="2200">
                        <a:latin typeface="Arial"/>
                        <a:ea typeface="Arial"/>
                        <a:cs typeface="Arial"/>
                        <a:sym typeface="Arial"/>
                      </a:endParaRPr>
                    </a:p>
                  </a:txBody>
                  <a:tcPr marL="91450" marR="91450" marT="45725" marB="45725" anchor="ctr"/>
                </a:tc>
                <a:tc>
                  <a:txBody>
                    <a:bodyPr/>
                    <a:lstStyle/>
                    <a:p>
                      <a:pPr marL="0" marR="0" lvl="0" indent="0" algn="r" rtl="0">
                        <a:spcBef>
                          <a:spcPts val="0"/>
                        </a:spcBef>
                        <a:spcAft>
                          <a:spcPts val="0"/>
                        </a:spcAft>
                        <a:buNone/>
                      </a:pPr>
                      <a:r>
                        <a:rPr lang="en-US" sz="2200">
                          <a:latin typeface="Arial"/>
                          <a:ea typeface="Arial"/>
                          <a:cs typeface="Arial"/>
                          <a:sym typeface="Arial"/>
                        </a:rPr>
                        <a:t>33,564.00</a:t>
                      </a:r>
                      <a:endParaRPr sz="22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2"/>
                  </a:ext>
                </a:extLst>
              </a:tr>
              <a:tr h="462850">
                <a:tc>
                  <a:txBody>
                    <a:bodyPr/>
                    <a:lstStyle/>
                    <a:p>
                      <a:pPr marL="0" marR="0" lvl="0" indent="0" algn="l" rtl="0">
                        <a:lnSpc>
                          <a:spcPct val="100000"/>
                        </a:lnSpc>
                        <a:spcBef>
                          <a:spcPts val="0"/>
                        </a:spcBef>
                        <a:spcAft>
                          <a:spcPts val="0"/>
                        </a:spcAft>
                        <a:buClr>
                          <a:schemeClr val="dk1"/>
                        </a:buClr>
                        <a:buSzPts val="2200"/>
                        <a:buFont typeface="Arial"/>
                        <a:buNone/>
                      </a:pPr>
                      <a:r>
                        <a:rPr lang="en-US" sz="2200">
                          <a:latin typeface="Arial"/>
                          <a:ea typeface="Arial"/>
                          <a:cs typeface="Arial"/>
                          <a:sym typeface="Arial"/>
                        </a:rPr>
                        <a:t>Palawan Wildlife Management Program</a:t>
                      </a:r>
                      <a:endParaRPr sz="22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200">
                          <a:latin typeface="Arial"/>
                          <a:ea typeface="Arial"/>
                          <a:cs typeface="Arial"/>
                          <a:sym typeface="Arial"/>
                        </a:rPr>
                        <a:t>Palawan</a:t>
                      </a:r>
                      <a:endParaRPr sz="2200">
                        <a:latin typeface="Arial"/>
                        <a:ea typeface="Arial"/>
                        <a:cs typeface="Arial"/>
                        <a:sym typeface="Arial"/>
                      </a:endParaRPr>
                    </a:p>
                  </a:txBody>
                  <a:tcPr marL="91450" marR="91450" marT="45725" marB="45725" anchor="ctr"/>
                </a:tc>
                <a:tc>
                  <a:txBody>
                    <a:bodyPr/>
                    <a:lstStyle/>
                    <a:p>
                      <a:pPr marL="0" marR="0" lvl="0" indent="0" algn="r" rtl="0">
                        <a:spcBef>
                          <a:spcPts val="0"/>
                        </a:spcBef>
                        <a:spcAft>
                          <a:spcPts val="0"/>
                        </a:spcAft>
                        <a:buNone/>
                      </a:pPr>
                      <a:r>
                        <a:rPr lang="en-US" sz="2200">
                          <a:latin typeface="Arial"/>
                          <a:ea typeface="Arial"/>
                          <a:cs typeface="Arial"/>
                          <a:sym typeface="Arial"/>
                        </a:rPr>
                        <a:t>7,900.00</a:t>
                      </a:r>
                      <a:endParaRPr sz="22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3"/>
                  </a:ext>
                </a:extLst>
              </a:tr>
              <a:tr h="1041350">
                <a:tc>
                  <a:txBody>
                    <a:bodyPr/>
                    <a:lstStyle/>
                    <a:p>
                      <a:pPr marL="0" marR="0" lvl="0" indent="0" algn="l" rtl="0">
                        <a:lnSpc>
                          <a:spcPct val="100000"/>
                        </a:lnSpc>
                        <a:spcBef>
                          <a:spcPts val="0"/>
                        </a:spcBef>
                        <a:spcAft>
                          <a:spcPts val="0"/>
                        </a:spcAft>
                        <a:buClr>
                          <a:schemeClr val="dk1"/>
                        </a:buClr>
                        <a:buSzPts val="2200"/>
                        <a:buFont typeface="Arial"/>
                        <a:buNone/>
                      </a:pPr>
                      <a:r>
                        <a:rPr lang="en-US" sz="2200">
                          <a:latin typeface="Arial"/>
                          <a:ea typeface="Arial"/>
                          <a:cs typeface="Arial"/>
                          <a:sym typeface="Arial"/>
                        </a:rPr>
                        <a:t>Strengthening Monitoring, Surveillance and Law Enforcement in the Tubbataha Reef Natural Marine Park (TRNMP)</a:t>
                      </a:r>
                      <a:endParaRPr sz="22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200">
                          <a:latin typeface="Arial"/>
                          <a:ea typeface="Arial"/>
                          <a:cs typeface="Arial"/>
                          <a:sym typeface="Arial"/>
                        </a:rPr>
                        <a:t>Palawan</a:t>
                      </a:r>
                      <a:endParaRPr sz="2200">
                        <a:latin typeface="Arial"/>
                        <a:ea typeface="Arial"/>
                        <a:cs typeface="Arial"/>
                        <a:sym typeface="Arial"/>
                      </a:endParaRPr>
                    </a:p>
                  </a:txBody>
                  <a:tcPr marL="91450" marR="91450" marT="45725" marB="45725" anchor="ctr"/>
                </a:tc>
                <a:tc>
                  <a:txBody>
                    <a:bodyPr/>
                    <a:lstStyle/>
                    <a:p>
                      <a:pPr marL="0" marR="0" lvl="0" indent="0" algn="r" rtl="0">
                        <a:spcBef>
                          <a:spcPts val="0"/>
                        </a:spcBef>
                        <a:spcAft>
                          <a:spcPts val="0"/>
                        </a:spcAft>
                        <a:buNone/>
                      </a:pPr>
                      <a:r>
                        <a:rPr lang="en-US" sz="2200">
                          <a:latin typeface="Arial"/>
                          <a:ea typeface="Arial"/>
                          <a:cs typeface="Arial"/>
                          <a:sym typeface="Arial"/>
                        </a:rPr>
                        <a:t>93,550.00</a:t>
                      </a:r>
                      <a:endParaRPr sz="22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4"/>
                  </a:ext>
                </a:extLst>
              </a:tr>
              <a:tr h="730800">
                <a:tc>
                  <a:txBody>
                    <a:bodyPr/>
                    <a:lstStyle/>
                    <a:p>
                      <a:pPr marL="0" marR="0" lvl="0" indent="0" algn="l" rtl="0">
                        <a:lnSpc>
                          <a:spcPct val="100000"/>
                        </a:lnSpc>
                        <a:spcBef>
                          <a:spcPts val="0"/>
                        </a:spcBef>
                        <a:spcAft>
                          <a:spcPts val="0"/>
                        </a:spcAft>
                        <a:buClr>
                          <a:schemeClr val="dk1"/>
                        </a:buClr>
                        <a:buSzPts val="2200"/>
                        <a:buFont typeface="Arial"/>
                        <a:buNone/>
                      </a:pPr>
                      <a:r>
                        <a:rPr lang="en-US" sz="2200">
                          <a:latin typeface="Arial"/>
                          <a:ea typeface="Arial"/>
                          <a:cs typeface="Arial"/>
                          <a:sym typeface="Arial"/>
                        </a:rPr>
                        <a:t>Palawan Environmentally Critical Areas Network (ECAN) Management Program</a:t>
                      </a:r>
                      <a:endParaRPr/>
                    </a:p>
                  </a:txBody>
                  <a:tcPr marL="91450" marR="91450" marT="45725" marB="45725" anchor="ctr"/>
                </a:tc>
                <a:tc>
                  <a:txBody>
                    <a:bodyPr/>
                    <a:lstStyle/>
                    <a:p>
                      <a:pPr marL="0" marR="0" lvl="0" indent="0" algn="ctr" rtl="0">
                        <a:spcBef>
                          <a:spcPts val="0"/>
                        </a:spcBef>
                        <a:spcAft>
                          <a:spcPts val="0"/>
                        </a:spcAft>
                        <a:buNone/>
                      </a:pPr>
                      <a:r>
                        <a:rPr lang="en-US" sz="2200">
                          <a:latin typeface="Arial"/>
                          <a:ea typeface="Arial"/>
                          <a:cs typeface="Arial"/>
                          <a:sym typeface="Arial"/>
                        </a:rPr>
                        <a:t>Palawan</a:t>
                      </a:r>
                      <a:endParaRPr sz="2200">
                        <a:latin typeface="Arial"/>
                        <a:ea typeface="Arial"/>
                        <a:cs typeface="Arial"/>
                        <a:sym typeface="Arial"/>
                      </a:endParaRPr>
                    </a:p>
                  </a:txBody>
                  <a:tcPr marL="91450" marR="91450" marT="45725" marB="45725" anchor="ctr"/>
                </a:tc>
                <a:tc>
                  <a:txBody>
                    <a:bodyPr/>
                    <a:lstStyle/>
                    <a:p>
                      <a:pPr marL="0" marR="0" lvl="0" indent="0" algn="r" rtl="0">
                        <a:spcBef>
                          <a:spcPts val="0"/>
                        </a:spcBef>
                        <a:spcAft>
                          <a:spcPts val="0"/>
                        </a:spcAft>
                        <a:buNone/>
                      </a:pPr>
                      <a:r>
                        <a:rPr lang="en-US" sz="2200">
                          <a:latin typeface="Arial"/>
                          <a:ea typeface="Arial"/>
                          <a:cs typeface="Arial"/>
                          <a:sym typeface="Arial"/>
                        </a:rPr>
                        <a:t>91,317.00</a:t>
                      </a:r>
                      <a:endParaRPr sz="22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5"/>
                  </a:ext>
                </a:extLst>
              </a:tr>
              <a:tr h="466825">
                <a:tc>
                  <a:txBody>
                    <a:bodyPr/>
                    <a:lstStyle/>
                    <a:p>
                      <a:pPr marL="0" marR="0" lvl="0" indent="0" algn="l" rtl="0">
                        <a:lnSpc>
                          <a:spcPct val="100000"/>
                        </a:lnSpc>
                        <a:spcBef>
                          <a:spcPts val="0"/>
                        </a:spcBef>
                        <a:spcAft>
                          <a:spcPts val="0"/>
                        </a:spcAft>
                        <a:buClr>
                          <a:schemeClr val="dk1"/>
                        </a:buClr>
                        <a:buSzPts val="2200"/>
                        <a:buFont typeface="Arial"/>
                        <a:buNone/>
                      </a:pPr>
                      <a:r>
                        <a:rPr lang="en-US" sz="2200" b="1">
                          <a:latin typeface="Arial"/>
                          <a:ea typeface="Arial"/>
                          <a:cs typeface="Arial"/>
                          <a:sym typeface="Arial"/>
                        </a:rPr>
                        <a:t>Total – PCSD</a:t>
                      </a:r>
                      <a:endParaRPr/>
                    </a:p>
                  </a:txBody>
                  <a:tcPr marL="91450" marR="91450" marT="45725" marB="45725" anchor="ctr"/>
                </a:tc>
                <a:tc>
                  <a:txBody>
                    <a:bodyPr/>
                    <a:lstStyle/>
                    <a:p>
                      <a:pPr marL="0" marR="0" lvl="0" indent="0" algn="ctr" rtl="0">
                        <a:spcBef>
                          <a:spcPts val="0"/>
                        </a:spcBef>
                        <a:spcAft>
                          <a:spcPts val="0"/>
                        </a:spcAft>
                        <a:buNone/>
                      </a:pPr>
                      <a:endParaRPr sz="2200" b="1">
                        <a:latin typeface="Arial"/>
                        <a:ea typeface="Arial"/>
                        <a:cs typeface="Arial"/>
                        <a:sym typeface="Arial"/>
                      </a:endParaRPr>
                    </a:p>
                  </a:txBody>
                  <a:tcPr marL="91450" marR="91450" marT="45725" marB="45725" anchor="ctr"/>
                </a:tc>
                <a:tc>
                  <a:txBody>
                    <a:bodyPr/>
                    <a:lstStyle/>
                    <a:p>
                      <a:pPr marL="0" marR="0" lvl="0" indent="0" algn="r" rtl="0">
                        <a:spcBef>
                          <a:spcPts val="0"/>
                        </a:spcBef>
                        <a:spcAft>
                          <a:spcPts val="0"/>
                        </a:spcAft>
                        <a:buNone/>
                      </a:pPr>
                      <a:r>
                        <a:rPr lang="en-US" sz="2200" b="1">
                          <a:latin typeface="Arial"/>
                          <a:ea typeface="Arial"/>
                          <a:cs typeface="Arial"/>
                          <a:sym typeface="Arial"/>
                        </a:rPr>
                        <a:t>366,446.00</a:t>
                      </a:r>
                      <a:endParaRPr sz="2200" b="1">
                        <a:latin typeface="Arial"/>
                        <a:ea typeface="Arial"/>
                        <a:cs typeface="Arial"/>
                        <a:sym typeface="Arial"/>
                      </a:endParaRPr>
                    </a:p>
                  </a:txBody>
                  <a:tcPr marL="91450" marR="91450" marT="45725" marB="45725" anchor="ctr"/>
                </a:tc>
                <a:extLst>
                  <a:ext uri="{0D108BD9-81ED-4DB2-BD59-A6C34878D82A}">
                    <a16:rowId xmlns:a16="http://schemas.microsoft.com/office/drawing/2014/main" val="10006"/>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26"/>
        <p:cNvGrpSpPr/>
        <p:nvPr/>
      </p:nvGrpSpPr>
      <p:grpSpPr>
        <a:xfrm>
          <a:off x="0" y="0"/>
          <a:ext cx="0" cy="0"/>
          <a:chOff x="0" y="0"/>
          <a:chExt cx="0" cy="0"/>
        </a:xfrm>
      </p:grpSpPr>
      <p:sp>
        <p:nvSpPr>
          <p:cNvPr id="1327" name="Google Shape;1327;p14"/>
          <p:cNvSpPr txBox="1"/>
          <p:nvPr/>
        </p:nvSpPr>
        <p:spPr>
          <a:xfrm>
            <a:off x="0" y="204314"/>
            <a:ext cx="12191999"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rgbClr val="002060"/>
                </a:solidFill>
                <a:latin typeface="Arial"/>
                <a:ea typeface="Arial"/>
                <a:cs typeface="Arial"/>
                <a:sym typeface="Arial"/>
              </a:rPr>
              <a:t>Priority ENR PAPs for Rehabilitation and Recovery Plan for COVID-19</a:t>
            </a:r>
            <a:endParaRPr sz="2800" b="1">
              <a:solidFill>
                <a:srgbClr val="002060"/>
              </a:solidFill>
              <a:latin typeface="Arial"/>
              <a:ea typeface="Arial"/>
              <a:cs typeface="Arial"/>
              <a:sym typeface="Arial"/>
            </a:endParaRPr>
          </a:p>
        </p:txBody>
      </p:sp>
      <p:graphicFrame>
        <p:nvGraphicFramePr>
          <p:cNvPr id="1328" name="Google Shape;1328;p14"/>
          <p:cNvGraphicFramePr/>
          <p:nvPr/>
        </p:nvGraphicFramePr>
        <p:xfrm>
          <a:off x="345991" y="803945"/>
          <a:ext cx="3000000" cy="3000000"/>
        </p:xfrm>
        <a:graphic>
          <a:graphicData uri="http://schemas.openxmlformats.org/drawingml/2006/table">
            <a:tbl>
              <a:tblPr firstRow="1" bandRow="1">
                <a:noFill/>
                <a:tableStyleId>{5841DE2D-52A7-4D70-8DB3-8B5E6688969F}</a:tableStyleId>
              </a:tblPr>
              <a:tblGrid>
                <a:gridCol w="8241950">
                  <a:extLst>
                    <a:ext uri="{9D8B030D-6E8A-4147-A177-3AD203B41FA5}">
                      <a16:colId xmlns:a16="http://schemas.microsoft.com/office/drawing/2014/main" val="20000"/>
                    </a:ext>
                  </a:extLst>
                </a:gridCol>
                <a:gridCol w="1705225">
                  <a:extLst>
                    <a:ext uri="{9D8B030D-6E8A-4147-A177-3AD203B41FA5}">
                      <a16:colId xmlns:a16="http://schemas.microsoft.com/office/drawing/2014/main" val="20001"/>
                    </a:ext>
                  </a:extLst>
                </a:gridCol>
                <a:gridCol w="1544600">
                  <a:extLst>
                    <a:ext uri="{9D8B030D-6E8A-4147-A177-3AD203B41FA5}">
                      <a16:colId xmlns:a16="http://schemas.microsoft.com/office/drawing/2014/main" val="20002"/>
                    </a:ext>
                  </a:extLst>
                </a:gridCol>
              </a:tblGrid>
              <a:tr h="1046350">
                <a:tc>
                  <a:txBody>
                    <a:bodyPr/>
                    <a:lstStyle/>
                    <a:p>
                      <a:pPr marL="0" marR="0" lvl="0" indent="0" algn="ctr" rtl="0">
                        <a:spcBef>
                          <a:spcPts val="0"/>
                        </a:spcBef>
                        <a:spcAft>
                          <a:spcPts val="0"/>
                        </a:spcAft>
                        <a:buNone/>
                      </a:pPr>
                      <a:r>
                        <a:rPr lang="en-US" sz="2400">
                          <a:latin typeface="Arial"/>
                          <a:ea typeface="Arial"/>
                          <a:cs typeface="Arial"/>
                          <a:sym typeface="Arial"/>
                        </a:rPr>
                        <a:t>Program Activities and Projects (PAPs)</a:t>
                      </a:r>
                      <a:endParaRPr sz="24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400">
                          <a:latin typeface="Arial"/>
                          <a:ea typeface="Arial"/>
                          <a:cs typeface="Arial"/>
                          <a:sym typeface="Arial"/>
                        </a:rPr>
                        <a:t>Location</a:t>
                      </a:r>
                      <a:endParaRPr sz="24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400">
                          <a:latin typeface="Arial"/>
                          <a:ea typeface="Arial"/>
                          <a:cs typeface="Arial"/>
                          <a:sym typeface="Arial"/>
                        </a:rPr>
                        <a:t>Amount                (₱ ‘000)</a:t>
                      </a:r>
                      <a:endParaRPr sz="24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0"/>
                  </a:ext>
                </a:extLst>
              </a:tr>
              <a:tr h="645750">
                <a:tc>
                  <a:txBody>
                    <a:bodyPr/>
                    <a:lstStyle/>
                    <a:p>
                      <a:pPr marL="0" marR="0" lvl="0" indent="0" algn="l" rtl="0">
                        <a:spcBef>
                          <a:spcPts val="0"/>
                        </a:spcBef>
                        <a:spcAft>
                          <a:spcPts val="0"/>
                        </a:spcAft>
                        <a:buNone/>
                      </a:pPr>
                      <a:r>
                        <a:rPr lang="en-US" sz="2200">
                          <a:latin typeface="Arial"/>
                          <a:ea typeface="Arial"/>
                          <a:cs typeface="Arial"/>
                          <a:sym typeface="Arial"/>
                        </a:rPr>
                        <a:t>Assessment of Impact of COVID to DENR MIMAROPA PAPs for 2020-2021</a:t>
                      </a:r>
                      <a:endParaRPr sz="22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200">
                          <a:latin typeface="Arial"/>
                          <a:ea typeface="Arial"/>
                          <a:cs typeface="Arial"/>
                          <a:sym typeface="Arial"/>
                        </a:rPr>
                        <a:t>Regionwide</a:t>
                      </a:r>
                      <a:endParaRPr sz="2200">
                        <a:latin typeface="Arial"/>
                        <a:ea typeface="Arial"/>
                        <a:cs typeface="Arial"/>
                        <a:sym typeface="Arial"/>
                      </a:endParaRPr>
                    </a:p>
                  </a:txBody>
                  <a:tcPr marL="91450" marR="91450" marT="45725" marB="45725" anchor="ctr"/>
                </a:tc>
                <a:tc>
                  <a:txBody>
                    <a:bodyPr/>
                    <a:lstStyle/>
                    <a:p>
                      <a:pPr marL="0" marR="0" lvl="0" indent="0" algn="r" rtl="0">
                        <a:spcBef>
                          <a:spcPts val="0"/>
                        </a:spcBef>
                        <a:spcAft>
                          <a:spcPts val="0"/>
                        </a:spcAft>
                        <a:buNone/>
                      </a:pPr>
                      <a:r>
                        <a:rPr lang="en-US" sz="2200">
                          <a:latin typeface="Arial"/>
                          <a:ea typeface="Arial"/>
                          <a:cs typeface="Arial"/>
                          <a:sym typeface="Arial"/>
                        </a:rPr>
                        <a:t>1,000.00</a:t>
                      </a:r>
                      <a:endParaRPr sz="22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1"/>
                  </a:ext>
                </a:extLst>
              </a:tr>
              <a:tr h="699300">
                <a:tc>
                  <a:txBody>
                    <a:bodyPr/>
                    <a:lstStyle/>
                    <a:p>
                      <a:pPr marL="0" marR="0" lvl="0" indent="0" algn="l" rtl="0">
                        <a:spcBef>
                          <a:spcPts val="0"/>
                        </a:spcBef>
                        <a:spcAft>
                          <a:spcPts val="0"/>
                        </a:spcAft>
                        <a:buNone/>
                      </a:pPr>
                      <a:r>
                        <a:rPr lang="en-US" sz="2200">
                          <a:latin typeface="Arial"/>
                          <a:ea typeface="Arial"/>
                          <a:cs typeface="Arial"/>
                          <a:sym typeface="Arial"/>
                        </a:rPr>
                        <a:t>Enhance and facilitate planning and decision making thru efficient Communication platform under COVID</a:t>
                      </a:r>
                      <a:endParaRPr sz="22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200">
                          <a:latin typeface="Arial"/>
                          <a:ea typeface="Arial"/>
                          <a:cs typeface="Arial"/>
                          <a:sym typeface="Arial"/>
                        </a:rPr>
                        <a:t>Regionwide</a:t>
                      </a:r>
                      <a:endParaRPr sz="2200">
                        <a:latin typeface="Arial"/>
                        <a:ea typeface="Arial"/>
                        <a:cs typeface="Arial"/>
                        <a:sym typeface="Arial"/>
                      </a:endParaRPr>
                    </a:p>
                  </a:txBody>
                  <a:tcPr marL="91450" marR="91450" marT="45725" marB="45725" anchor="ctr"/>
                </a:tc>
                <a:tc>
                  <a:txBody>
                    <a:bodyPr/>
                    <a:lstStyle/>
                    <a:p>
                      <a:pPr marL="0" marR="0" lvl="0" indent="0" algn="r" rtl="0">
                        <a:spcBef>
                          <a:spcPts val="0"/>
                        </a:spcBef>
                        <a:spcAft>
                          <a:spcPts val="0"/>
                        </a:spcAft>
                        <a:buNone/>
                      </a:pPr>
                      <a:r>
                        <a:rPr lang="en-US" sz="2200">
                          <a:latin typeface="Arial"/>
                          <a:ea typeface="Arial"/>
                          <a:cs typeface="Arial"/>
                          <a:sym typeface="Arial"/>
                        </a:rPr>
                        <a:t>7,000.00</a:t>
                      </a:r>
                      <a:endParaRPr sz="22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2"/>
                  </a:ext>
                </a:extLst>
              </a:tr>
              <a:tr h="308000">
                <a:tc>
                  <a:txBody>
                    <a:bodyPr/>
                    <a:lstStyle/>
                    <a:p>
                      <a:pPr marL="0" marR="0" lvl="0" indent="0" algn="l" rtl="0">
                        <a:lnSpc>
                          <a:spcPct val="100000"/>
                        </a:lnSpc>
                        <a:spcBef>
                          <a:spcPts val="0"/>
                        </a:spcBef>
                        <a:spcAft>
                          <a:spcPts val="0"/>
                        </a:spcAft>
                        <a:buClr>
                          <a:schemeClr val="dk1"/>
                        </a:buClr>
                        <a:buSzPts val="2200"/>
                        <a:buFont typeface="Arial"/>
                        <a:buNone/>
                      </a:pPr>
                      <a:r>
                        <a:rPr lang="en-US" sz="2200">
                          <a:latin typeface="Arial"/>
                          <a:ea typeface="Arial"/>
                          <a:cs typeface="Arial"/>
                          <a:sym typeface="Arial"/>
                        </a:rPr>
                        <a:t>Land Management and Administration</a:t>
                      </a:r>
                      <a:endParaRPr/>
                    </a:p>
                  </a:txBody>
                  <a:tcPr marL="91450" marR="91450" marT="45725" marB="45725" anchor="ctr"/>
                </a:tc>
                <a:tc>
                  <a:txBody>
                    <a:bodyPr/>
                    <a:lstStyle/>
                    <a:p>
                      <a:pPr marL="0" marR="0" lvl="0" indent="0" algn="ctr" rtl="0">
                        <a:spcBef>
                          <a:spcPts val="0"/>
                        </a:spcBef>
                        <a:spcAft>
                          <a:spcPts val="0"/>
                        </a:spcAft>
                        <a:buNone/>
                      </a:pPr>
                      <a:r>
                        <a:rPr lang="en-US" sz="2200">
                          <a:latin typeface="Arial"/>
                          <a:ea typeface="Arial"/>
                          <a:cs typeface="Arial"/>
                          <a:sym typeface="Arial"/>
                        </a:rPr>
                        <a:t>Palawan</a:t>
                      </a:r>
                      <a:endParaRPr sz="2200">
                        <a:latin typeface="Arial"/>
                        <a:ea typeface="Arial"/>
                        <a:cs typeface="Arial"/>
                        <a:sym typeface="Arial"/>
                      </a:endParaRPr>
                    </a:p>
                  </a:txBody>
                  <a:tcPr marL="91450" marR="91450" marT="45725" marB="45725" anchor="ctr"/>
                </a:tc>
                <a:tc>
                  <a:txBody>
                    <a:bodyPr/>
                    <a:lstStyle/>
                    <a:p>
                      <a:pPr marL="0" marR="0" lvl="0" indent="0" algn="r" rtl="0">
                        <a:spcBef>
                          <a:spcPts val="0"/>
                        </a:spcBef>
                        <a:spcAft>
                          <a:spcPts val="0"/>
                        </a:spcAft>
                        <a:buNone/>
                      </a:pPr>
                      <a:r>
                        <a:rPr lang="en-US" sz="2200">
                          <a:latin typeface="Arial"/>
                          <a:ea typeface="Arial"/>
                          <a:cs typeface="Arial"/>
                          <a:sym typeface="Arial"/>
                        </a:rPr>
                        <a:t>2,000.00</a:t>
                      </a:r>
                      <a:endParaRPr sz="22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3"/>
                  </a:ext>
                </a:extLst>
              </a:tr>
              <a:tr h="283300">
                <a:tc>
                  <a:txBody>
                    <a:bodyPr/>
                    <a:lstStyle/>
                    <a:p>
                      <a:pPr marL="0" marR="0" lvl="0" indent="0" algn="l" rtl="0">
                        <a:lnSpc>
                          <a:spcPct val="100000"/>
                        </a:lnSpc>
                        <a:spcBef>
                          <a:spcPts val="0"/>
                        </a:spcBef>
                        <a:spcAft>
                          <a:spcPts val="0"/>
                        </a:spcAft>
                        <a:buClr>
                          <a:schemeClr val="dk1"/>
                        </a:buClr>
                        <a:buSzPts val="2200"/>
                        <a:buFont typeface="Arial"/>
                        <a:buNone/>
                      </a:pPr>
                      <a:r>
                        <a:rPr lang="en-US" sz="2200">
                          <a:latin typeface="Arial"/>
                          <a:ea typeface="Arial"/>
                          <a:cs typeface="Arial"/>
                          <a:sym typeface="Arial"/>
                        </a:rPr>
                        <a:t>Forest Protection and Enforcement</a:t>
                      </a:r>
                      <a:endParaRPr sz="22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200">
                          <a:latin typeface="Arial"/>
                          <a:ea typeface="Arial"/>
                          <a:cs typeface="Arial"/>
                          <a:sym typeface="Arial"/>
                        </a:rPr>
                        <a:t>Palawan</a:t>
                      </a:r>
                      <a:endParaRPr sz="2200">
                        <a:latin typeface="Arial"/>
                        <a:ea typeface="Arial"/>
                        <a:cs typeface="Arial"/>
                        <a:sym typeface="Arial"/>
                      </a:endParaRPr>
                    </a:p>
                  </a:txBody>
                  <a:tcPr marL="91450" marR="91450" marT="45725" marB="45725" anchor="ctr"/>
                </a:tc>
                <a:tc>
                  <a:txBody>
                    <a:bodyPr/>
                    <a:lstStyle/>
                    <a:p>
                      <a:pPr marL="0" marR="0" lvl="0" indent="0" algn="r" rtl="0">
                        <a:spcBef>
                          <a:spcPts val="0"/>
                        </a:spcBef>
                        <a:spcAft>
                          <a:spcPts val="0"/>
                        </a:spcAft>
                        <a:buNone/>
                      </a:pPr>
                      <a:r>
                        <a:rPr lang="en-US" sz="2200">
                          <a:latin typeface="Arial"/>
                          <a:ea typeface="Arial"/>
                          <a:cs typeface="Arial"/>
                          <a:sym typeface="Arial"/>
                        </a:rPr>
                        <a:t>5,000.00</a:t>
                      </a:r>
                      <a:endParaRPr sz="22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4"/>
                  </a:ext>
                </a:extLst>
              </a:tr>
              <a:tr h="457200">
                <a:tc>
                  <a:txBody>
                    <a:bodyPr/>
                    <a:lstStyle/>
                    <a:p>
                      <a:pPr marL="0" marR="0" lvl="0" indent="0" algn="l" rtl="0">
                        <a:spcBef>
                          <a:spcPts val="0"/>
                        </a:spcBef>
                        <a:spcAft>
                          <a:spcPts val="0"/>
                        </a:spcAft>
                        <a:buNone/>
                      </a:pPr>
                      <a:r>
                        <a:rPr lang="en-US" sz="2200">
                          <a:latin typeface="Arial"/>
                          <a:ea typeface="Arial"/>
                          <a:cs typeface="Arial"/>
                          <a:sym typeface="Arial"/>
                        </a:rPr>
                        <a:t>Forest Use Regulation and Permitting</a:t>
                      </a:r>
                      <a:endParaRPr sz="22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200">
                          <a:latin typeface="Arial"/>
                          <a:ea typeface="Arial"/>
                          <a:cs typeface="Arial"/>
                          <a:sym typeface="Arial"/>
                        </a:rPr>
                        <a:t>Regionwide</a:t>
                      </a:r>
                      <a:endParaRPr sz="2200">
                        <a:latin typeface="Arial"/>
                        <a:ea typeface="Arial"/>
                        <a:cs typeface="Arial"/>
                        <a:sym typeface="Arial"/>
                      </a:endParaRPr>
                    </a:p>
                  </a:txBody>
                  <a:tcPr marL="91450" marR="91450" marT="45725" marB="45725" anchor="ctr"/>
                </a:tc>
                <a:tc>
                  <a:txBody>
                    <a:bodyPr/>
                    <a:lstStyle/>
                    <a:p>
                      <a:pPr marL="0" marR="0" lvl="0" indent="0" algn="r" rtl="0">
                        <a:spcBef>
                          <a:spcPts val="0"/>
                        </a:spcBef>
                        <a:spcAft>
                          <a:spcPts val="0"/>
                        </a:spcAft>
                        <a:buNone/>
                      </a:pPr>
                      <a:r>
                        <a:rPr lang="en-US" sz="2200">
                          <a:latin typeface="Arial"/>
                          <a:ea typeface="Arial"/>
                          <a:cs typeface="Arial"/>
                          <a:sym typeface="Arial"/>
                        </a:rPr>
                        <a:t>1,000.00</a:t>
                      </a:r>
                      <a:endParaRPr sz="22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5"/>
                  </a:ext>
                </a:extLst>
              </a:tr>
              <a:tr h="457200">
                <a:tc>
                  <a:txBody>
                    <a:bodyPr/>
                    <a:lstStyle/>
                    <a:p>
                      <a:pPr marL="0" marR="0" lvl="0" indent="0" algn="l" rtl="0">
                        <a:spcBef>
                          <a:spcPts val="0"/>
                        </a:spcBef>
                        <a:spcAft>
                          <a:spcPts val="0"/>
                        </a:spcAft>
                        <a:buNone/>
                      </a:pPr>
                      <a:r>
                        <a:rPr lang="en-US" sz="2200">
                          <a:latin typeface="Arial"/>
                          <a:ea typeface="Arial"/>
                          <a:cs typeface="Arial"/>
                          <a:sym typeface="Arial"/>
                        </a:rPr>
                        <a:t>Management of Protected Areas</a:t>
                      </a:r>
                      <a:endParaRPr sz="22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200">
                          <a:latin typeface="Arial"/>
                          <a:ea typeface="Arial"/>
                          <a:cs typeface="Arial"/>
                          <a:sym typeface="Arial"/>
                        </a:rPr>
                        <a:t>Regionwide</a:t>
                      </a:r>
                      <a:endParaRPr sz="2200">
                        <a:latin typeface="Arial"/>
                        <a:ea typeface="Arial"/>
                        <a:cs typeface="Arial"/>
                        <a:sym typeface="Arial"/>
                      </a:endParaRPr>
                    </a:p>
                  </a:txBody>
                  <a:tcPr marL="91450" marR="91450" marT="45725" marB="45725" anchor="ctr"/>
                </a:tc>
                <a:tc>
                  <a:txBody>
                    <a:bodyPr/>
                    <a:lstStyle/>
                    <a:p>
                      <a:pPr marL="0" marR="0" lvl="0" indent="0" algn="r" rtl="0">
                        <a:spcBef>
                          <a:spcPts val="0"/>
                        </a:spcBef>
                        <a:spcAft>
                          <a:spcPts val="0"/>
                        </a:spcAft>
                        <a:buNone/>
                      </a:pPr>
                      <a:r>
                        <a:rPr lang="en-US" sz="2200">
                          <a:latin typeface="Arial"/>
                          <a:ea typeface="Arial"/>
                          <a:cs typeface="Arial"/>
                          <a:sym typeface="Arial"/>
                        </a:rPr>
                        <a:t>22,000.00</a:t>
                      </a:r>
                      <a:endParaRPr sz="22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6"/>
                  </a:ext>
                </a:extLst>
              </a:tr>
              <a:tr h="457200">
                <a:tc>
                  <a:txBody>
                    <a:bodyPr/>
                    <a:lstStyle/>
                    <a:p>
                      <a:pPr marL="0" marR="0" lvl="0" indent="0" algn="l" rtl="0">
                        <a:lnSpc>
                          <a:spcPct val="100000"/>
                        </a:lnSpc>
                        <a:spcBef>
                          <a:spcPts val="0"/>
                        </a:spcBef>
                        <a:spcAft>
                          <a:spcPts val="0"/>
                        </a:spcAft>
                        <a:buClr>
                          <a:schemeClr val="dk1"/>
                        </a:buClr>
                        <a:buSzPts val="2200"/>
                        <a:buFont typeface="Arial"/>
                        <a:buNone/>
                      </a:pPr>
                      <a:r>
                        <a:rPr lang="en-US" sz="2200">
                          <a:latin typeface="Arial"/>
                          <a:ea typeface="Arial"/>
                          <a:cs typeface="Arial"/>
                          <a:sym typeface="Arial"/>
                        </a:rPr>
                        <a:t>Enforcement of environmental laws on coastal/beach areas of prime tourists destination in MIMAROPA</a:t>
                      </a:r>
                      <a:endParaRPr sz="22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200">
                          <a:latin typeface="Arial"/>
                          <a:ea typeface="Arial"/>
                          <a:cs typeface="Arial"/>
                          <a:sym typeface="Arial"/>
                        </a:rPr>
                        <a:t>Palawan</a:t>
                      </a:r>
                      <a:endParaRPr sz="2200">
                        <a:latin typeface="Arial"/>
                        <a:ea typeface="Arial"/>
                        <a:cs typeface="Arial"/>
                        <a:sym typeface="Arial"/>
                      </a:endParaRPr>
                    </a:p>
                  </a:txBody>
                  <a:tcPr marL="91450" marR="91450" marT="45725" marB="45725" anchor="ctr"/>
                </a:tc>
                <a:tc>
                  <a:txBody>
                    <a:bodyPr/>
                    <a:lstStyle/>
                    <a:p>
                      <a:pPr marL="0" marR="0" lvl="0" indent="0" algn="r" rtl="0">
                        <a:spcBef>
                          <a:spcPts val="0"/>
                        </a:spcBef>
                        <a:spcAft>
                          <a:spcPts val="0"/>
                        </a:spcAft>
                        <a:buNone/>
                      </a:pPr>
                      <a:r>
                        <a:rPr lang="en-US" sz="2200">
                          <a:latin typeface="Arial"/>
                          <a:ea typeface="Arial"/>
                          <a:cs typeface="Arial"/>
                          <a:sym typeface="Arial"/>
                        </a:rPr>
                        <a:t>15,000.00</a:t>
                      </a:r>
                      <a:endParaRPr sz="22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7"/>
                  </a:ext>
                </a:extLst>
              </a:tr>
              <a:tr h="457200">
                <a:tc>
                  <a:txBody>
                    <a:bodyPr/>
                    <a:lstStyle/>
                    <a:p>
                      <a:pPr marL="0" marR="0" lvl="0" indent="0" algn="l" rtl="0">
                        <a:spcBef>
                          <a:spcPts val="0"/>
                        </a:spcBef>
                        <a:spcAft>
                          <a:spcPts val="0"/>
                        </a:spcAft>
                        <a:buNone/>
                      </a:pPr>
                      <a:r>
                        <a:rPr lang="en-US" sz="2200" b="1">
                          <a:latin typeface="Arial"/>
                          <a:ea typeface="Arial"/>
                          <a:cs typeface="Arial"/>
                          <a:sym typeface="Arial"/>
                        </a:rPr>
                        <a:t>Total – RRP PAPs for COVID-19</a:t>
                      </a:r>
                      <a:endParaRPr sz="2200" b="1">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200" b="1">
                        <a:latin typeface="Arial"/>
                        <a:ea typeface="Arial"/>
                        <a:cs typeface="Arial"/>
                        <a:sym typeface="Arial"/>
                      </a:endParaRPr>
                    </a:p>
                  </a:txBody>
                  <a:tcPr marL="91450" marR="91450" marT="45725" marB="45725" anchor="ctr"/>
                </a:tc>
                <a:tc>
                  <a:txBody>
                    <a:bodyPr/>
                    <a:lstStyle/>
                    <a:p>
                      <a:pPr marL="0" marR="0" lvl="0" indent="0" algn="r" rtl="0">
                        <a:spcBef>
                          <a:spcPts val="0"/>
                        </a:spcBef>
                        <a:spcAft>
                          <a:spcPts val="0"/>
                        </a:spcAft>
                        <a:buNone/>
                      </a:pPr>
                      <a:r>
                        <a:rPr lang="en-US" sz="2200" b="1">
                          <a:latin typeface="Arial"/>
                          <a:ea typeface="Arial"/>
                          <a:cs typeface="Arial"/>
                          <a:sym typeface="Arial"/>
                        </a:rPr>
                        <a:t>53,000.00</a:t>
                      </a:r>
                      <a:endParaRPr sz="2200" b="1">
                        <a:latin typeface="Arial"/>
                        <a:ea typeface="Arial"/>
                        <a:cs typeface="Arial"/>
                        <a:sym typeface="Arial"/>
                      </a:endParaRPr>
                    </a:p>
                  </a:txBody>
                  <a:tcPr marL="91450" marR="91450" marT="45725" marB="45725" anchor="ctr"/>
                </a:tc>
                <a:extLst>
                  <a:ext uri="{0D108BD9-81ED-4DB2-BD59-A6C34878D82A}">
                    <a16:rowId xmlns:a16="http://schemas.microsoft.com/office/drawing/2014/main" val="10008"/>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33"/>
        <p:cNvGrpSpPr/>
        <p:nvPr/>
      </p:nvGrpSpPr>
      <p:grpSpPr>
        <a:xfrm>
          <a:off x="0" y="0"/>
          <a:ext cx="0" cy="0"/>
          <a:chOff x="0" y="0"/>
          <a:chExt cx="0" cy="0"/>
        </a:xfrm>
      </p:grpSpPr>
      <p:pic>
        <p:nvPicPr>
          <p:cNvPr id="1334" name="Google Shape;1334;p15"/>
          <p:cNvPicPr preferRelativeResize="0"/>
          <p:nvPr/>
        </p:nvPicPr>
        <p:blipFill rotWithShape="1">
          <a:blip r:embed="rId3">
            <a:alphaModFix/>
          </a:blip>
          <a:srcRect/>
          <a:stretch/>
        </p:blipFill>
        <p:spPr>
          <a:xfrm>
            <a:off x="3332015" y="61267"/>
            <a:ext cx="5527969" cy="1372779"/>
          </a:xfrm>
          <a:prstGeom prst="rect">
            <a:avLst/>
          </a:prstGeom>
          <a:noFill/>
          <a:ln>
            <a:noFill/>
          </a:ln>
        </p:spPr>
      </p:pic>
      <p:sp>
        <p:nvSpPr>
          <p:cNvPr id="1335" name="Google Shape;1335;p15"/>
          <p:cNvSpPr txBox="1"/>
          <p:nvPr/>
        </p:nvSpPr>
        <p:spPr>
          <a:xfrm>
            <a:off x="-4" y="1920666"/>
            <a:ext cx="12191999" cy="2087946"/>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2060"/>
              </a:buClr>
              <a:buSzPts val="5000"/>
              <a:buFont typeface="Arial"/>
              <a:buNone/>
            </a:pPr>
            <a:r>
              <a:rPr lang="en-US" sz="5000" b="1">
                <a:solidFill>
                  <a:srgbClr val="002060"/>
                </a:solidFill>
                <a:latin typeface="Arial"/>
                <a:ea typeface="Arial"/>
                <a:cs typeface="Arial"/>
                <a:sym typeface="Arial"/>
              </a:rPr>
              <a:t>Environment and Natural Resources in MIMAROPA</a:t>
            </a:r>
            <a:endParaRPr/>
          </a:p>
        </p:txBody>
      </p:sp>
      <p:sp>
        <p:nvSpPr>
          <p:cNvPr id="1336" name="Google Shape;1336;p15"/>
          <p:cNvSpPr txBox="1"/>
          <p:nvPr/>
        </p:nvSpPr>
        <p:spPr>
          <a:xfrm>
            <a:off x="0" y="4295628"/>
            <a:ext cx="12192000" cy="59404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500"/>
              <a:buFont typeface="Arial"/>
              <a:buNone/>
            </a:pPr>
            <a:r>
              <a:rPr lang="en-US" sz="2500" b="1" i="0" u="none" strike="noStrike" cap="none">
                <a:solidFill>
                  <a:srgbClr val="000000"/>
                </a:solidFill>
                <a:latin typeface="Arial"/>
                <a:ea typeface="Arial"/>
                <a:cs typeface="Arial"/>
                <a:sym typeface="Arial"/>
              </a:rPr>
              <a:t>SUSAN A. SUMBELING</a:t>
            </a:r>
            <a:endParaRPr/>
          </a:p>
          <a:p>
            <a:pPr marL="0" marR="0" lvl="0" indent="0" algn="ctr" rtl="0">
              <a:lnSpc>
                <a:spcPct val="100000"/>
              </a:lnSpc>
              <a:spcBef>
                <a:spcPts val="0"/>
              </a:spcBef>
              <a:spcAft>
                <a:spcPts val="0"/>
              </a:spcAft>
              <a:buClr>
                <a:srgbClr val="000000"/>
              </a:buClr>
              <a:buSzPts val="2500"/>
              <a:buFont typeface="Arial"/>
              <a:buNone/>
            </a:pPr>
            <a:r>
              <a:rPr lang="en-US" sz="2500" b="0" i="0" u="none" strike="noStrike" cap="none">
                <a:solidFill>
                  <a:srgbClr val="000000"/>
                </a:solidFill>
                <a:latin typeface="Arial"/>
                <a:ea typeface="Arial"/>
                <a:cs typeface="Arial"/>
                <a:sym typeface="Arial"/>
              </a:rPr>
              <a:t>Regional Director, NEDA MIMAROPA</a:t>
            </a:r>
            <a:endParaRPr/>
          </a:p>
          <a:p>
            <a:pPr marL="0" marR="0" lvl="0" indent="0" algn="ctr" rtl="0">
              <a:lnSpc>
                <a:spcPct val="100000"/>
              </a:lnSpc>
              <a:spcBef>
                <a:spcPts val="0"/>
              </a:spcBef>
              <a:spcAft>
                <a:spcPts val="0"/>
              </a:spcAft>
              <a:buClr>
                <a:schemeClr val="dk1"/>
              </a:buClr>
              <a:buSzPts val="2500"/>
              <a:buFont typeface="Arial"/>
              <a:buNone/>
            </a:pPr>
            <a:endParaRPr sz="2500" b="0"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en-US" sz="2400" b="0" cap="none">
                <a:solidFill>
                  <a:srgbClr val="000000"/>
                </a:solidFill>
                <a:latin typeface="Arial"/>
                <a:ea typeface="Arial"/>
                <a:cs typeface="Arial"/>
                <a:sym typeface="Arial"/>
              </a:rPr>
              <a:t>April 26, 2021</a:t>
            </a:r>
            <a:endParaRPr sz="2400" b="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4377</Words>
  <Application>Microsoft Macintosh PowerPoint</Application>
  <PresentationFormat>Widescreen</PresentationFormat>
  <Paragraphs>358</Paragraphs>
  <Slides>15</Slides>
  <Notes>15</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15</vt:i4>
      </vt:variant>
    </vt:vector>
  </HeadingPairs>
  <TitlesOfParts>
    <vt:vector size="21" baseType="lpstr">
      <vt:lpstr>Calibri</vt:lpstr>
      <vt:lpstr>Arial</vt:lpstr>
      <vt:lpstr>Trebuchet MS</vt:lpstr>
      <vt:lpstr>Arial Narrow</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NEDA-USER</dc:creator>
  <cp:lastModifiedBy>Ana Gabriel</cp:lastModifiedBy>
  <cp:revision>1</cp:revision>
  <dcterms:created xsi:type="dcterms:W3CDTF">2019-05-08T08:34:37Z</dcterms:created>
  <dcterms:modified xsi:type="dcterms:W3CDTF">2021-04-27T07:52:39Z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0x01010028FBCC8A2793CE49872FBC429DEB96EA</vt:lpwstr>
  </property>
</Properties>
</file>