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43F5-B34B-48E6-98BF-77A5DB434F27}" type="datetimeFigureOut">
              <a:rPr lang="en-PH" smtClean="0"/>
              <a:t>12/04/2022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3EDDAEA-365A-46E6-BB21-C7A821415A7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68035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43F5-B34B-48E6-98BF-77A5DB434F27}" type="datetimeFigureOut">
              <a:rPr lang="en-PH" smtClean="0"/>
              <a:t>12/04/2022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DDAEA-365A-46E6-BB21-C7A821415A7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24808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43F5-B34B-48E6-98BF-77A5DB434F27}" type="datetimeFigureOut">
              <a:rPr lang="en-PH" smtClean="0"/>
              <a:t>12/04/2022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3EDDAEA-365A-46E6-BB21-C7A821415A7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79930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43F5-B34B-48E6-98BF-77A5DB434F27}" type="datetimeFigureOut">
              <a:rPr lang="en-PH" smtClean="0"/>
              <a:t>12/04/2022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3EDDAEA-365A-46E6-BB21-C7A821415A7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38449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43F5-B34B-48E6-98BF-77A5DB434F27}" type="datetimeFigureOut">
              <a:rPr lang="en-PH" smtClean="0"/>
              <a:t>12/04/2022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3EDDAEA-365A-46E6-BB21-C7A821415A7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678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43F5-B34B-48E6-98BF-77A5DB434F27}" type="datetimeFigureOut">
              <a:rPr lang="en-PH" smtClean="0"/>
              <a:t>12/04/2022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DDAEA-365A-46E6-BB21-C7A821415A7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13244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43F5-B34B-48E6-98BF-77A5DB434F27}" type="datetimeFigureOut">
              <a:rPr lang="en-PH" smtClean="0"/>
              <a:t>12/04/2022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DDAEA-365A-46E6-BB21-C7A821415A7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25090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43F5-B34B-48E6-98BF-77A5DB434F27}" type="datetimeFigureOut">
              <a:rPr lang="en-PH" smtClean="0"/>
              <a:t>12/04/2022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DDAEA-365A-46E6-BB21-C7A821415A7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55822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43F5-B34B-48E6-98BF-77A5DB434F27}" type="datetimeFigureOut">
              <a:rPr lang="en-PH" smtClean="0"/>
              <a:t>12/04/2022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3EDDAEA-365A-46E6-BB21-C7A821415A7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62861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43F5-B34B-48E6-98BF-77A5DB434F27}" type="datetimeFigureOut">
              <a:rPr lang="en-PH" smtClean="0"/>
              <a:t>12/04/2022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3EDDAEA-365A-46E6-BB21-C7A821415A7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94783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43F5-B34B-48E6-98BF-77A5DB434F27}" type="datetimeFigureOut">
              <a:rPr lang="en-PH" smtClean="0"/>
              <a:t>12/04/2022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3EDDAEA-365A-46E6-BB21-C7A821415A7C}" type="slidenum">
              <a:rPr lang="en-PH" smtClean="0"/>
              <a:t>‹#›</a:t>
            </a:fld>
            <a:endParaRPr lang="en-PH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4549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43F5-B34B-48E6-98BF-77A5DB434F27}" type="datetimeFigureOut">
              <a:rPr lang="en-PH" smtClean="0"/>
              <a:t>12/04/2022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3EDDAEA-365A-46E6-BB21-C7A821415A7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54852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43F5-B34B-48E6-98BF-77A5DB434F27}" type="datetimeFigureOut">
              <a:rPr lang="en-PH" smtClean="0"/>
              <a:t>12/04/2022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3EDDAEA-365A-46E6-BB21-C7A821415A7C}" type="slidenum">
              <a:rPr lang="en-PH" smtClean="0"/>
              <a:t>‹#›</a:t>
            </a:fld>
            <a:endParaRPr lang="en-PH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2087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43F5-B34B-48E6-98BF-77A5DB434F27}" type="datetimeFigureOut">
              <a:rPr lang="en-PH" smtClean="0"/>
              <a:t>12/04/2022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3EDDAEA-365A-46E6-BB21-C7A821415A7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56012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43F5-B34B-48E6-98BF-77A5DB434F27}" type="datetimeFigureOut">
              <a:rPr lang="en-PH" smtClean="0"/>
              <a:t>12/04/2022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DDAEA-365A-46E6-BB21-C7A821415A7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23410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43F5-B34B-48E6-98BF-77A5DB434F27}" type="datetimeFigureOut">
              <a:rPr lang="en-PH" smtClean="0"/>
              <a:t>12/04/2022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DDAEA-365A-46E6-BB21-C7A821415A7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03469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543F5-B34B-48E6-98BF-77A5DB434F27}" type="datetimeFigureOut">
              <a:rPr lang="en-PH" smtClean="0"/>
              <a:t>12/04/2022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3EDDAEA-365A-46E6-BB21-C7A821415A7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6368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2854" y="1202724"/>
            <a:ext cx="9144000" cy="1095633"/>
          </a:xfrm>
        </p:spPr>
        <p:txBody>
          <a:bodyPr>
            <a:normAutofit/>
          </a:bodyPr>
          <a:lstStyle/>
          <a:p>
            <a:r>
              <a:rPr lang="en-US" sz="1400" dirty="0" smtClean="0"/>
              <a:t>						</a:t>
            </a:r>
            <a:endParaRPr lang="en-PH" sz="14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1690148"/>
              </p:ext>
            </p:extLst>
          </p:nvPr>
        </p:nvGraphicFramePr>
        <p:xfrm>
          <a:off x="2431321" y="543697"/>
          <a:ext cx="8747425" cy="56841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3" imgW="5286274" imgH="2705193" progId="Excel.Sheet.12">
                  <p:embed/>
                </p:oleObj>
              </mc:Choice>
              <mc:Fallback>
                <p:oleObj name="Worksheet" r:id="rId3" imgW="5286274" imgH="270519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31321" y="543697"/>
                        <a:ext cx="8747425" cy="56841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972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9167963"/>
              </p:ext>
            </p:extLst>
          </p:nvPr>
        </p:nvGraphicFramePr>
        <p:xfrm>
          <a:off x="2092411" y="469558"/>
          <a:ext cx="8229600" cy="5420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Worksheet" r:id="rId3" imgW="4610085" imgH="1362128" progId="Excel.Sheet.12">
                  <p:embed/>
                </p:oleObj>
              </mc:Choice>
              <mc:Fallback>
                <p:oleObj name="Worksheet" r:id="rId3" imgW="4610085" imgH="136212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92411" y="469558"/>
                        <a:ext cx="8229600" cy="54204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960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46</TotalTime>
  <Words>0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Century Gothic</vt:lpstr>
      <vt:lpstr>Wingdings 3</vt:lpstr>
      <vt:lpstr>Wisp</vt:lpstr>
      <vt:lpstr>Microsoft Excel Worksheet</vt:lpstr>
      <vt:lpstr>  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nimd</dc:creator>
  <cp:lastModifiedBy>nimd</cp:lastModifiedBy>
  <cp:revision>3</cp:revision>
  <dcterms:created xsi:type="dcterms:W3CDTF">2022-04-12T06:37:23Z</dcterms:created>
  <dcterms:modified xsi:type="dcterms:W3CDTF">2022-04-12T07:23:32Z</dcterms:modified>
</cp:coreProperties>
</file>