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4" r:id="rId5"/>
    <p:sldId id="260" r:id="rId6"/>
    <p:sldId id="266" r:id="rId7"/>
    <p:sldId id="26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2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6E56-7D03-4602-AC30-EC839AF81AED}" type="datetimeFigureOut">
              <a:rPr lang="en-US" smtClean="0"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1F814-C32F-45CF-9554-2AF97866B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624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6E56-7D03-4602-AC30-EC839AF81AED}" type="datetimeFigureOut">
              <a:rPr lang="en-US" smtClean="0"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1F814-C32F-45CF-9554-2AF97866B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144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6E56-7D03-4602-AC30-EC839AF81AED}" type="datetimeFigureOut">
              <a:rPr lang="en-US" smtClean="0"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1F814-C32F-45CF-9554-2AF97866B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385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6E56-7D03-4602-AC30-EC839AF81AED}" type="datetimeFigureOut">
              <a:rPr lang="en-US" smtClean="0"/>
              <a:t>12/29/2022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1F814-C32F-45CF-9554-2AF97866B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032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6E56-7D03-4602-AC30-EC839AF81AED}" type="datetimeFigureOut">
              <a:rPr lang="en-US" smtClean="0"/>
              <a:t>12/29/2022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1F814-C32F-45CF-9554-2AF97866B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991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6E56-7D03-4602-AC30-EC839AF81AED}" type="datetimeFigureOut">
              <a:rPr lang="en-US" smtClean="0"/>
              <a:t>12/29/2022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1F814-C32F-45CF-9554-2AF97866B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333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6E56-7D03-4602-AC30-EC839AF81AED}" type="datetimeFigureOut">
              <a:rPr lang="en-US" smtClean="0"/>
              <a:t>12/29/2022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1F814-C32F-45CF-9554-2AF97866B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907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6E56-7D03-4602-AC30-EC839AF81AED}" type="datetimeFigureOut">
              <a:rPr lang="en-US" smtClean="0"/>
              <a:t>12/29/2022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1F814-C32F-45CF-9554-2AF97866B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889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6E56-7D03-4602-AC30-EC839AF81AED}" type="datetimeFigureOut">
              <a:rPr lang="en-US" smtClean="0"/>
              <a:t>12/29/2022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1F814-C32F-45CF-9554-2AF97866B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622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6E56-7D03-4602-AC30-EC839AF81AED}" type="datetimeFigureOut">
              <a:rPr lang="en-US" smtClean="0"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1F814-C32F-45CF-9554-2AF97866B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68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6E56-7D03-4602-AC30-EC839AF81AED}" type="datetimeFigureOut">
              <a:rPr lang="en-US" smtClean="0"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1F814-C32F-45CF-9554-2AF97866B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344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B6E56-7D03-4602-AC30-EC839AF81AED}" type="datetimeFigureOut">
              <a:rPr lang="en-US" smtClean="0"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1F814-C32F-45CF-9554-2AF97866B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478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="" xmlns:a16="http://schemas.microsoft.com/office/drawing/2014/main" id="{88B2D24F-AD2D-4F72-9605-C16C69C611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71584" y="1447436"/>
            <a:ext cx="3437792" cy="33300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PH" altLang="en-US"/>
              <a:t/>
            </a:r>
            <a:br>
              <a:rPr lang="en-PH" altLang="en-US"/>
            </a:br>
            <a:r>
              <a:rPr lang="en-PH" altLang="en-US"/>
              <a:t/>
            </a:r>
            <a:br>
              <a:rPr lang="en-PH" altLang="en-US"/>
            </a:br>
            <a:r>
              <a:rPr lang="en-PH" altLang="en-US"/>
              <a:t/>
            </a:r>
            <a:br>
              <a:rPr lang="en-PH" altLang="en-US"/>
            </a:br>
            <a:r>
              <a:rPr lang="en-PH" altLang="en-US"/>
              <a:t/>
            </a:r>
            <a:br>
              <a:rPr lang="en-PH" altLang="en-US"/>
            </a:br>
            <a:endParaRPr lang="en-PH" alt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B635B5E-871B-4E94-9C80-BDA18E734D1E}"/>
              </a:ext>
            </a:extLst>
          </p:cNvPr>
          <p:cNvSpPr/>
          <p:nvPr/>
        </p:nvSpPr>
        <p:spPr>
          <a:xfrm>
            <a:off x="1291916" y="2924944"/>
            <a:ext cx="9649072" cy="1331633"/>
          </a:xfrm>
          <a:prstGeom prst="rect">
            <a:avLst/>
          </a:prstGeom>
          <a:solidFill>
            <a:srgbClr val="0E5CA6">
              <a:alpha val="86000"/>
            </a:srgbClr>
          </a:solidFill>
          <a:ln>
            <a:solidFill>
              <a:srgbClr val="66FFC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11" name="Text Box 5">
            <a:extLst>
              <a:ext uri="{FF2B5EF4-FFF2-40B4-BE49-F238E27FC236}">
                <a16:creationId xmlns="" xmlns:a16="http://schemas.microsoft.com/office/drawing/2014/main" id="{FE47BAD1-50D4-43DA-8035-F042287B94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9408" y="3139496"/>
            <a:ext cx="7259851" cy="731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800" b="1" dirty="0">
                <a:solidFill>
                  <a:schemeClr val="bg1"/>
                </a:solidFill>
                <a:latin typeface="Rockwell Condensed" panose="02060603050405020104" pitchFamily="18" charset="0"/>
                <a:cs typeface="MV Boli" panose="02000500030200090000" pitchFamily="2" charset="0"/>
              </a:rPr>
              <a:t>DENR </a:t>
            </a:r>
            <a:r>
              <a:rPr lang="en-US" altLang="en-US" sz="4800" b="1" dirty="0" smtClean="0">
                <a:solidFill>
                  <a:schemeClr val="bg1"/>
                </a:solidFill>
                <a:latin typeface="Rockwell Condensed" panose="02060603050405020104" pitchFamily="18" charset="0"/>
                <a:cs typeface="MV Boli" panose="02000500030200090000" pitchFamily="2" charset="0"/>
              </a:rPr>
              <a:t>Region_</a:t>
            </a:r>
            <a:endParaRPr lang="en-US" altLang="en-US" sz="2800" dirty="0">
              <a:solidFill>
                <a:schemeClr val="bg1"/>
              </a:solidFill>
              <a:latin typeface="Rockwell Condensed" panose="020606030504050201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777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="" xmlns:a16="http://schemas.microsoft.com/office/drawing/2014/main" id="{88B2D24F-AD2D-4F72-9605-C16C69C611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71584" y="1447436"/>
            <a:ext cx="3437792" cy="33300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PH" altLang="en-US" dirty="0"/>
              <a:t/>
            </a:r>
            <a:br>
              <a:rPr lang="en-PH" altLang="en-US" dirty="0"/>
            </a:br>
            <a:r>
              <a:rPr lang="en-PH" altLang="en-US" dirty="0"/>
              <a:t/>
            </a:r>
            <a:br>
              <a:rPr lang="en-PH" altLang="en-US" dirty="0"/>
            </a:br>
            <a:r>
              <a:rPr lang="en-PH" altLang="en-US" dirty="0"/>
              <a:t/>
            </a:r>
            <a:br>
              <a:rPr lang="en-PH" altLang="en-US" dirty="0"/>
            </a:br>
            <a:r>
              <a:rPr lang="en-PH" altLang="en-US" dirty="0"/>
              <a:t/>
            </a:r>
            <a:br>
              <a:rPr lang="en-PH" altLang="en-US" dirty="0"/>
            </a:br>
            <a:endParaRPr lang="en-PH" alt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80B42761-99E5-4C51-8469-A6531C46EEBD}"/>
              </a:ext>
            </a:extLst>
          </p:cNvPr>
          <p:cNvSpPr/>
          <p:nvPr/>
        </p:nvSpPr>
        <p:spPr>
          <a:xfrm>
            <a:off x="4062538" y="2092179"/>
            <a:ext cx="3772678" cy="1057338"/>
          </a:xfrm>
          <a:prstGeom prst="rect">
            <a:avLst/>
          </a:prstGeom>
          <a:solidFill>
            <a:srgbClr val="0E5CA6">
              <a:alpha val="86000"/>
            </a:srgbClr>
          </a:solidFill>
          <a:ln>
            <a:solidFill>
              <a:srgbClr val="66FFC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12" name="Text Box 17">
            <a:extLst>
              <a:ext uri="{FF2B5EF4-FFF2-40B4-BE49-F238E27FC236}">
                <a16:creationId xmlns="" xmlns:a16="http://schemas.microsoft.com/office/drawing/2014/main" id="{5C277678-E885-4BD0-AD42-16D68B328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8860" y="2452220"/>
            <a:ext cx="4079796" cy="501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600" b="1" dirty="0">
              <a:solidFill>
                <a:schemeClr val="bg1"/>
              </a:solidFill>
            </a:endParaRPr>
          </a:p>
        </p:txBody>
      </p:sp>
      <p:sp>
        <p:nvSpPr>
          <p:cNvPr id="11" name="Text Box 5">
            <a:extLst>
              <a:ext uri="{FF2B5EF4-FFF2-40B4-BE49-F238E27FC236}">
                <a16:creationId xmlns="" xmlns:a16="http://schemas.microsoft.com/office/drawing/2014/main" id="{CB9D9ECF-E7C2-4C61-B5AB-D7882706D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0699" y="2128084"/>
            <a:ext cx="3936356" cy="510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 smtClean="0">
                <a:solidFill>
                  <a:schemeClr val="bg1"/>
                </a:solidFill>
                <a:cs typeface="MV Boli" panose="02000500030200090000" pitchFamily="2" charset="0"/>
              </a:rPr>
              <a:t>Name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chemeClr val="bg1"/>
                </a:solidFill>
                <a:latin typeface="Noetric"/>
                <a:cs typeface="MV Boli" panose="02000500030200090000" pitchFamily="2" charset="0"/>
              </a:rPr>
              <a:t>OIC Regional Executive Director, DENR Region _</a:t>
            </a:r>
            <a:endParaRPr lang="en-US" altLang="en-US" b="1" dirty="0" smtClean="0">
              <a:solidFill>
                <a:schemeClr val="bg1"/>
              </a:solidFill>
              <a:latin typeface="Noetric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200" dirty="0">
              <a:solidFill>
                <a:schemeClr val="bg1"/>
              </a:solidFill>
              <a:latin typeface="Rockwell Condensed" panose="020606030504050201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9194A349-A09D-4002-8BEE-3CC0C7492560}"/>
              </a:ext>
            </a:extLst>
          </p:cNvPr>
          <p:cNvSpPr/>
          <p:nvPr/>
        </p:nvSpPr>
        <p:spPr>
          <a:xfrm>
            <a:off x="7520455" y="4552082"/>
            <a:ext cx="3747291" cy="1195974"/>
          </a:xfrm>
          <a:prstGeom prst="rect">
            <a:avLst/>
          </a:prstGeom>
          <a:solidFill>
            <a:srgbClr val="0E5CA6">
              <a:alpha val="86000"/>
            </a:srgbClr>
          </a:solidFill>
          <a:ln>
            <a:solidFill>
              <a:srgbClr val="66FFC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26" name="Text Box 17">
            <a:extLst>
              <a:ext uri="{FF2B5EF4-FFF2-40B4-BE49-F238E27FC236}">
                <a16:creationId xmlns="" xmlns:a16="http://schemas.microsoft.com/office/drawing/2014/main" id="{56B70250-58C2-41A4-97F4-E1F65C1F14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0455" y="5129634"/>
            <a:ext cx="3803807" cy="53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ARD </a:t>
            </a:r>
            <a:r>
              <a:rPr lang="en-US" altLang="en-US" b="1" dirty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for TS, DENR </a:t>
            </a:r>
            <a:r>
              <a:rPr lang="en-US" altLang="en-US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Region__</a:t>
            </a:r>
            <a:endParaRPr lang="en-US" altLang="en-US" sz="1400" b="1" dirty="0">
              <a:solidFill>
                <a:schemeClr val="bg1"/>
              </a:solidFill>
            </a:endParaRPr>
          </a:p>
        </p:txBody>
      </p:sp>
      <p:sp>
        <p:nvSpPr>
          <p:cNvPr id="27" name="Text Box 5">
            <a:extLst>
              <a:ext uri="{FF2B5EF4-FFF2-40B4-BE49-F238E27FC236}">
                <a16:creationId xmlns="" xmlns:a16="http://schemas.microsoft.com/office/drawing/2014/main" id="{448B817B-F1E5-4F2A-A272-D827E3AAC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9376" y="4703174"/>
            <a:ext cx="3658371" cy="54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 smtClean="0">
                <a:solidFill>
                  <a:schemeClr val="bg1"/>
                </a:solidFill>
                <a:latin typeface="Rockwell Condensed" panose="02060603050405020104" pitchFamily="18" charset="0"/>
                <a:cs typeface="MV Boli" panose="02000500030200090000" pitchFamily="2" charset="0"/>
              </a:rPr>
              <a:t>Name</a:t>
            </a:r>
            <a:endParaRPr lang="en-US" altLang="en-US" sz="1200" dirty="0">
              <a:solidFill>
                <a:schemeClr val="bg1"/>
              </a:solidFill>
              <a:latin typeface="Rockwell Condensed" panose="020606030504050201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034C2390-76F2-414B-9EED-7A453FD98E71}"/>
              </a:ext>
            </a:extLst>
          </p:cNvPr>
          <p:cNvSpPr/>
          <p:nvPr/>
        </p:nvSpPr>
        <p:spPr>
          <a:xfrm>
            <a:off x="629134" y="4554271"/>
            <a:ext cx="3749040" cy="1197864"/>
          </a:xfrm>
          <a:prstGeom prst="rect">
            <a:avLst/>
          </a:prstGeom>
          <a:solidFill>
            <a:srgbClr val="0E5CA6">
              <a:alpha val="86000"/>
            </a:srgbClr>
          </a:solidFill>
          <a:ln>
            <a:solidFill>
              <a:srgbClr val="66FFC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29" name="Text Box 17">
            <a:extLst>
              <a:ext uri="{FF2B5EF4-FFF2-40B4-BE49-F238E27FC236}">
                <a16:creationId xmlns="" xmlns:a16="http://schemas.microsoft.com/office/drawing/2014/main" id="{D2132D57-54A1-4C5F-946E-0613A56B6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133" y="5096307"/>
            <a:ext cx="3713222" cy="426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ARD for MS, DENR Region__</a:t>
            </a:r>
            <a:endParaRPr lang="en-US" altLang="en-US" sz="1400" b="1" dirty="0">
              <a:solidFill>
                <a:schemeClr val="bg1"/>
              </a:solidFill>
            </a:endParaRPr>
          </a:p>
        </p:txBody>
      </p:sp>
      <p:sp>
        <p:nvSpPr>
          <p:cNvPr id="30" name="Text Box 5">
            <a:extLst>
              <a:ext uri="{FF2B5EF4-FFF2-40B4-BE49-F238E27FC236}">
                <a16:creationId xmlns="" xmlns:a16="http://schemas.microsoft.com/office/drawing/2014/main" id="{50F0B760-FBE3-4238-8984-28EC433A7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623" y="4700173"/>
            <a:ext cx="3591881" cy="54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 smtClean="0">
                <a:solidFill>
                  <a:schemeClr val="bg1"/>
                </a:solidFill>
                <a:latin typeface="Rockwell Condensed" panose="02060603050405020104" pitchFamily="18" charset="0"/>
                <a:cs typeface="MV Boli" panose="02000500030200090000" pitchFamily="2" charset="0"/>
              </a:rPr>
              <a:t>Name</a:t>
            </a:r>
            <a:endParaRPr lang="en-US" altLang="en-US" sz="1200" dirty="0">
              <a:solidFill>
                <a:schemeClr val="bg1"/>
              </a:solidFill>
              <a:latin typeface="Rockwell Condensed" panose="020606030504050201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5732" y="2720422"/>
            <a:ext cx="2249424" cy="1828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Photo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4839257" y="263379"/>
            <a:ext cx="2249424" cy="1828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Photo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8269388" y="2720422"/>
            <a:ext cx="2249424" cy="1828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Photo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730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C8B9D6BA-CE2B-47BA-B15F-4BC99FBE12C5}"/>
              </a:ext>
            </a:extLst>
          </p:cNvPr>
          <p:cNvSpPr/>
          <p:nvPr/>
        </p:nvSpPr>
        <p:spPr>
          <a:xfrm>
            <a:off x="4667526" y="2732770"/>
            <a:ext cx="3228243" cy="886038"/>
          </a:xfrm>
          <a:prstGeom prst="rect">
            <a:avLst/>
          </a:prstGeom>
          <a:solidFill>
            <a:srgbClr val="0E5CA6">
              <a:alpha val="86000"/>
            </a:srgbClr>
          </a:solidFill>
          <a:ln>
            <a:solidFill>
              <a:srgbClr val="66FFC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400" dirty="0"/>
          </a:p>
        </p:txBody>
      </p:sp>
      <p:sp>
        <p:nvSpPr>
          <p:cNvPr id="30" name="Text Box 17">
            <a:extLst>
              <a:ext uri="{FF2B5EF4-FFF2-40B4-BE49-F238E27FC236}">
                <a16:creationId xmlns="" xmlns:a16="http://schemas.microsoft.com/office/drawing/2014/main" id="{311B1260-B45D-4904-AB81-5F48AC8F8A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7046" y="3170688"/>
            <a:ext cx="3084127" cy="53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RD for Mines, MGB </a:t>
            </a: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Region__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sp>
        <p:nvSpPr>
          <p:cNvPr id="31" name="Text Box 5">
            <a:extLst>
              <a:ext uri="{FF2B5EF4-FFF2-40B4-BE49-F238E27FC236}">
                <a16:creationId xmlns="" xmlns:a16="http://schemas.microsoft.com/office/drawing/2014/main" id="{6E8C40DF-0DF8-4C6B-BDC9-7861EA992A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4191" y="2847927"/>
            <a:ext cx="2609836" cy="322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chemeClr val="bg1"/>
                </a:solidFill>
                <a:latin typeface="Rockwell Condensed" panose="02060603050405020104" pitchFamily="18" charset="0"/>
                <a:cs typeface="MV Boli" panose="02000500030200090000" pitchFamily="2" charset="0"/>
              </a:rPr>
              <a:t>Name</a:t>
            </a:r>
            <a:endParaRPr lang="en-US" altLang="en-US" sz="1050" dirty="0">
              <a:solidFill>
                <a:schemeClr val="bg1"/>
              </a:solidFill>
              <a:latin typeface="Rockwell Condensed" panose="020606030504050201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0F7648BD-B2A9-4E3A-B1E3-CB54F97395B6}"/>
              </a:ext>
            </a:extLst>
          </p:cNvPr>
          <p:cNvSpPr/>
          <p:nvPr/>
        </p:nvSpPr>
        <p:spPr>
          <a:xfrm>
            <a:off x="1064661" y="4516417"/>
            <a:ext cx="3486026" cy="994495"/>
          </a:xfrm>
          <a:prstGeom prst="rect">
            <a:avLst/>
          </a:prstGeom>
          <a:solidFill>
            <a:srgbClr val="0E5CA6">
              <a:alpha val="86000"/>
            </a:srgbClr>
          </a:solidFill>
          <a:ln>
            <a:solidFill>
              <a:srgbClr val="66FFC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400" dirty="0"/>
          </a:p>
        </p:txBody>
      </p:sp>
      <p:sp>
        <p:nvSpPr>
          <p:cNvPr id="19" name="Text Box 17">
            <a:extLst>
              <a:ext uri="{FF2B5EF4-FFF2-40B4-BE49-F238E27FC236}">
                <a16:creationId xmlns="" xmlns:a16="http://schemas.microsoft.com/office/drawing/2014/main" id="{36B1EE07-424E-48B3-AA79-F7DC834C41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8932" y="4900176"/>
            <a:ext cx="3395956" cy="48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ARD for Special Concerns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Region </a:t>
            </a: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__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sp>
        <p:nvSpPr>
          <p:cNvPr id="20" name="Text Box 5">
            <a:extLst>
              <a:ext uri="{FF2B5EF4-FFF2-40B4-BE49-F238E27FC236}">
                <a16:creationId xmlns="" xmlns:a16="http://schemas.microsoft.com/office/drawing/2014/main" id="{0F5439B2-B909-4CB9-B4E0-B09617D52E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6019" y="4611222"/>
            <a:ext cx="2609836" cy="322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chemeClr val="bg1"/>
                </a:solidFill>
                <a:latin typeface="Rockwell Condensed" panose="02060603050405020104" pitchFamily="18" charset="0"/>
                <a:cs typeface="MV Boli" panose="02000500030200090000" pitchFamily="2" charset="0"/>
              </a:rPr>
              <a:t>Name</a:t>
            </a:r>
            <a:endParaRPr lang="en-US" altLang="en-US" sz="1050" dirty="0">
              <a:solidFill>
                <a:schemeClr val="bg1"/>
              </a:solidFill>
              <a:latin typeface="Rockwell Condensed" panose="020606030504050201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56935" y="857747"/>
            <a:ext cx="2249424" cy="1828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Photo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674189" y="2704408"/>
            <a:ext cx="2249424" cy="1828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Photo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C8B9D6BA-CE2B-47BA-B15F-4BC99FBE12C5}"/>
              </a:ext>
            </a:extLst>
          </p:cNvPr>
          <p:cNvSpPr/>
          <p:nvPr/>
        </p:nvSpPr>
        <p:spPr>
          <a:xfrm>
            <a:off x="8038318" y="4657444"/>
            <a:ext cx="3307969" cy="1009259"/>
          </a:xfrm>
          <a:prstGeom prst="rect">
            <a:avLst/>
          </a:prstGeom>
          <a:solidFill>
            <a:srgbClr val="0E5CA6">
              <a:alpha val="86000"/>
            </a:srgbClr>
          </a:solidFill>
          <a:ln>
            <a:solidFill>
              <a:srgbClr val="66FFC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400" dirty="0"/>
          </a:p>
        </p:txBody>
      </p:sp>
      <p:sp>
        <p:nvSpPr>
          <p:cNvPr id="27" name="Text Box 17">
            <a:extLst>
              <a:ext uri="{FF2B5EF4-FFF2-40B4-BE49-F238E27FC236}">
                <a16:creationId xmlns="" xmlns:a16="http://schemas.microsoft.com/office/drawing/2014/main" id="{311B1260-B45D-4904-AB81-5F48AC8F8A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8317" y="5086266"/>
            <a:ext cx="3307970" cy="53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RD for 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NEOTERIC"/>
                <a:cs typeface="MV Boli" panose="02000500030200090000" pitchFamily="2" charset="0"/>
              </a:rPr>
              <a:t>Environment</a:t>
            </a:r>
            <a:r>
              <a:rPr lang="en-US" altLang="en-US" sz="1600" dirty="0" smtClean="0">
                <a:solidFill>
                  <a:schemeClr val="bg1"/>
                </a:solidFill>
                <a:latin typeface="NEOTERIC"/>
              </a:rPr>
              <a:t>,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EMB Region __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sp>
        <p:nvSpPr>
          <p:cNvPr id="28" name="Text Box 5">
            <a:extLst>
              <a:ext uri="{FF2B5EF4-FFF2-40B4-BE49-F238E27FC236}">
                <a16:creationId xmlns="" xmlns:a16="http://schemas.microsoft.com/office/drawing/2014/main" id="{6E8C40DF-0DF8-4C6B-BDC9-7861EA992A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7384" y="4772602"/>
            <a:ext cx="2609836" cy="322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chemeClr val="bg1"/>
                </a:solidFill>
                <a:latin typeface="Rockwell Condensed" panose="02060603050405020104" pitchFamily="18" charset="0"/>
                <a:cs typeface="MV Boli" panose="02000500030200090000" pitchFamily="2" charset="0"/>
              </a:rPr>
              <a:t>Name</a:t>
            </a:r>
            <a:endParaRPr lang="en-US" altLang="en-US" sz="1050" dirty="0">
              <a:solidFill>
                <a:schemeClr val="bg1"/>
              </a:solidFill>
              <a:latin typeface="Rockwell Condensed" panose="020606030504050201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639682" y="2828644"/>
            <a:ext cx="2249424" cy="1828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Photo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036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F6AFBDA8-7D2A-4AF5-9BD7-4E623ECB0AF4}"/>
              </a:ext>
            </a:extLst>
          </p:cNvPr>
          <p:cNvSpPr/>
          <p:nvPr/>
        </p:nvSpPr>
        <p:spPr>
          <a:xfrm>
            <a:off x="1590755" y="2332052"/>
            <a:ext cx="2614916" cy="1000597"/>
          </a:xfrm>
          <a:prstGeom prst="rect">
            <a:avLst/>
          </a:prstGeom>
          <a:solidFill>
            <a:srgbClr val="0E5CA6">
              <a:alpha val="86000"/>
            </a:srgbClr>
          </a:solidFill>
          <a:ln>
            <a:solidFill>
              <a:srgbClr val="66FFC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400" dirty="0"/>
          </a:p>
        </p:txBody>
      </p:sp>
      <p:sp>
        <p:nvSpPr>
          <p:cNvPr id="26" name="Text Box 17">
            <a:extLst>
              <a:ext uri="{FF2B5EF4-FFF2-40B4-BE49-F238E27FC236}">
                <a16:creationId xmlns="" xmlns:a16="http://schemas.microsoft.com/office/drawing/2014/main" id="{D9DA7D84-82F3-414C-B75F-F33D7A1E2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2578" y="2726283"/>
            <a:ext cx="2614215" cy="377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PENRO, Negros Occidental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sp>
        <p:nvSpPr>
          <p:cNvPr id="27" name="Text Box 5">
            <a:extLst>
              <a:ext uri="{FF2B5EF4-FFF2-40B4-BE49-F238E27FC236}">
                <a16:creationId xmlns="" xmlns:a16="http://schemas.microsoft.com/office/drawing/2014/main" id="{66334AA9-8B16-445B-BC9D-C9261F2BC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5663" y="2383467"/>
            <a:ext cx="2450613" cy="29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chemeClr val="bg1"/>
                </a:solidFill>
                <a:cs typeface="MV Boli" panose="02000500030200090000" pitchFamily="2" charset="0"/>
              </a:rPr>
              <a:t>Name</a:t>
            </a:r>
            <a:endParaRPr lang="en-US" altLang="en-US" sz="1050" dirty="0">
              <a:solidFill>
                <a:schemeClr val="bg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37F0CF3D-3EC0-425D-BDBD-199310B92AB7}"/>
              </a:ext>
            </a:extLst>
          </p:cNvPr>
          <p:cNvSpPr/>
          <p:nvPr/>
        </p:nvSpPr>
        <p:spPr>
          <a:xfrm>
            <a:off x="4702630" y="2340310"/>
            <a:ext cx="2360451" cy="953058"/>
          </a:xfrm>
          <a:prstGeom prst="rect">
            <a:avLst/>
          </a:prstGeom>
          <a:solidFill>
            <a:srgbClr val="0E5CA6">
              <a:alpha val="86000"/>
            </a:srgbClr>
          </a:solidFill>
          <a:ln>
            <a:solidFill>
              <a:srgbClr val="66FFC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400" dirty="0"/>
          </a:p>
        </p:txBody>
      </p:sp>
      <p:sp>
        <p:nvSpPr>
          <p:cNvPr id="31" name="Text Box 17">
            <a:extLst>
              <a:ext uri="{FF2B5EF4-FFF2-40B4-BE49-F238E27FC236}">
                <a16:creationId xmlns="" xmlns:a16="http://schemas.microsoft.com/office/drawing/2014/main" id="{B7B4CB9B-8790-498D-9D81-DE4AB2E97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2630" y="2770442"/>
            <a:ext cx="2287405" cy="348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PENRO, </a:t>
            </a:r>
            <a:r>
              <a:rPr lang="en-US" altLang="en-US" sz="1600" b="1" dirty="0" err="1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Guimaras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sp>
        <p:nvSpPr>
          <p:cNvPr id="41" name="Text Box 5">
            <a:extLst>
              <a:ext uri="{FF2B5EF4-FFF2-40B4-BE49-F238E27FC236}">
                <a16:creationId xmlns="" xmlns:a16="http://schemas.microsoft.com/office/drawing/2014/main" id="{A19F91EB-8A4C-46DE-AB9D-0BFDAC6D0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5632" y="5445225"/>
            <a:ext cx="2350489" cy="29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chemeClr val="bg1"/>
                </a:solidFill>
                <a:latin typeface="Rockwell Condensed" panose="02060603050405020104" pitchFamily="18" charset="0"/>
                <a:cs typeface="MV Boli" panose="02000500030200090000" pitchFamily="2" charset="0"/>
              </a:rPr>
              <a:t>MERLENE B. ABORKA</a:t>
            </a:r>
            <a:endParaRPr lang="en-US" altLang="en-US" sz="1050" dirty="0">
              <a:solidFill>
                <a:schemeClr val="bg1"/>
              </a:solidFill>
              <a:latin typeface="Rockwell Condensed" panose="02060603050405020104" pitchFamily="18" charset="0"/>
            </a:endParaRPr>
          </a:p>
        </p:txBody>
      </p:sp>
      <p:sp>
        <p:nvSpPr>
          <p:cNvPr id="45" name="Text Box 5">
            <a:extLst>
              <a:ext uri="{FF2B5EF4-FFF2-40B4-BE49-F238E27FC236}">
                <a16:creationId xmlns="" xmlns:a16="http://schemas.microsoft.com/office/drawing/2014/main" id="{66334AA9-8B16-445B-BC9D-C9261F2BC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4653" y="2416958"/>
            <a:ext cx="2450613" cy="29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chemeClr val="bg1"/>
                </a:solidFill>
                <a:cs typeface="MV Boli" panose="02000500030200090000" pitchFamily="2" charset="0"/>
              </a:rPr>
              <a:t>Name</a:t>
            </a:r>
            <a:endParaRPr lang="en-US" altLang="en-US" sz="1050" dirty="0">
              <a:solidFill>
                <a:schemeClr val="bg1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="" xmlns:a16="http://schemas.microsoft.com/office/drawing/2014/main" id="{37F0CF3D-3EC0-425D-BDBD-199310B92AB7}"/>
              </a:ext>
            </a:extLst>
          </p:cNvPr>
          <p:cNvSpPr/>
          <p:nvPr/>
        </p:nvSpPr>
        <p:spPr>
          <a:xfrm>
            <a:off x="7837821" y="2332052"/>
            <a:ext cx="2360451" cy="953058"/>
          </a:xfrm>
          <a:prstGeom prst="rect">
            <a:avLst/>
          </a:prstGeom>
          <a:solidFill>
            <a:srgbClr val="0E5CA6">
              <a:alpha val="86000"/>
            </a:srgbClr>
          </a:solidFill>
          <a:ln>
            <a:solidFill>
              <a:srgbClr val="66FFC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400" dirty="0"/>
          </a:p>
        </p:txBody>
      </p:sp>
      <p:sp>
        <p:nvSpPr>
          <p:cNvPr id="47" name="Text Box 17">
            <a:extLst>
              <a:ext uri="{FF2B5EF4-FFF2-40B4-BE49-F238E27FC236}">
                <a16:creationId xmlns="" xmlns:a16="http://schemas.microsoft.com/office/drawing/2014/main" id="{B7B4CB9B-8790-498D-9D81-DE4AB2E97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7821" y="2762184"/>
            <a:ext cx="2287405" cy="348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PENRO, </a:t>
            </a: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Iloilo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sp>
        <p:nvSpPr>
          <p:cNvPr id="48" name="Text Box 5">
            <a:extLst>
              <a:ext uri="{FF2B5EF4-FFF2-40B4-BE49-F238E27FC236}">
                <a16:creationId xmlns="" xmlns:a16="http://schemas.microsoft.com/office/drawing/2014/main" id="{66334AA9-8B16-445B-BC9D-C9261F2BC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9844" y="2408700"/>
            <a:ext cx="2450613" cy="29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chemeClr val="bg1"/>
                </a:solidFill>
                <a:cs typeface="MV Boli" panose="02000500030200090000" pitchFamily="2" charset="0"/>
              </a:rPr>
              <a:t>Name</a:t>
            </a:r>
            <a:endParaRPr lang="en-US" altLang="en-US" sz="1050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161284" y="806001"/>
            <a:ext cx="159213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Photo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5050266" y="796573"/>
            <a:ext cx="159213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Photo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8314371" y="757385"/>
            <a:ext cx="159213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Photo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="" xmlns:a16="http://schemas.microsoft.com/office/drawing/2014/main" id="{F6AFBDA8-7D2A-4AF5-9BD7-4E623ECB0AF4}"/>
              </a:ext>
            </a:extLst>
          </p:cNvPr>
          <p:cNvSpPr/>
          <p:nvPr/>
        </p:nvSpPr>
        <p:spPr>
          <a:xfrm>
            <a:off x="1719316" y="5485230"/>
            <a:ext cx="2614916" cy="1000597"/>
          </a:xfrm>
          <a:prstGeom prst="rect">
            <a:avLst/>
          </a:prstGeom>
          <a:solidFill>
            <a:srgbClr val="0E5CA6">
              <a:alpha val="86000"/>
            </a:srgbClr>
          </a:solidFill>
          <a:ln>
            <a:solidFill>
              <a:srgbClr val="66FFC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400" dirty="0"/>
          </a:p>
        </p:txBody>
      </p:sp>
      <p:sp>
        <p:nvSpPr>
          <p:cNvPr id="53" name="Text Box 17">
            <a:extLst>
              <a:ext uri="{FF2B5EF4-FFF2-40B4-BE49-F238E27FC236}">
                <a16:creationId xmlns="" xmlns:a16="http://schemas.microsoft.com/office/drawing/2014/main" id="{D9DA7D84-82F3-414C-B75F-F33D7A1E2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139" y="5879461"/>
            <a:ext cx="2614215" cy="377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OIC PENRO</a:t>
            </a:r>
            <a:r>
              <a:rPr lang="en-US" altLang="en-US" sz="1600" b="1" dirty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, </a:t>
            </a: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__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sp>
        <p:nvSpPr>
          <p:cNvPr id="54" name="Text Box 5">
            <a:extLst>
              <a:ext uri="{FF2B5EF4-FFF2-40B4-BE49-F238E27FC236}">
                <a16:creationId xmlns="" xmlns:a16="http://schemas.microsoft.com/office/drawing/2014/main" id="{66334AA9-8B16-445B-BC9D-C9261F2BC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224" y="5536645"/>
            <a:ext cx="2450613" cy="29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chemeClr val="bg1"/>
                </a:solidFill>
                <a:cs typeface="MV Boli" panose="02000500030200090000" pitchFamily="2" charset="0"/>
              </a:rPr>
              <a:t>Name</a:t>
            </a:r>
            <a:endParaRPr lang="en-US" altLang="en-US" sz="1050" dirty="0">
              <a:solidFill>
                <a:schemeClr val="bg1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="" xmlns:a16="http://schemas.microsoft.com/office/drawing/2014/main" id="{37F0CF3D-3EC0-425D-BDBD-199310B92AB7}"/>
              </a:ext>
            </a:extLst>
          </p:cNvPr>
          <p:cNvSpPr/>
          <p:nvPr/>
        </p:nvSpPr>
        <p:spPr>
          <a:xfrm>
            <a:off x="4831191" y="5493488"/>
            <a:ext cx="2360451" cy="953058"/>
          </a:xfrm>
          <a:prstGeom prst="rect">
            <a:avLst/>
          </a:prstGeom>
          <a:solidFill>
            <a:srgbClr val="0E5CA6">
              <a:alpha val="86000"/>
            </a:srgbClr>
          </a:solidFill>
          <a:ln>
            <a:solidFill>
              <a:srgbClr val="66FFC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400" dirty="0"/>
          </a:p>
        </p:txBody>
      </p:sp>
      <p:sp>
        <p:nvSpPr>
          <p:cNvPr id="56" name="Text Box 17">
            <a:extLst>
              <a:ext uri="{FF2B5EF4-FFF2-40B4-BE49-F238E27FC236}">
                <a16:creationId xmlns="" xmlns:a16="http://schemas.microsoft.com/office/drawing/2014/main" id="{B7B4CB9B-8790-498D-9D81-DE4AB2E97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1191" y="5923620"/>
            <a:ext cx="2287405" cy="348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PENRO, </a:t>
            </a: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___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sp>
        <p:nvSpPr>
          <p:cNvPr id="57" name="Text Box 5">
            <a:extLst>
              <a:ext uri="{FF2B5EF4-FFF2-40B4-BE49-F238E27FC236}">
                <a16:creationId xmlns="" xmlns:a16="http://schemas.microsoft.com/office/drawing/2014/main" id="{66334AA9-8B16-445B-BC9D-C9261F2BC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3214" y="5570136"/>
            <a:ext cx="2450613" cy="29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chemeClr val="bg1"/>
                </a:solidFill>
                <a:cs typeface="MV Boli" panose="02000500030200090000" pitchFamily="2" charset="0"/>
              </a:rPr>
              <a:t>Name</a:t>
            </a:r>
            <a:endParaRPr lang="en-US" altLang="en-US" sz="1050" dirty="0">
              <a:solidFill>
                <a:schemeClr val="bg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="" xmlns:a16="http://schemas.microsoft.com/office/drawing/2014/main" id="{37F0CF3D-3EC0-425D-BDBD-199310B92AB7}"/>
              </a:ext>
            </a:extLst>
          </p:cNvPr>
          <p:cNvSpPr/>
          <p:nvPr/>
        </p:nvSpPr>
        <p:spPr>
          <a:xfrm>
            <a:off x="7966382" y="5485230"/>
            <a:ext cx="2360451" cy="953058"/>
          </a:xfrm>
          <a:prstGeom prst="rect">
            <a:avLst/>
          </a:prstGeom>
          <a:solidFill>
            <a:srgbClr val="0E5CA6">
              <a:alpha val="86000"/>
            </a:srgbClr>
          </a:solidFill>
          <a:ln>
            <a:solidFill>
              <a:srgbClr val="66FFC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400" dirty="0"/>
          </a:p>
        </p:txBody>
      </p:sp>
      <p:sp>
        <p:nvSpPr>
          <p:cNvPr id="59" name="Text Box 17">
            <a:extLst>
              <a:ext uri="{FF2B5EF4-FFF2-40B4-BE49-F238E27FC236}">
                <a16:creationId xmlns="" xmlns:a16="http://schemas.microsoft.com/office/drawing/2014/main" id="{B7B4CB9B-8790-498D-9D81-DE4AB2E97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6382" y="5915362"/>
            <a:ext cx="2287405" cy="348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PENRO, </a:t>
            </a: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__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sp>
        <p:nvSpPr>
          <p:cNvPr id="60" name="Text Box 5">
            <a:extLst>
              <a:ext uri="{FF2B5EF4-FFF2-40B4-BE49-F238E27FC236}">
                <a16:creationId xmlns="" xmlns:a16="http://schemas.microsoft.com/office/drawing/2014/main" id="{66334AA9-8B16-445B-BC9D-C9261F2BC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8405" y="5561878"/>
            <a:ext cx="2450613" cy="29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chemeClr val="bg1"/>
                </a:solidFill>
                <a:cs typeface="MV Boli" panose="02000500030200090000" pitchFamily="2" charset="0"/>
              </a:rPr>
              <a:t>Name</a:t>
            </a:r>
            <a:endParaRPr lang="en-US" altLang="en-US" sz="1050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178827" y="3949751"/>
            <a:ext cx="159213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Photo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8442932" y="3910563"/>
            <a:ext cx="159213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Photo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2230708" y="3917471"/>
            <a:ext cx="159213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Photo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216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F6AFBDA8-7D2A-4AF5-9BD7-4E623ECB0AF4}"/>
              </a:ext>
            </a:extLst>
          </p:cNvPr>
          <p:cNvSpPr/>
          <p:nvPr/>
        </p:nvSpPr>
        <p:spPr>
          <a:xfrm>
            <a:off x="1590755" y="2332052"/>
            <a:ext cx="2614916" cy="1000597"/>
          </a:xfrm>
          <a:prstGeom prst="rect">
            <a:avLst/>
          </a:prstGeom>
          <a:solidFill>
            <a:srgbClr val="0E5CA6">
              <a:alpha val="86000"/>
            </a:srgbClr>
          </a:solidFill>
          <a:ln>
            <a:solidFill>
              <a:srgbClr val="66FFC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400" dirty="0"/>
          </a:p>
        </p:txBody>
      </p:sp>
      <p:sp>
        <p:nvSpPr>
          <p:cNvPr id="26" name="Text Box 17">
            <a:extLst>
              <a:ext uri="{FF2B5EF4-FFF2-40B4-BE49-F238E27FC236}">
                <a16:creationId xmlns="" xmlns:a16="http://schemas.microsoft.com/office/drawing/2014/main" id="{D9DA7D84-82F3-414C-B75F-F33D7A1E2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8293" y="2763048"/>
            <a:ext cx="2614215" cy="377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OIC CENRO, </a:t>
            </a:r>
            <a:r>
              <a:rPr lang="en-US" altLang="en-US" sz="1600" b="1" dirty="0" err="1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Boracay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sp>
        <p:nvSpPr>
          <p:cNvPr id="27" name="Text Box 5">
            <a:extLst>
              <a:ext uri="{FF2B5EF4-FFF2-40B4-BE49-F238E27FC236}">
                <a16:creationId xmlns="" xmlns:a16="http://schemas.microsoft.com/office/drawing/2014/main" id="{66334AA9-8B16-445B-BC9D-C9261F2BC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5663" y="2383467"/>
            <a:ext cx="2450613" cy="29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chemeClr val="bg1"/>
                </a:solidFill>
                <a:cs typeface="MV Boli" panose="02000500030200090000" pitchFamily="2" charset="0"/>
              </a:rPr>
              <a:t>Name</a:t>
            </a:r>
            <a:endParaRPr lang="en-US" altLang="en-US" sz="1050" dirty="0">
              <a:solidFill>
                <a:schemeClr val="bg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37F0CF3D-3EC0-425D-BDBD-199310B92AB7}"/>
              </a:ext>
            </a:extLst>
          </p:cNvPr>
          <p:cNvSpPr/>
          <p:nvPr/>
        </p:nvSpPr>
        <p:spPr>
          <a:xfrm>
            <a:off x="4702630" y="2340309"/>
            <a:ext cx="2450613" cy="992339"/>
          </a:xfrm>
          <a:prstGeom prst="rect">
            <a:avLst/>
          </a:prstGeom>
          <a:solidFill>
            <a:srgbClr val="0E5CA6">
              <a:alpha val="86000"/>
            </a:srgbClr>
          </a:solidFill>
          <a:ln>
            <a:solidFill>
              <a:srgbClr val="66FFC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400" dirty="0"/>
          </a:p>
        </p:txBody>
      </p:sp>
      <p:sp>
        <p:nvSpPr>
          <p:cNvPr id="31" name="Text Box 17">
            <a:extLst>
              <a:ext uri="{FF2B5EF4-FFF2-40B4-BE49-F238E27FC236}">
                <a16:creationId xmlns="" xmlns:a16="http://schemas.microsoft.com/office/drawing/2014/main" id="{B7B4CB9B-8790-498D-9D81-DE4AB2E97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4653" y="2787699"/>
            <a:ext cx="2702732" cy="332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OIC CENRO, </a:t>
            </a:r>
            <a:r>
              <a:rPr lang="en-US" altLang="en-US" sz="1600" b="1" dirty="0" err="1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Mambusao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sp>
        <p:nvSpPr>
          <p:cNvPr id="41" name="Text Box 5">
            <a:extLst>
              <a:ext uri="{FF2B5EF4-FFF2-40B4-BE49-F238E27FC236}">
                <a16:creationId xmlns="" xmlns:a16="http://schemas.microsoft.com/office/drawing/2014/main" id="{A19F91EB-8A4C-46DE-AB9D-0BFDAC6D0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5632" y="5445225"/>
            <a:ext cx="2350489" cy="29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chemeClr val="bg1"/>
                </a:solidFill>
                <a:latin typeface="Rockwell Condensed" panose="02060603050405020104" pitchFamily="18" charset="0"/>
                <a:cs typeface="MV Boli" panose="02000500030200090000" pitchFamily="2" charset="0"/>
              </a:rPr>
              <a:t>MERLENE B. ABORKA</a:t>
            </a:r>
            <a:endParaRPr lang="en-US" altLang="en-US" sz="1050" dirty="0">
              <a:solidFill>
                <a:schemeClr val="bg1"/>
              </a:solidFill>
              <a:latin typeface="Rockwell Condensed" panose="02060603050405020104" pitchFamily="18" charset="0"/>
            </a:endParaRPr>
          </a:p>
        </p:txBody>
      </p:sp>
      <p:sp>
        <p:nvSpPr>
          <p:cNvPr id="45" name="Text Box 5">
            <a:extLst>
              <a:ext uri="{FF2B5EF4-FFF2-40B4-BE49-F238E27FC236}">
                <a16:creationId xmlns="" xmlns:a16="http://schemas.microsoft.com/office/drawing/2014/main" id="{66334AA9-8B16-445B-BC9D-C9261F2BC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4653" y="2416958"/>
            <a:ext cx="2450613" cy="29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chemeClr val="bg1"/>
                </a:solidFill>
                <a:cs typeface="MV Boli" panose="02000500030200090000" pitchFamily="2" charset="0"/>
              </a:rPr>
              <a:t>Name</a:t>
            </a:r>
            <a:endParaRPr lang="en-US" altLang="en-US" sz="1050" dirty="0">
              <a:solidFill>
                <a:schemeClr val="bg1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="" xmlns:a16="http://schemas.microsoft.com/office/drawing/2014/main" id="{37F0CF3D-3EC0-425D-BDBD-199310B92AB7}"/>
              </a:ext>
            </a:extLst>
          </p:cNvPr>
          <p:cNvSpPr/>
          <p:nvPr/>
        </p:nvSpPr>
        <p:spPr>
          <a:xfrm>
            <a:off x="7837821" y="2332052"/>
            <a:ext cx="2360451" cy="953058"/>
          </a:xfrm>
          <a:prstGeom prst="rect">
            <a:avLst/>
          </a:prstGeom>
          <a:solidFill>
            <a:srgbClr val="0E5CA6">
              <a:alpha val="86000"/>
            </a:srgbClr>
          </a:solidFill>
          <a:ln>
            <a:solidFill>
              <a:srgbClr val="66FFC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400" dirty="0"/>
          </a:p>
        </p:txBody>
      </p:sp>
      <p:sp>
        <p:nvSpPr>
          <p:cNvPr id="47" name="Text Box 17">
            <a:extLst>
              <a:ext uri="{FF2B5EF4-FFF2-40B4-BE49-F238E27FC236}">
                <a16:creationId xmlns="" xmlns:a16="http://schemas.microsoft.com/office/drawing/2014/main" id="{B7B4CB9B-8790-498D-9D81-DE4AB2E97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8405" y="2789625"/>
            <a:ext cx="2287405" cy="348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OIC CENRO</a:t>
            </a:r>
            <a:r>
              <a:rPr lang="en-US" altLang="en-US" sz="1600" b="1" dirty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, </a:t>
            </a:r>
            <a:r>
              <a:rPr lang="en-US" altLang="en-US" sz="1600" b="1" dirty="0" err="1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Culasi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sp>
        <p:nvSpPr>
          <p:cNvPr id="48" name="Text Box 5">
            <a:extLst>
              <a:ext uri="{FF2B5EF4-FFF2-40B4-BE49-F238E27FC236}">
                <a16:creationId xmlns="" xmlns:a16="http://schemas.microsoft.com/office/drawing/2014/main" id="{66334AA9-8B16-445B-BC9D-C9261F2BC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9844" y="2408700"/>
            <a:ext cx="2450613" cy="29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chemeClr val="bg1"/>
                </a:solidFill>
                <a:cs typeface="MV Boli" panose="02000500030200090000" pitchFamily="2" charset="0"/>
              </a:rPr>
              <a:t>Name</a:t>
            </a:r>
            <a:endParaRPr lang="en-US" altLang="en-US" sz="1050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161284" y="806001"/>
            <a:ext cx="159213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Photo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5050266" y="796573"/>
            <a:ext cx="159213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Photo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8314371" y="757385"/>
            <a:ext cx="159213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Photo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="" xmlns:a16="http://schemas.microsoft.com/office/drawing/2014/main" id="{F6AFBDA8-7D2A-4AF5-9BD7-4E623ECB0AF4}"/>
              </a:ext>
            </a:extLst>
          </p:cNvPr>
          <p:cNvSpPr/>
          <p:nvPr/>
        </p:nvSpPr>
        <p:spPr>
          <a:xfrm>
            <a:off x="1719316" y="5485230"/>
            <a:ext cx="2614916" cy="1000597"/>
          </a:xfrm>
          <a:prstGeom prst="rect">
            <a:avLst/>
          </a:prstGeom>
          <a:solidFill>
            <a:srgbClr val="0E5CA6">
              <a:alpha val="86000"/>
            </a:srgbClr>
          </a:solidFill>
          <a:ln>
            <a:solidFill>
              <a:srgbClr val="66FFC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400" dirty="0"/>
          </a:p>
        </p:txBody>
      </p:sp>
      <p:sp>
        <p:nvSpPr>
          <p:cNvPr id="53" name="Text Box 17">
            <a:extLst>
              <a:ext uri="{FF2B5EF4-FFF2-40B4-BE49-F238E27FC236}">
                <a16:creationId xmlns="" xmlns:a16="http://schemas.microsoft.com/office/drawing/2014/main" id="{D9DA7D84-82F3-414C-B75F-F33D7A1E2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8076" y="5959400"/>
            <a:ext cx="2614215" cy="377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C</a:t>
            </a: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ENRO</a:t>
            </a:r>
            <a:r>
              <a:rPr lang="en-US" altLang="en-US" sz="1600" b="1" dirty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, </a:t>
            </a: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___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sp>
        <p:nvSpPr>
          <p:cNvPr id="54" name="Text Box 5">
            <a:extLst>
              <a:ext uri="{FF2B5EF4-FFF2-40B4-BE49-F238E27FC236}">
                <a16:creationId xmlns="" xmlns:a16="http://schemas.microsoft.com/office/drawing/2014/main" id="{66334AA9-8B16-445B-BC9D-C9261F2BC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1466" y="5589743"/>
            <a:ext cx="2450613" cy="29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chemeClr val="bg1"/>
                </a:solidFill>
                <a:cs typeface="MV Boli" panose="02000500030200090000" pitchFamily="2" charset="0"/>
              </a:rPr>
              <a:t>Name</a:t>
            </a:r>
            <a:endParaRPr lang="en-US" altLang="en-US" sz="1050" dirty="0">
              <a:solidFill>
                <a:schemeClr val="bg1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="" xmlns:a16="http://schemas.microsoft.com/office/drawing/2014/main" id="{37F0CF3D-3EC0-425D-BDBD-199310B92AB7}"/>
              </a:ext>
            </a:extLst>
          </p:cNvPr>
          <p:cNvSpPr/>
          <p:nvPr/>
        </p:nvSpPr>
        <p:spPr>
          <a:xfrm>
            <a:off x="4831191" y="5493488"/>
            <a:ext cx="2360451" cy="953058"/>
          </a:xfrm>
          <a:prstGeom prst="rect">
            <a:avLst/>
          </a:prstGeom>
          <a:solidFill>
            <a:srgbClr val="0E5CA6">
              <a:alpha val="86000"/>
            </a:srgbClr>
          </a:solidFill>
          <a:ln>
            <a:solidFill>
              <a:srgbClr val="66FFC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400" dirty="0"/>
          </a:p>
        </p:txBody>
      </p:sp>
      <p:sp>
        <p:nvSpPr>
          <p:cNvPr id="56" name="Text Box 17">
            <a:extLst>
              <a:ext uri="{FF2B5EF4-FFF2-40B4-BE49-F238E27FC236}">
                <a16:creationId xmlns="" xmlns:a16="http://schemas.microsoft.com/office/drawing/2014/main" id="{B7B4CB9B-8790-498D-9D81-DE4AB2E97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5329" y="5874232"/>
            <a:ext cx="2287405" cy="348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C</a:t>
            </a: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ENRO</a:t>
            </a:r>
            <a:r>
              <a:rPr lang="en-US" altLang="en-US" sz="1600" b="1" dirty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, </a:t>
            </a: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_____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sp>
        <p:nvSpPr>
          <p:cNvPr id="57" name="Text Box 5">
            <a:extLst>
              <a:ext uri="{FF2B5EF4-FFF2-40B4-BE49-F238E27FC236}">
                <a16:creationId xmlns="" xmlns:a16="http://schemas.microsoft.com/office/drawing/2014/main" id="{66334AA9-8B16-445B-BC9D-C9261F2BC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3214" y="5570136"/>
            <a:ext cx="2450613" cy="29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chemeClr val="bg1"/>
                </a:solidFill>
                <a:cs typeface="MV Boli" panose="02000500030200090000" pitchFamily="2" charset="0"/>
              </a:rPr>
              <a:t>Name</a:t>
            </a:r>
            <a:endParaRPr lang="en-US" altLang="en-US" sz="1050" dirty="0">
              <a:solidFill>
                <a:schemeClr val="bg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="" xmlns:a16="http://schemas.microsoft.com/office/drawing/2014/main" id="{37F0CF3D-3EC0-425D-BDBD-199310B92AB7}"/>
              </a:ext>
            </a:extLst>
          </p:cNvPr>
          <p:cNvSpPr/>
          <p:nvPr/>
        </p:nvSpPr>
        <p:spPr>
          <a:xfrm>
            <a:off x="7966382" y="5485229"/>
            <a:ext cx="2488833" cy="1000597"/>
          </a:xfrm>
          <a:prstGeom prst="rect">
            <a:avLst/>
          </a:prstGeom>
          <a:solidFill>
            <a:srgbClr val="0E5CA6">
              <a:alpha val="86000"/>
            </a:srgbClr>
          </a:solidFill>
          <a:ln>
            <a:solidFill>
              <a:srgbClr val="66FFC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400" dirty="0"/>
          </a:p>
        </p:txBody>
      </p:sp>
      <p:sp>
        <p:nvSpPr>
          <p:cNvPr id="59" name="Text Box 17">
            <a:extLst>
              <a:ext uri="{FF2B5EF4-FFF2-40B4-BE49-F238E27FC236}">
                <a16:creationId xmlns="" xmlns:a16="http://schemas.microsoft.com/office/drawing/2014/main" id="{B7B4CB9B-8790-498D-9D81-DE4AB2E97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1613" y="5895975"/>
            <a:ext cx="2287405" cy="348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C</a:t>
            </a: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ENRO</a:t>
            </a:r>
            <a:r>
              <a:rPr lang="en-US" altLang="en-US" sz="1600" b="1" dirty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, </a:t>
            </a: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_____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sp>
        <p:nvSpPr>
          <p:cNvPr id="60" name="Text Box 5">
            <a:extLst>
              <a:ext uri="{FF2B5EF4-FFF2-40B4-BE49-F238E27FC236}">
                <a16:creationId xmlns="" xmlns:a16="http://schemas.microsoft.com/office/drawing/2014/main" id="{66334AA9-8B16-445B-BC9D-C9261F2BC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8405" y="5561878"/>
            <a:ext cx="2450613" cy="29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chemeClr val="bg1"/>
                </a:solidFill>
                <a:cs typeface="MV Boli" panose="02000500030200090000" pitchFamily="2" charset="0"/>
              </a:rPr>
              <a:t>Name</a:t>
            </a:r>
            <a:endParaRPr lang="en-US" altLang="en-US" sz="1050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178827" y="3949751"/>
            <a:ext cx="159213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Photo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8350541" y="3967897"/>
            <a:ext cx="159213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Photo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2230708" y="3917471"/>
            <a:ext cx="159213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Photo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433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F6AFBDA8-7D2A-4AF5-9BD7-4E623ECB0AF4}"/>
              </a:ext>
            </a:extLst>
          </p:cNvPr>
          <p:cNvSpPr/>
          <p:nvPr/>
        </p:nvSpPr>
        <p:spPr>
          <a:xfrm>
            <a:off x="1590755" y="2332052"/>
            <a:ext cx="2614916" cy="1000597"/>
          </a:xfrm>
          <a:prstGeom prst="rect">
            <a:avLst/>
          </a:prstGeom>
          <a:solidFill>
            <a:srgbClr val="0E5CA6">
              <a:alpha val="86000"/>
            </a:srgbClr>
          </a:solidFill>
          <a:ln>
            <a:solidFill>
              <a:srgbClr val="66FFC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400" dirty="0"/>
          </a:p>
        </p:txBody>
      </p:sp>
      <p:sp>
        <p:nvSpPr>
          <p:cNvPr id="26" name="Text Box 17">
            <a:extLst>
              <a:ext uri="{FF2B5EF4-FFF2-40B4-BE49-F238E27FC236}">
                <a16:creationId xmlns="" xmlns:a16="http://schemas.microsoft.com/office/drawing/2014/main" id="{D9DA7D84-82F3-414C-B75F-F33D7A1E2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8293" y="2763048"/>
            <a:ext cx="2614215" cy="377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OIC CENRO, </a:t>
            </a:r>
            <a:r>
              <a:rPr lang="en-US" altLang="en-US" sz="1600" b="1" dirty="0" err="1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Boracay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sp>
        <p:nvSpPr>
          <p:cNvPr id="27" name="Text Box 5">
            <a:extLst>
              <a:ext uri="{FF2B5EF4-FFF2-40B4-BE49-F238E27FC236}">
                <a16:creationId xmlns="" xmlns:a16="http://schemas.microsoft.com/office/drawing/2014/main" id="{66334AA9-8B16-445B-BC9D-C9261F2BC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5663" y="2383467"/>
            <a:ext cx="2450613" cy="29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chemeClr val="bg1"/>
                </a:solidFill>
                <a:cs typeface="MV Boli" panose="02000500030200090000" pitchFamily="2" charset="0"/>
              </a:rPr>
              <a:t>Name</a:t>
            </a:r>
            <a:endParaRPr lang="en-US" altLang="en-US" sz="1050" dirty="0">
              <a:solidFill>
                <a:schemeClr val="bg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37F0CF3D-3EC0-425D-BDBD-199310B92AB7}"/>
              </a:ext>
            </a:extLst>
          </p:cNvPr>
          <p:cNvSpPr/>
          <p:nvPr/>
        </p:nvSpPr>
        <p:spPr>
          <a:xfrm>
            <a:off x="4702630" y="2340309"/>
            <a:ext cx="2450613" cy="992339"/>
          </a:xfrm>
          <a:prstGeom prst="rect">
            <a:avLst/>
          </a:prstGeom>
          <a:solidFill>
            <a:srgbClr val="0E5CA6">
              <a:alpha val="86000"/>
            </a:srgbClr>
          </a:solidFill>
          <a:ln>
            <a:solidFill>
              <a:srgbClr val="66FFC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400" dirty="0"/>
          </a:p>
        </p:txBody>
      </p:sp>
      <p:sp>
        <p:nvSpPr>
          <p:cNvPr id="31" name="Text Box 17">
            <a:extLst>
              <a:ext uri="{FF2B5EF4-FFF2-40B4-BE49-F238E27FC236}">
                <a16:creationId xmlns="" xmlns:a16="http://schemas.microsoft.com/office/drawing/2014/main" id="{B7B4CB9B-8790-498D-9D81-DE4AB2E97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4653" y="2787699"/>
            <a:ext cx="2702732" cy="332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OIC CENRO, </a:t>
            </a:r>
            <a:r>
              <a:rPr lang="en-US" altLang="en-US" sz="1600" b="1" dirty="0" err="1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Mambusao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sp>
        <p:nvSpPr>
          <p:cNvPr id="41" name="Text Box 5">
            <a:extLst>
              <a:ext uri="{FF2B5EF4-FFF2-40B4-BE49-F238E27FC236}">
                <a16:creationId xmlns="" xmlns:a16="http://schemas.microsoft.com/office/drawing/2014/main" id="{A19F91EB-8A4C-46DE-AB9D-0BFDAC6D0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5632" y="5445225"/>
            <a:ext cx="2350489" cy="29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chemeClr val="bg1"/>
                </a:solidFill>
                <a:latin typeface="Rockwell Condensed" panose="02060603050405020104" pitchFamily="18" charset="0"/>
                <a:cs typeface="MV Boli" panose="02000500030200090000" pitchFamily="2" charset="0"/>
              </a:rPr>
              <a:t>MERLENE B. ABORKA</a:t>
            </a:r>
            <a:endParaRPr lang="en-US" altLang="en-US" sz="1050" dirty="0">
              <a:solidFill>
                <a:schemeClr val="bg1"/>
              </a:solidFill>
              <a:latin typeface="Rockwell Condensed" panose="02060603050405020104" pitchFamily="18" charset="0"/>
            </a:endParaRPr>
          </a:p>
        </p:txBody>
      </p:sp>
      <p:sp>
        <p:nvSpPr>
          <p:cNvPr id="45" name="Text Box 5">
            <a:extLst>
              <a:ext uri="{FF2B5EF4-FFF2-40B4-BE49-F238E27FC236}">
                <a16:creationId xmlns="" xmlns:a16="http://schemas.microsoft.com/office/drawing/2014/main" id="{66334AA9-8B16-445B-BC9D-C9261F2BC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4653" y="2416958"/>
            <a:ext cx="2450613" cy="29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chemeClr val="bg1"/>
                </a:solidFill>
                <a:cs typeface="MV Boli" panose="02000500030200090000" pitchFamily="2" charset="0"/>
              </a:rPr>
              <a:t>Name</a:t>
            </a:r>
            <a:endParaRPr lang="en-US" altLang="en-US" sz="1050" dirty="0">
              <a:solidFill>
                <a:schemeClr val="bg1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="" xmlns:a16="http://schemas.microsoft.com/office/drawing/2014/main" id="{37F0CF3D-3EC0-425D-BDBD-199310B92AB7}"/>
              </a:ext>
            </a:extLst>
          </p:cNvPr>
          <p:cNvSpPr/>
          <p:nvPr/>
        </p:nvSpPr>
        <p:spPr>
          <a:xfrm>
            <a:off x="7837821" y="2332052"/>
            <a:ext cx="2360451" cy="953058"/>
          </a:xfrm>
          <a:prstGeom prst="rect">
            <a:avLst/>
          </a:prstGeom>
          <a:solidFill>
            <a:srgbClr val="0E5CA6">
              <a:alpha val="86000"/>
            </a:srgbClr>
          </a:solidFill>
          <a:ln>
            <a:solidFill>
              <a:srgbClr val="66FFC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400" dirty="0"/>
          </a:p>
        </p:txBody>
      </p:sp>
      <p:sp>
        <p:nvSpPr>
          <p:cNvPr id="47" name="Text Box 17">
            <a:extLst>
              <a:ext uri="{FF2B5EF4-FFF2-40B4-BE49-F238E27FC236}">
                <a16:creationId xmlns="" xmlns:a16="http://schemas.microsoft.com/office/drawing/2014/main" id="{B7B4CB9B-8790-498D-9D81-DE4AB2E97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8405" y="2789625"/>
            <a:ext cx="2287405" cy="348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OIC CENRO</a:t>
            </a:r>
            <a:r>
              <a:rPr lang="en-US" altLang="en-US" sz="1600" b="1" dirty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, </a:t>
            </a:r>
            <a:r>
              <a:rPr lang="en-US" altLang="en-US" sz="1600" b="1" dirty="0" err="1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Culasi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sp>
        <p:nvSpPr>
          <p:cNvPr id="48" name="Text Box 5">
            <a:extLst>
              <a:ext uri="{FF2B5EF4-FFF2-40B4-BE49-F238E27FC236}">
                <a16:creationId xmlns="" xmlns:a16="http://schemas.microsoft.com/office/drawing/2014/main" id="{66334AA9-8B16-445B-BC9D-C9261F2BC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9844" y="2408700"/>
            <a:ext cx="2450613" cy="29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chemeClr val="bg1"/>
                </a:solidFill>
                <a:cs typeface="MV Boli" panose="02000500030200090000" pitchFamily="2" charset="0"/>
              </a:rPr>
              <a:t>Name</a:t>
            </a:r>
            <a:endParaRPr lang="en-US" altLang="en-US" sz="1050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161284" y="806001"/>
            <a:ext cx="159213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Photo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5050266" y="796573"/>
            <a:ext cx="159213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Photo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8314371" y="757385"/>
            <a:ext cx="159213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Photo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="" xmlns:a16="http://schemas.microsoft.com/office/drawing/2014/main" id="{F6AFBDA8-7D2A-4AF5-9BD7-4E623ECB0AF4}"/>
              </a:ext>
            </a:extLst>
          </p:cNvPr>
          <p:cNvSpPr/>
          <p:nvPr/>
        </p:nvSpPr>
        <p:spPr>
          <a:xfrm>
            <a:off x="1719316" y="5485230"/>
            <a:ext cx="2614916" cy="1000597"/>
          </a:xfrm>
          <a:prstGeom prst="rect">
            <a:avLst/>
          </a:prstGeom>
          <a:solidFill>
            <a:srgbClr val="0E5CA6">
              <a:alpha val="86000"/>
            </a:srgbClr>
          </a:solidFill>
          <a:ln>
            <a:solidFill>
              <a:srgbClr val="66FFC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400" dirty="0"/>
          </a:p>
        </p:txBody>
      </p:sp>
      <p:sp>
        <p:nvSpPr>
          <p:cNvPr id="53" name="Text Box 17">
            <a:extLst>
              <a:ext uri="{FF2B5EF4-FFF2-40B4-BE49-F238E27FC236}">
                <a16:creationId xmlns="" xmlns:a16="http://schemas.microsoft.com/office/drawing/2014/main" id="{D9DA7D84-82F3-414C-B75F-F33D7A1E2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8076" y="5959400"/>
            <a:ext cx="2614215" cy="377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C</a:t>
            </a: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ENRO</a:t>
            </a:r>
            <a:r>
              <a:rPr lang="en-US" altLang="en-US" sz="1600" b="1" dirty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, </a:t>
            </a: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___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sp>
        <p:nvSpPr>
          <p:cNvPr id="54" name="Text Box 5">
            <a:extLst>
              <a:ext uri="{FF2B5EF4-FFF2-40B4-BE49-F238E27FC236}">
                <a16:creationId xmlns="" xmlns:a16="http://schemas.microsoft.com/office/drawing/2014/main" id="{66334AA9-8B16-445B-BC9D-C9261F2BC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1466" y="5589743"/>
            <a:ext cx="2450613" cy="29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chemeClr val="bg1"/>
                </a:solidFill>
                <a:cs typeface="MV Boli" panose="02000500030200090000" pitchFamily="2" charset="0"/>
              </a:rPr>
              <a:t>Name</a:t>
            </a:r>
            <a:endParaRPr lang="en-US" altLang="en-US" sz="1050" dirty="0">
              <a:solidFill>
                <a:schemeClr val="bg1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="" xmlns:a16="http://schemas.microsoft.com/office/drawing/2014/main" id="{37F0CF3D-3EC0-425D-BDBD-199310B92AB7}"/>
              </a:ext>
            </a:extLst>
          </p:cNvPr>
          <p:cNvSpPr/>
          <p:nvPr/>
        </p:nvSpPr>
        <p:spPr>
          <a:xfrm>
            <a:off x="4831191" y="5493488"/>
            <a:ext cx="2360451" cy="953058"/>
          </a:xfrm>
          <a:prstGeom prst="rect">
            <a:avLst/>
          </a:prstGeom>
          <a:solidFill>
            <a:srgbClr val="0E5CA6">
              <a:alpha val="86000"/>
            </a:srgbClr>
          </a:solidFill>
          <a:ln>
            <a:solidFill>
              <a:srgbClr val="66FFC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400" dirty="0"/>
          </a:p>
        </p:txBody>
      </p:sp>
      <p:sp>
        <p:nvSpPr>
          <p:cNvPr id="56" name="Text Box 17">
            <a:extLst>
              <a:ext uri="{FF2B5EF4-FFF2-40B4-BE49-F238E27FC236}">
                <a16:creationId xmlns="" xmlns:a16="http://schemas.microsoft.com/office/drawing/2014/main" id="{B7B4CB9B-8790-498D-9D81-DE4AB2E97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5329" y="5874232"/>
            <a:ext cx="2287405" cy="348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C</a:t>
            </a: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ENRO</a:t>
            </a:r>
            <a:r>
              <a:rPr lang="en-US" altLang="en-US" sz="1600" b="1" dirty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, </a:t>
            </a: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_____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sp>
        <p:nvSpPr>
          <p:cNvPr id="57" name="Text Box 5">
            <a:extLst>
              <a:ext uri="{FF2B5EF4-FFF2-40B4-BE49-F238E27FC236}">
                <a16:creationId xmlns="" xmlns:a16="http://schemas.microsoft.com/office/drawing/2014/main" id="{66334AA9-8B16-445B-BC9D-C9261F2BC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3214" y="5570136"/>
            <a:ext cx="2450613" cy="29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chemeClr val="bg1"/>
                </a:solidFill>
                <a:cs typeface="MV Boli" panose="02000500030200090000" pitchFamily="2" charset="0"/>
              </a:rPr>
              <a:t>Name</a:t>
            </a:r>
            <a:endParaRPr lang="en-US" altLang="en-US" sz="1050" dirty="0">
              <a:solidFill>
                <a:schemeClr val="bg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="" xmlns:a16="http://schemas.microsoft.com/office/drawing/2014/main" id="{37F0CF3D-3EC0-425D-BDBD-199310B92AB7}"/>
              </a:ext>
            </a:extLst>
          </p:cNvPr>
          <p:cNvSpPr/>
          <p:nvPr/>
        </p:nvSpPr>
        <p:spPr>
          <a:xfrm>
            <a:off x="7966382" y="5485229"/>
            <a:ext cx="2488833" cy="1000597"/>
          </a:xfrm>
          <a:prstGeom prst="rect">
            <a:avLst/>
          </a:prstGeom>
          <a:solidFill>
            <a:srgbClr val="0E5CA6">
              <a:alpha val="86000"/>
            </a:srgbClr>
          </a:solidFill>
          <a:ln>
            <a:solidFill>
              <a:srgbClr val="66FFC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400" dirty="0"/>
          </a:p>
        </p:txBody>
      </p:sp>
      <p:sp>
        <p:nvSpPr>
          <p:cNvPr id="59" name="Text Box 17">
            <a:extLst>
              <a:ext uri="{FF2B5EF4-FFF2-40B4-BE49-F238E27FC236}">
                <a16:creationId xmlns="" xmlns:a16="http://schemas.microsoft.com/office/drawing/2014/main" id="{B7B4CB9B-8790-498D-9D81-DE4AB2E97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1613" y="5895975"/>
            <a:ext cx="2287405" cy="348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C</a:t>
            </a: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ENRO</a:t>
            </a:r>
            <a:r>
              <a:rPr lang="en-US" altLang="en-US" sz="1600" b="1" dirty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, </a:t>
            </a: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_____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sp>
        <p:nvSpPr>
          <p:cNvPr id="60" name="Text Box 5">
            <a:extLst>
              <a:ext uri="{FF2B5EF4-FFF2-40B4-BE49-F238E27FC236}">
                <a16:creationId xmlns="" xmlns:a16="http://schemas.microsoft.com/office/drawing/2014/main" id="{66334AA9-8B16-445B-BC9D-C9261F2BC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8405" y="5561878"/>
            <a:ext cx="2450613" cy="29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chemeClr val="bg1"/>
                </a:solidFill>
                <a:cs typeface="MV Boli" panose="02000500030200090000" pitchFamily="2" charset="0"/>
              </a:rPr>
              <a:t>Name</a:t>
            </a:r>
            <a:endParaRPr lang="en-US" altLang="en-US" sz="1050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178827" y="3949751"/>
            <a:ext cx="159213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Photo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8350541" y="3967897"/>
            <a:ext cx="159213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Photo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2230708" y="3917471"/>
            <a:ext cx="159213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Photo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926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F6AFBDA8-7D2A-4AF5-9BD7-4E623ECB0AF4}"/>
              </a:ext>
            </a:extLst>
          </p:cNvPr>
          <p:cNvSpPr/>
          <p:nvPr/>
        </p:nvSpPr>
        <p:spPr>
          <a:xfrm>
            <a:off x="1590755" y="2332052"/>
            <a:ext cx="2587321" cy="1089598"/>
          </a:xfrm>
          <a:prstGeom prst="rect">
            <a:avLst/>
          </a:prstGeom>
          <a:solidFill>
            <a:srgbClr val="0E5CA6">
              <a:alpha val="86000"/>
            </a:srgbClr>
          </a:solidFill>
          <a:ln>
            <a:solidFill>
              <a:srgbClr val="66FFC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400" dirty="0"/>
          </a:p>
        </p:txBody>
      </p:sp>
      <p:sp>
        <p:nvSpPr>
          <p:cNvPr id="26" name="Text Box 17">
            <a:extLst>
              <a:ext uri="{FF2B5EF4-FFF2-40B4-BE49-F238E27FC236}">
                <a16:creationId xmlns="" xmlns:a16="http://schemas.microsoft.com/office/drawing/2014/main" id="{D9DA7D84-82F3-414C-B75F-F33D7A1E2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3861" y="2902372"/>
            <a:ext cx="2614215" cy="377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CENRO, ____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sp>
        <p:nvSpPr>
          <p:cNvPr id="27" name="Text Box 5">
            <a:extLst>
              <a:ext uri="{FF2B5EF4-FFF2-40B4-BE49-F238E27FC236}">
                <a16:creationId xmlns="" xmlns:a16="http://schemas.microsoft.com/office/drawing/2014/main" id="{66334AA9-8B16-445B-BC9D-C9261F2BC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5661" y="2489534"/>
            <a:ext cx="2450613" cy="29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chemeClr val="bg1"/>
                </a:solidFill>
                <a:cs typeface="MV Boli" panose="02000500030200090000" pitchFamily="2" charset="0"/>
              </a:rPr>
              <a:t>Name</a:t>
            </a:r>
            <a:endParaRPr lang="en-US" altLang="en-US" sz="1050" dirty="0">
              <a:solidFill>
                <a:schemeClr val="bg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37F0CF3D-3EC0-425D-BDBD-199310B92AB7}"/>
              </a:ext>
            </a:extLst>
          </p:cNvPr>
          <p:cNvSpPr/>
          <p:nvPr/>
        </p:nvSpPr>
        <p:spPr>
          <a:xfrm>
            <a:off x="6698179" y="5509240"/>
            <a:ext cx="2618349" cy="1081341"/>
          </a:xfrm>
          <a:prstGeom prst="rect">
            <a:avLst/>
          </a:prstGeom>
          <a:solidFill>
            <a:srgbClr val="0E5CA6">
              <a:alpha val="86000"/>
            </a:srgbClr>
          </a:solidFill>
          <a:ln>
            <a:solidFill>
              <a:srgbClr val="66FFC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400" dirty="0"/>
          </a:p>
        </p:txBody>
      </p:sp>
      <p:sp>
        <p:nvSpPr>
          <p:cNvPr id="31" name="Text Box 17">
            <a:extLst>
              <a:ext uri="{FF2B5EF4-FFF2-40B4-BE49-F238E27FC236}">
                <a16:creationId xmlns="" xmlns:a16="http://schemas.microsoft.com/office/drawing/2014/main" id="{B7B4CB9B-8790-498D-9D81-DE4AB2E97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1225" y="6040966"/>
            <a:ext cx="2287405" cy="348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CENRO, ____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sp>
        <p:nvSpPr>
          <p:cNvPr id="45" name="Text Box 5">
            <a:extLst>
              <a:ext uri="{FF2B5EF4-FFF2-40B4-BE49-F238E27FC236}">
                <a16:creationId xmlns="" xmlns:a16="http://schemas.microsoft.com/office/drawing/2014/main" id="{66334AA9-8B16-445B-BC9D-C9261F2BC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0202" y="5585889"/>
            <a:ext cx="2450613" cy="29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chemeClr val="bg1"/>
                </a:solidFill>
                <a:cs typeface="MV Boli" panose="02000500030200090000" pitchFamily="2" charset="0"/>
              </a:rPr>
              <a:t>Name</a:t>
            </a:r>
            <a:endParaRPr lang="en-US" altLang="en-US" sz="1050" dirty="0">
              <a:solidFill>
                <a:schemeClr val="bg1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="" xmlns:a16="http://schemas.microsoft.com/office/drawing/2014/main" id="{37F0CF3D-3EC0-425D-BDBD-199310B92AB7}"/>
              </a:ext>
            </a:extLst>
          </p:cNvPr>
          <p:cNvSpPr/>
          <p:nvPr/>
        </p:nvSpPr>
        <p:spPr>
          <a:xfrm>
            <a:off x="6771225" y="2340649"/>
            <a:ext cx="2327989" cy="1083921"/>
          </a:xfrm>
          <a:prstGeom prst="rect">
            <a:avLst/>
          </a:prstGeom>
          <a:solidFill>
            <a:srgbClr val="0E5CA6">
              <a:alpha val="86000"/>
            </a:srgbClr>
          </a:solidFill>
          <a:ln>
            <a:solidFill>
              <a:srgbClr val="66FFC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400" dirty="0"/>
          </a:p>
        </p:txBody>
      </p:sp>
      <p:sp>
        <p:nvSpPr>
          <p:cNvPr id="47" name="Text Box 17">
            <a:extLst>
              <a:ext uri="{FF2B5EF4-FFF2-40B4-BE49-F238E27FC236}">
                <a16:creationId xmlns="" xmlns:a16="http://schemas.microsoft.com/office/drawing/2014/main" id="{B7B4CB9B-8790-498D-9D81-DE4AB2E97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1809" y="2815287"/>
            <a:ext cx="2287405" cy="348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CENRO</a:t>
            </a:r>
            <a:r>
              <a:rPr lang="en-US" altLang="en-US" sz="1600" b="1" dirty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, </a:t>
            </a: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____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sp>
        <p:nvSpPr>
          <p:cNvPr id="48" name="Text Box 5">
            <a:extLst>
              <a:ext uri="{FF2B5EF4-FFF2-40B4-BE49-F238E27FC236}">
                <a16:creationId xmlns="" xmlns:a16="http://schemas.microsoft.com/office/drawing/2014/main" id="{66334AA9-8B16-445B-BC9D-C9261F2BC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0202" y="2424281"/>
            <a:ext cx="2450613" cy="29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chemeClr val="bg1"/>
                </a:solidFill>
                <a:cs typeface="MV Boli" panose="02000500030200090000" pitchFamily="2" charset="0"/>
              </a:rPr>
              <a:t>Name</a:t>
            </a:r>
            <a:endParaRPr lang="en-US" altLang="en-US" sz="1050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161284" y="806001"/>
            <a:ext cx="159213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Photo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7045815" y="3965504"/>
            <a:ext cx="159213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Photo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7247775" y="765983"/>
            <a:ext cx="159213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Photo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="" xmlns:a16="http://schemas.microsoft.com/office/drawing/2014/main" id="{F6AFBDA8-7D2A-4AF5-9BD7-4E623ECB0AF4}"/>
              </a:ext>
            </a:extLst>
          </p:cNvPr>
          <p:cNvSpPr/>
          <p:nvPr/>
        </p:nvSpPr>
        <p:spPr>
          <a:xfrm>
            <a:off x="1719315" y="5485230"/>
            <a:ext cx="2634179" cy="1105351"/>
          </a:xfrm>
          <a:prstGeom prst="rect">
            <a:avLst/>
          </a:prstGeom>
          <a:solidFill>
            <a:srgbClr val="0E5CA6">
              <a:alpha val="86000"/>
            </a:srgbClr>
          </a:solidFill>
          <a:ln>
            <a:solidFill>
              <a:srgbClr val="66FFCC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400" dirty="0"/>
          </a:p>
        </p:txBody>
      </p:sp>
      <p:sp>
        <p:nvSpPr>
          <p:cNvPr id="53" name="Text Box 17">
            <a:extLst>
              <a:ext uri="{FF2B5EF4-FFF2-40B4-BE49-F238E27FC236}">
                <a16:creationId xmlns="" xmlns:a16="http://schemas.microsoft.com/office/drawing/2014/main" id="{D9DA7D84-82F3-414C-B75F-F33D7A1E2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094" y="6059952"/>
            <a:ext cx="2614215" cy="377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CENRO</a:t>
            </a:r>
            <a:r>
              <a:rPr lang="en-US" altLang="en-US" sz="1600" b="1" dirty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, </a:t>
            </a:r>
            <a:r>
              <a:rPr lang="en-US" altLang="en-US" sz="1600" b="1" dirty="0" smtClean="0">
                <a:solidFill>
                  <a:schemeClr val="bg1"/>
                </a:solidFill>
                <a:latin typeface="NEOTERIC" pitchFamily="2" charset="0"/>
                <a:cs typeface="MV Boli" panose="02000500030200090000" pitchFamily="2" charset="0"/>
              </a:rPr>
              <a:t>____ 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sp>
        <p:nvSpPr>
          <p:cNvPr id="54" name="Text Box 5">
            <a:extLst>
              <a:ext uri="{FF2B5EF4-FFF2-40B4-BE49-F238E27FC236}">
                <a16:creationId xmlns="" xmlns:a16="http://schemas.microsoft.com/office/drawing/2014/main" id="{66334AA9-8B16-445B-BC9D-C9261F2BC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1466" y="5612307"/>
            <a:ext cx="2450613" cy="29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chemeClr val="bg1"/>
                </a:solidFill>
                <a:cs typeface="MV Boli" panose="02000500030200090000" pitchFamily="2" charset="0"/>
              </a:rPr>
              <a:t>Name</a:t>
            </a:r>
            <a:endParaRPr lang="en-US" altLang="en-US" sz="1050" dirty="0">
              <a:solidFill>
                <a:schemeClr val="bg1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230708" y="3917471"/>
            <a:ext cx="159213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Photo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155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187</Words>
  <Application>Microsoft Office PowerPoint</Application>
  <PresentationFormat>Widescreen</PresentationFormat>
  <Paragraphs>166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MV Boli</vt:lpstr>
      <vt:lpstr>NEOTERIC</vt:lpstr>
      <vt:lpstr>Noetric</vt:lpstr>
      <vt:lpstr>Rockwell Condensed</vt:lpstr>
      <vt:lpstr>Office Theme</vt:lpstr>
      <vt:lpstr>    </vt:lpstr>
      <vt:lpstr>   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Jolly Ann M. Versoza</dc:creator>
  <cp:lastModifiedBy>Jolly Ann M. Versoza</cp:lastModifiedBy>
  <cp:revision>17</cp:revision>
  <dcterms:created xsi:type="dcterms:W3CDTF">2022-12-28T02:42:36Z</dcterms:created>
  <dcterms:modified xsi:type="dcterms:W3CDTF">2022-12-29T01:31:28Z</dcterms:modified>
</cp:coreProperties>
</file>