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96" y="-13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22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2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1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55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7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4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3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3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1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657D5-95F1-446F-83F8-D5F555534B98}" type="datetimeFigureOut">
              <a:rPr lang="en-US" smtClean="0"/>
              <a:t>02/17/2022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2B3D4-9F9D-483C-A9D8-7103F4F7A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2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4572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35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940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560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778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2022-02-17T05:58:28Z</dcterms:created>
  <dcterms:modified xsi:type="dcterms:W3CDTF">2022-02-17T07:39:54Z</dcterms:modified>
</cp:coreProperties>
</file>