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sldIdLst>
    <p:sldId id="256" r:id="rId2"/>
    <p:sldId id="268" r:id="rId3"/>
    <p:sldId id="269" r:id="rId4"/>
    <p:sldId id="270" r:id="rId5"/>
    <p:sldId id="266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667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2189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17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61110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76597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7605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30548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0187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77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8919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13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6399604-92C1-4F49-BAC9-6C0DC39304CB}" type="datetimeFigureOut">
              <a:rPr lang="en-PH" smtClean="0"/>
              <a:t>17/03/2022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360ADA-3DE4-4CA3-A101-580B67D7C267}" type="slidenum">
              <a:rPr lang="en-PH" smtClean="0"/>
              <a:t>‹#›</a:t>
            </a:fld>
            <a:endParaRPr lang="en-PH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25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BEFORE AND AFTER ODETTE PUERTO PRINCESA SATELLITE IMAGES</a:t>
            </a: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BASE ON NDVI BAND COMBINATION</a:t>
            </a:r>
            <a:endParaRPr lang="en-PH" dirty="0"/>
          </a:p>
        </p:txBody>
      </p:sp>
      <p:sp>
        <p:nvSpPr>
          <p:cNvPr id="5" name="TextBox 4"/>
          <p:cNvSpPr txBox="1"/>
          <p:nvPr/>
        </p:nvSpPr>
        <p:spPr>
          <a:xfrm>
            <a:off x="-1" y="0"/>
            <a:ext cx="572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Attachment 3. Vegetative cover before and after Odette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4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68" y="973483"/>
            <a:ext cx="7934892" cy="5724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36343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Brgy</a:t>
            </a:r>
            <a:r>
              <a:rPr lang="en-US" sz="3200" dirty="0" smtClean="0"/>
              <a:t>. Manalo &amp; </a:t>
            </a:r>
            <a:r>
              <a:rPr lang="en-US" sz="3200" dirty="0" err="1" smtClean="0"/>
              <a:t>Maryugon</a:t>
            </a:r>
            <a:r>
              <a:rPr lang="en-US" sz="3200" dirty="0" smtClean="0"/>
              <a:t>, Puerto </a:t>
            </a:r>
            <a:r>
              <a:rPr lang="en-US" sz="3200" dirty="0" err="1" smtClean="0"/>
              <a:t>princesa</a:t>
            </a:r>
            <a:r>
              <a:rPr lang="en-US" sz="3200" dirty="0" smtClean="0"/>
              <a:t> city before </a:t>
            </a:r>
            <a:r>
              <a:rPr lang="en-US" sz="3200" dirty="0" err="1" smtClean="0"/>
              <a:t>odette</a:t>
            </a:r>
            <a:endParaRPr lang="en-PH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604761" y="6440343"/>
            <a:ext cx="1427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12/21/2021</a:t>
            </a:r>
            <a:endParaRPr lang="en-PH" sz="1400" dirty="0"/>
          </a:p>
        </p:txBody>
      </p:sp>
    </p:spTree>
    <p:extLst>
      <p:ext uri="{BB962C8B-B14F-4D97-AF65-F5344CB8AC3E}">
        <p14:creationId xmlns:p14="http://schemas.microsoft.com/office/powerpoint/2010/main" val="183132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67" y="967916"/>
            <a:ext cx="7934893" cy="5730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36343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Brgy</a:t>
            </a:r>
            <a:r>
              <a:rPr lang="en-US" sz="3600" dirty="0" smtClean="0"/>
              <a:t>. Manalo &amp; </a:t>
            </a:r>
            <a:r>
              <a:rPr lang="en-US" sz="3600" dirty="0" err="1" smtClean="0"/>
              <a:t>Maryugon</a:t>
            </a:r>
            <a:r>
              <a:rPr lang="en-US" sz="3600" dirty="0" smtClean="0"/>
              <a:t>, Puerto </a:t>
            </a:r>
            <a:r>
              <a:rPr lang="en-US" sz="3600" dirty="0" err="1" smtClean="0"/>
              <a:t>princesa</a:t>
            </a:r>
            <a:r>
              <a:rPr lang="en-US" sz="3600" dirty="0" smtClean="0"/>
              <a:t> city after </a:t>
            </a:r>
            <a:r>
              <a:rPr lang="en-US" sz="3600" dirty="0" err="1" smtClean="0"/>
              <a:t>odette</a:t>
            </a:r>
            <a:endParaRPr lang="en-PH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003867" y="6322684"/>
            <a:ext cx="142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12/21/2021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24801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67" y="967916"/>
            <a:ext cx="7934893" cy="5730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36343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Brgy</a:t>
            </a:r>
            <a:r>
              <a:rPr lang="en-US" sz="3600" dirty="0" smtClean="0"/>
              <a:t>. Manalo &amp; </a:t>
            </a:r>
            <a:r>
              <a:rPr lang="en-US" sz="3600" dirty="0" err="1" smtClean="0"/>
              <a:t>Maryugon</a:t>
            </a:r>
            <a:r>
              <a:rPr lang="en-US" sz="3600" dirty="0" smtClean="0"/>
              <a:t>, Puerto </a:t>
            </a:r>
            <a:r>
              <a:rPr lang="en-US" sz="3600" dirty="0" err="1" smtClean="0"/>
              <a:t>princesa</a:t>
            </a:r>
            <a:r>
              <a:rPr lang="en-US" sz="3600" dirty="0" smtClean="0"/>
              <a:t> city after </a:t>
            </a:r>
            <a:r>
              <a:rPr lang="en-US" sz="3600" dirty="0" err="1" smtClean="0"/>
              <a:t>odette</a:t>
            </a:r>
            <a:endParaRPr lang="en-PH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003867" y="6322684"/>
            <a:ext cx="142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12/21/2021</a:t>
            </a:r>
            <a:endParaRPr lang="en-PH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869065" y="2366990"/>
            <a:ext cx="1514218" cy="153096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8054236" y="3495621"/>
            <a:ext cx="1267419" cy="31980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422248" y="2567354"/>
            <a:ext cx="3974371" cy="162886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422248" y="4166792"/>
            <a:ext cx="3556837" cy="28698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No description availabl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53" y="3332669"/>
            <a:ext cx="2433040" cy="1368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No description available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53" y="1733363"/>
            <a:ext cx="2427861" cy="1399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No description available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283" y="2851481"/>
            <a:ext cx="2452642" cy="1379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 descr="No description available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283" y="1320961"/>
            <a:ext cx="2452642" cy="1379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0860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3634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Before Odette</a:t>
            </a:r>
            <a:endParaRPr lang="en-PH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67" y="1076771"/>
            <a:ext cx="7934891" cy="56152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003867" y="6322684"/>
            <a:ext cx="142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08/13/2021</a:t>
            </a:r>
            <a:endParaRPr lang="en-PH" dirty="0"/>
          </a:p>
        </p:txBody>
      </p:sp>
      <p:sp>
        <p:nvSpPr>
          <p:cNvPr id="3" name="TextBox 2"/>
          <p:cNvSpPr txBox="1"/>
          <p:nvPr/>
        </p:nvSpPr>
        <p:spPr>
          <a:xfrm>
            <a:off x="2308194" y="3080551"/>
            <a:ext cx="2050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Municipality of </a:t>
            </a:r>
            <a:r>
              <a:rPr lang="en-US" sz="1200" dirty="0" err="1" smtClean="0"/>
              <a:t>Roxas</a:t>
            </a:r>
            <a:r>
              <a:rPr lang="en-US" sz="1200" dirty="0" smtClean="0"/>
              <a:t>, and San Vicente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2956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3634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After Odette</a:t>
            </a:r>
            <a:endParaRPr lang="en-PH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67" y="1076771"/>
            <a:ext cx="7934892" cy="56152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003867" y="6322684"/>
            <a:ext cx="142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12/21/2021</a:t>
            </a:r>
            <a:endParaRPr lang="en-PH" dirty="0"/>
          </a:p>
        </p:txBody>
      </p:sp>
      <p:sp>
        <p:nvSpPr>
          <p:cNvPr id="3" name="TextBox 2"/>
          <p:cNvSpPr txBox="1"/>
          <p:nvPr/>
        </p:nvSpPr>
        <p:spPr>
          <a:xfrm>
            <a:off x="2201662" y="3009530"/>
            <a:ext cx="2388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Municipality of </a:t>
            </a:r>
            <a:r>
              <a:rPr lang="en-US" sz="1200" dirty="0" err="1" smtClean="0"/>
              <a:t>Roxas</a:t>
            </a:r>
            <a:r>
              <a:rPr lang="en-US" sz="1200" dirty="0" smtClean="0"/>
              <a:t> and San Vicente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4225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649</TotalTime>
  <Words>77</Words>
  <Application>Microsoft Office PowerPoint</Application>
  <PresentationFormat>Widescreen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Tw Cen MT</vt:lpstr>
      <vt:lpstr>Tw Cen MT Condensed</vt:lpstr>
      <vt:lpstr>Wingdings 3</vt:lpstr>
      <vt:lpstr>Integral</vt:lpstr>
      <vt:lpstr>BEFORE AND AFTER ODETTE PUERTO PRINCESA SATELLITE IMAGES</vt:lpstr>
      <vt:lpstr>Brgy. Manalo &amp; Maryugon, Puerto princesa city before odette</vt:lpstr>
      <vt:lpstr>Brgy. Manalo &amp; Maryugon, Puerto princesa city after odette</vt:lpstr>
      <vt:lpstr>Brgy. Manalo &amp; Maryugon, Puerto princesa city after odette</vt:lpstr>
      <vt:lpstr>Before Odette</vt:lpstr>
      <vt:lpstr>After Odette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BEFORE AND AFTER ODETTE PUERTO PRINCESA SATELLITE IMAGES</dc:title>
  <dc:creator>Microsoft account</dc:creator>
  <cp:lastModifiedBy>USER PC</cp:lastModifiedBy>
  <cp:revision>27</cp:revision>
  <dcterms:created xsi:type="dcterms:W3CDTF">2022-02-23T08:58:01Z</dcterms:created>
  <dcterms:modified xsi:type="dcterms:W3CDTF">2022-03-17T02:07:36Z</dcterms:modified>
</cp:coreProperties>
</file>