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sldIdLst>
    <p:sldId id="272" r:id="rId2"/>
    <p:sldId id="273" r:id="rId3"/>
    <p:sldId id="27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8739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1256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0515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9046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0342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9165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9338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6731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7457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5092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8413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044CF-2FF0-4A22-9B4E-35D90164C928}" type="datetimeFigureOut">
              <a:rPr lang="en-PH" smtClean="0"/>
              <a:t>08/04/2021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2782C-8FB0-428E-88C6-3BF83A60204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3962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192" y="1322654"/>
            <a:ext cx="10479653" cy="368929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YOLANDA PERMANENT HOUSING PROGRAM (YPHP)</a:t>
            </a:r>
            <a:br>
              <a:rPr lang="en-US" sz="28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 R4-MIMAROPA DISTRICT</a:t>
            </a:r>
            <a:endParaRPr lang="en-PH" sz="4800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4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3" y="323416"/>
            <a:ext cx="11879333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4" y="1304628"/>
            <a:ext cx="11936491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9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7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YOLANDA PERMANENT HOUSING PROGRAM (YPHP) NHA R4-MIMAROPA DISTRICT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STATUS OF TYPHOON YOLANDA PERMANENT HOUSING PROGRAM (YPHP) IN THE PROVINCE OF PALAWAN</dc:title>
  <dc:creator>PC-8F4</dc:creator>
  <cp:lastModifiedBy>PC-8F4</cp:lastModifiedBy>
  <cp:revision>13</cp:revision>
  <dcterms:created xsi:type="dcterms:W3CDTF">2021-02-23T05:57:41Z</dcterms:created>
  <dcterms:modified xsi:type="dcterms:W3CDTF">2021-04-08T09:34:29Z</dcterms:modified>
</cp:coreProperties>
</file>