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5" r:id="rId2"/>
    <p:sldId id="336" r:id="rId3"/>
    <p:sldId id="257" r:id="rId4"/>
    <p:sldId id="333" r:id="rId5"/>
    <p:sldId id="335" r:id="rId6"/>
    <p:sldId id="332" r:id="rId7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2E63-698A-4B5A-A3D5-CD97EC1B2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96D10-2164-4ADF-9412-597F5E0FA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04AEC-F00F-4F91-947C-07E6670CB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15EDB-FBB3-4C6B-9E9F-9D1D4F1B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C6815-A21E-4E52-AB7A-56416677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698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24E3-9B35-46E1-87E9-DC4941FD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D4DA-AC60-48C1-89A5-68EE8FD4F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2BB3B-492A-465D-BA81-217B96F3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16A97-3BAB-47BB-8F3B-354152D7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F0C50-5744-4980-88A2-BE2FB604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4339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FD40-5EBC-44E8-84E1-9FD5EF57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37836-292A-426D-8331-E4BAD4555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7917C-6FCC-4AFB-9E21-F9D6FEE7F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54414-3516-46F7-9DAD-5E2D0C5F5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2262C-FE1D-42BF-AEE1-249FCFBE5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8144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4E02-0331-43B3-A871-2B221C4E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B9843-66F1-41E3-8632-676BF5BF6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64613-98E8-4B8A-8AED-E8E9F4766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FAC5B3-6224-45A3-A107-9CA020C3D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27A96-481C-4C58-A390-31D0CBDA7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715A8-6FFC-429A-AF18-E10072C7A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6379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9A4E-4BA4-49D5-8A4B-7DC9E925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A8745-B517-4098-AB39-E3313D8A5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F3DE3-96B7-4770-AE35-3E5EF021A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4CBB45-0F59-4846-9006-747DFAEA6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E1AD87-060B-4A86-BB36-AC1C8717B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B2B416-D4AD-412A-A3A8-EEB60DFE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0512F2-830A-4909-AC0A-154EE0FC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3566C-3A4F-4E0C-B529-AFE5CE1A4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1831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23949-4B27-499F-8B72-A821AB81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C590D-F9D5-4D12-AA5E-E3FBA02A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F20AC-CA86-4129-A6BF-74CA90DC2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329C3-2FB9-4110-B805-5121492B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8152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2A78D-FDE5-4710-9B69-F8DD742D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F3BDDB-C9E1-4B70-9451-9946D85A2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387AC-CC95-469C-AA5B-3425A01A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362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82B04-788A-471A-BA6C-9C4C38146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16766-FE38-46C1-B355-95EB90CF4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D5BCF-346D-4A1D-8708-52DD4CFE6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7B934-202F-404A-8D06-1878AEFD0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1F016-DE81-44E3-A1D5-FA68EA4F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82221-89A4-4AA4-9857-78FEEA16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2169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EBD08-53CA-4538-AAAD-D2E26EA32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E4BC20-9E35-4570-9CBA-9315ACEEC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878AB-B44E-49DE-B2BD-60C1A344D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E0C9E-45DB-496E-B11D-E7FD4E22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82B8A-DE9C-4345-9F29-5A322234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5BA82-2252-4BA0-A034-F004A16B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4815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CC98-85EE-4F1B-9F0E-69B4B421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2B2901-6EEA-4541-8DE1-FC4F784A1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E3837-60A8-4FFB-954A-76EE1120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25116-CD76-4E11-8C5E-4AD0AE2D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5C851-56E5-4431-A12E-B15D855B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3443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7390CB-65E6-4E97-9C36-E303C190AB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70D1B-F664-4EC9-80B2-4E15ED4C2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9CCCC-4142-45F3-87CA-E4B63563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C76DB-CEE1-465B-9C79-DD29C436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7891C-FD8C-44B0-8E23-A1F80D17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0329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318C6-F401-4389-9436-B5C6D400A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F4BD-49A4-4A26-BF63-C82770CAF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E155D-6708-409A-BEA4-C83B1203A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69989-B0D0-4F47-BFEC-7FF12543F776}" type="datetimeFigureOut">
              <a:rPr lang="en-PH" smtClean="0"/>
              <a:t>25/10/2021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12F13-1F93-41C9-8D75-72ECF549B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FF0BC-E48E-4C0E-B491-4F5BA97CF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1326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F56CEE-A3A2-4FBB-9994-D9F3325951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7" r="17021" b="86571"/>
          <a:stretch/>
        </p:blipFill>
        <p:spPr>
          <a:xfrm>
            <a:off x="656218" y="20035"/>
            <a:ext cx="10477946" cy="14092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34DF33-1112-4DBE-9857-1934DA1C3D72}"/>
              </a:ext>
            </a:extLst>
          </p:cNvPr>
          <p:cNvSpPr txBox="1"/>
          <p:nvPr/>
        </p:nvSpPr>
        <p:spPr>
          <a:xfrm>
            <a:off x="352243" y="5093474"/>
            <a:ext cx="11668833" cy="558996"/>
          </a:xfrm>
          <a:prstGeom prst="rect">
            <a:avLst/>
          </a:prstGeom>
          <a:noFill/>
        </p:spPr>
        <p:txBody>
          <a:bodyPr wrap="square" lIns="111630" tIns="55815" rIns="111630" bIns="55815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(October 25,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2021)</a:t>
            </a:r>
          </a:p>
          <a:p>
            <a:pPr algn="ctr"/>
            <a:endParaRPr lang="en-US" sz="100" b="1" i="1" dirty="0">
              <a:solidFill>
                <a:srgbClr val="00B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F87A0-BAFF-462A-AF71-D1A8958F598F}"/>
              </a:ext>
            </a:extLst>
          </p:cNvPr>
          <p:cNvSpPr txBox="1"/>
          <p:nvPr/>
        </p:nvSpPr>
        <p:spPr>
          <a:xfrm>
            <a:off x="261583" y="2097025"/>
            <a:ext cx="11668833" cy="2328711"/>
          </a:xfrm>
          <a:prstGeom prst="rect">
            <a:avLst/>
          </a:prstGeom>
          <a:noFill/>
        </p:spPr>
        <p:txBody>
          <a:bodyPr wrap="square" lIns="111630" tIns="55815" rIns="111630" bIns="55815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Update on the Status of NHA’s Yolanda Permanent Housing Program (YPHP) </a:t>
            </a:r>
          </a:p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 Palawan Province</a:t>
            </a:r>
          </a:p>
        </p:txBody>
      </p:sp>
    </p:spTree>
    <p:extLst>
      <p:ext uri="{BB962C8B-B14F-4D97-AF65-F5344CB8AC3E}">
        <p14:creationId xmlns:p14="http://schemas.microsoft.com/office/powerpoint/2010/main" val="298599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98" y="876258"/>
            <a:ext cx="3903684" cy="5524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87" y="876258"/>
            <a:ext cx="3903684" cy="55248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964294F-1118-4BC2-BF2A-1F8FC316922C}"/>
              </a:ext>
            </a:extLst>
          </p:cNvPr>
          <p:cNvSpPr txBox="1">
            <a:spLocks/>
          </p:cNvSpPr>
          <p:nvPr/>
        </p:nvSpPr>
        <p:spPr>
          <a:xfrm>
            <a:off x="1132353" y="322814"/>
            <a:ext cx="3646673" cy="750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of the Philippines</a:t>
            </a:r>
            <a:endParaRPr lang="en-PH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43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294F-1118-4BC2-BF2A-1F8FC316922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3840" y="81280"/>
            <a:ext cx="10058400" cy="750888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Update on the Status of the Remaining House &amp; Lot Units within 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Province of Palawan under the Yolanda Permanent Housing Program (YPHP)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(As of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25 October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2021)</a:t>
            </a:r>
            <a:endParaRPr lang="en-PH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32E01AF-4D74-404A-8ABF-0F9093E4A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604953"/>
              </p:ext>
            </p:extLst>
          </p:nvPr>
        </p:nvGraphicFramePr>
        <p:xfrm>
          <a:off x="243840" y="832168"/>
          <a:ext cx="11764130" cy="58862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972">
                  <a:extLst>
                    <a:ext uri="{9D8B030D-6E8A-4147-A177-3AD203B41FA5}">
                      <a16:colId xmlns:a16="http://schemas.microsoft.com/office/drawing/2014/main" val="3493554766"/>
                    </a:ext>
                  </a:extLst>
                </a:gridCol>
                <a:gridCol w="2064146">
                  <a:extLst>
                    <a:ext uri="{9D8B030D-6E8A-4147-A177-3AD203B41FA5}">
                      <a16:colId xmlns:a16="http://schemas.microsoft.com/office/drawing/2014/main" val="3657700748"/>
                    </a:ext>
                  </a:extLst>
                </a:gridCol>
                <a:gridCol w="888521">
                  <a:extLst>
                    <a:ext uri="{9D8B030D-6E8A-4147-A177-3AD203B41FA5}">
                      <a16:colId xmlns:a16="http://schemas.microsoft.com/office/drawing/2014/main" val="457753265"/>
                    </a:ext>
                  </a:extLst>
                </a:gridCol>
                <a:gridCol w="2941608">
                  <a:extLst>
                    <a:ext uri="{9D8B030D-6E8A-4147-A177-3AD203B41FA5}">
                      <a16:colId xmlns:a16="http://schemas.microsoft.com/office/drawing/2014/main" val="2482248805"/>
                    </a:ext>
                  </a:extLst>
                </a:gridCol>
                <a:gridCol w="2498089">
                  <a:extLst>
                    <a:ext uri="{9D8B030D-6E8A-4147-A177-3AD203B41FA5}">
                      <a16:colId xmlns:a16="http://schemas.microsoft.com/office/drawing/2014/main" val="2264459735"/>
                    </a:ext>
                  </a:extLst>
                </a:gridCol>
                <a:gridCol w="2884794">
                  <a:extLst>
                    <a:ext uri="{9D8B030D-6E8A-4147-A177-3AD203B41FA5}">
                      <a16:colId xmlns:a16="http://schemas.microsoft.com/office/drawing/2014/main" val="60497653"/>
                    </a:ext>
                  </a:extLst>
                </a:gridCol>
              </a:tblGrid>
              <a:tr h="329483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No.</a:t>
                      </a:r>
                      <a:endParaRPr lang="en-PH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Location/Municipalities in the Province of Palawan</a:t>
                      </a:r>
                      <a:endParaRPr lang="en-PH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50" b="1" dirty="0"/>
                        <a:t>No. of Units for Completion</a:t>
                      </a:r>
                      <a:endParaRPr lang="en-PH" sz="1050" b="1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Remarks/Status </a:t>
                      </a:r>
                      <a:endParaRPr lang="en-PH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842484"/>
                  </a:ext>
                </a:extLst>
              </a:tr>
              <a:tr h="520500">
                <a:tc vMerge="1">
                  <a:txBody>
                    <a:bodyPr/>
                    <a:lstStyle/>
                    <a:p>
                      <a:pPr algn="ctr"/>
                      <a:endParaRPr lang="en-PH" sz="16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PH" sz="16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PH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AO</a:t>
                      </a:r>
                      <a:r>
                        <a:rPr lang="en-US" sz="1200" b="1" baseline="0" dirty="0" smtClean="0"/>
                        <a:t> August 25, 2021</a:t>
                      </a:r>
                      <a:endParaRPr lang="en-PH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AO</a:t>
                      </a:r>
                      <a:r>
                        <a:rPr lang="en-US" sz="1200" b="1" baseline="0" dirty="0" smtClean="0"/>
                        <a:t> October 25, 2021</a:t>
                      </a:r>
                      <a:endParaRPr lang="en-PH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47780"/>
                  </a:ext>
                </a:extLst>
              </a:tr>
              <a:tr h="30202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Coron</a:t>
                      </a:r>
                      <a:endParaRPr lang="en-PH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2,670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4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PH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923390"/>
                  </a:ext>
                </a:extLst>
              </a:tr>
              <a:tr h="411854">
                <a:tc>
                  <a:txBody>
                    <a:bodyPr/>
                    <a:lstStyle/>
                    <a:p>
                      <a:pPr algn="ctr"/>
                      <a:endParaRPr lang="en-PH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1. </a:t>
                      </a:r>
                      <a:r>
                        <a:rPr lang="en-US" sz="1200" i="1" dirty="0" err="1"/>
                        <a:t>Coron</a:t>
                      </a:r>
                      <a:r>
                        <a:rPr lang="en-US" sz="1200" i="1" dirty="0"/>
                        <a:t> Heights</a:t>
                      </a:r>
                      <a:endParaRPr lang="en-PH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1,470</a:t>
                      </a:r>
                      <a:endParaRPr lang="en-PH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16.37 </a:t>
                      </a:r>
                      <a:r>
                        <a:rPr lang="en-US" sz="1000" dirty="0"/>
                        <a:t>% On-going land </a:t>
                      </a:r>
                      <a:r>
                        <a:rPr lang="en-US" sz="1000" dirty="0" smtClean="0"/>
                        <a:t>development and housing construction.</a:t>
                      </a:r>
                      <a:endParaRPr lang="en-PH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en-US" sz="1000" baseline="0" dirty="0" smtClean="0"/>
                        <a:t>On-going Land Development and construction of 224 Housing Units.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en-US" sz="1000" baseline="0" dirty="0" smtClean="0"/>
                        <a:t>26.75% accomplished.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50" dirty="0" smtClean="0"/>
                        <a:t>Processing of</a:t>
                      </a:r>
                      <a:r>
                        <a:rPr lang="en-US" sz="1050" baseline="0" dirty="0" smtClean="0"/>
                        <a:t> Environmental Permits and Clearances is on-going. (SEP/PCSD, ECC)</a:t>
                      </a:r>
                      <a:r>
                        <a:rPr lang="en-PH" sz="1050" baseline="0" dirty="0" smtClean="0"/>
                        <a:t>. DENR, PCSD and other concerned agencies will facilitate in the land conversion from Forestland to Alienable and Disposable.</a:t>
                      </a:r>
                      <a:endParaRPr lang="en-US" sz="1050" baseline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179914"/>
                  </a:ext>
                </a:extLst>
              </a:tr>
              <a:tr h="462951">
                <a:tc>
                  <a:txBody>
                    <a:bodyPr/>
                    <a:lstStyle/>
                    <a:p>
                      <a:pPr algn="ctr"/>
                      <a:endParaRPr lang="en-PH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2. </a:t>
                      </a:r>
                      <a:r>
                        <a:rPr lang="en-US" sz="1200" i="1" dirty="0" err="1"/>
                        <a:t>Coron</a:t>
                      </a:r>
                      <a:r>
                        <a:rPr lang="en-US" sz="1200" i="1" dirty="0"/>
                        <a:t> Residences</a:t>
                      </a:r>
                      <a:endParaRPr lang="en-PH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1,200</a:t>
                      </a:r>
                      <a:endParaRPr lang="en-PH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15.20 </a:t>
                      </a:r>
                      <a:r>
                        <a:rPr lang="en-US" sz="1000" dirty="0"/>
                        <a:t>% On-going land </a:t>
                      </a:r>
                      <a:r>
                        <a:rPr lang="en-US" sz="1000" dirty="0" smtClean="0"/>
                        <a:t>development and housing construction.</a:t>
                      </a:r>
                      <a:endParaRPr lang="en-PH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/>
                        <a:t>On-going Land Development and construction of 255 Housing Units.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/>
                        <a:t>26.54% accomplished.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939575"/>
                  </a:ext>
                </a:extLst>
              </a:tr>
              <a:tr h="41185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2. 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Culion</a:t>
                      </a:r>
                      <a:r>
                        <a:rPr lang="en-US" sz="1200" b="1" dirty="0" smtClean="0"/>
                        <a:t> (PGP</a:t>
                      </a:r>
                      <a:r>
                        <a:rPr lang="en-US" sz="1200" b="1" baseline="0" dirty="0" smtClean="0"/>
                        <a:t> implemented)</a:t>
                      </a:r>
                      <a:endParaRPr lang="en-PH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708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For completion by the Prov. Govt. of Palawan (PGP) by EO December, 2021. </a:t>
                      </a:r>
                      <a:endParaRPr lang="en-PH" sz="10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dirty="0" smtClean="0"/>
                        <a:t>For </a:t>
                      </a:r>
                      <a:r>
                        <a:rPr lang="en-US" sz="1000" dirty="0" smtClean="0"/>
                        <a:t>completion by the Prov. Govt. of Palawan (PGP) by EO December, 2021</a:t>
                      </a:r>
                      <a:r>
                        <a:rPr lang="en-US" sz="1000" dirty="0" smtClean="0"/>
                        <a:t>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dirty="0" smtClean="0"/>
                        <a:t>40% completed (as per report of Engr. Ranford Villegas of PGP)</a:t>
                      </a:r>
                      <a:r>
                        <a:rPr lang="en-US" sz="1000" baseline="0" dirty="0" smtClean="0"/>
                        <a:t> as of October 22, 2021.</a:t>
                      </a:r>
                      <a:endParaRPr lang="en-US" sz="10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46002"/>
                  </a:ext>
                </a:extLst>
              </a:tr>
              <a:tr h="65896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Villa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err="1" smtClean="0"/>
                        <a:t>Cambian</a:t>
                      </a:r>
                      <a:endParaRPr lang="en-US" sz="1200" b="1" dirty="0"/>
                    </a:p>
                    <a:p>
                      <a:r>
                        <a:rPr lang="en-US" sz="1200" b="0" dirty="0" err="1"/>
                        <a:t>Brgy</a:t>
                      </a:r>
                      <a:r>
                        <a:rPr lang="en-US" sz="1200" b="0" dirty="0"/>
                        <a:t>. </a:t>
                      </a:r>
                      <a:r>
                        <a:rPr lang="en-US" sz="1200" b="0" dirty="0" err="1"/>
                        <a:t>Cambian</a:t>
                      </a:r>
                      <a:r>
                        <a:rPr lang="en-US" sz="1200" b="0" dirty="0"/>
                        <a:t>, </a:t>
                      </a:r>
                      <a:r>
                        <a:rPr lang="en-US" sz="1200" b="0" dirty="0" err="1"/>
                        <a:t>Agutaya</a:t>
                      </a:r>
                      <a:endParaRPr lang="en-PH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104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    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Land Classification of selected site is UPF.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With Notice of Award. On-going compliances prior to  issuance of Notice to Proceed.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DENR, PCSD and other concerned agencies will facilitate in land classification of the selected site.</a:t>
                      </a:r>
                      <a:endParaRPr kumimoji="0" lang="en-PH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21966"/>
                  </a:ext>
                </a:extLst>
              </a:tr>
              <a:tr h="65896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4.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Safari Ville</a:t>
                      </a:r>
                    </a:p>
                    <a:p>
                      <a:r>
                        <a:rPr lang="en-US" sz="1200" b="0" dirty="0" err="1"/>
                        <a:t>Brgy</a:t>
                      </a:r>
                      <a:r>
                        <a:rPr lang="en-US" sz="1200" b="0" dirty="0"/>
                        <a:t>. </a:t>
                      </a:r>
                      <a:r>
                        <a:rPr lang="en-US" sz="1200" b="0" dirty="0" err="1"/>
                        <a:t>Salvacion</a:t>
                      </a:r>
                      <a:r>
                        <a:rPr lang="en-US" sz="1200" b="0" dirty="0"/>
                        <a:t>, </a:t>
                      </a:r>
                      <a:r>
                        <a:rPr lang="en-US" sz="1200" b="0" dirty="0" err="1"/>
                        <a:t>Busuanga</a:t>
                      </a:r>
                      <a:endParaRPr lang="en-PH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328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Selected site is Alienable and Disposable, but the access road is within timberland.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issuance of Notice to Proceed.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50578"/>
                  </a:ext>
                </a:extLst>
              </a:tr>
              <a:tr h="57659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5.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San Pablo Homes</a:t>
                      </a:r>
                    </a:p>
                    <a:p>
                      <a:r>
                        <a:rPr lang="en-US" sz="1200" b="0" dirty="0" err="1"/>
                        <a:t>Brgy</a:t>
                      </a:r>
                      <a:r>
                        <a:rPr lang="en-US" sz="1200" b="0" dirty="0"/>
                        <a:t>. Osmeña, </a:t>
                      </a:r>
                      <a:r>
                        <a:rPr lang="en-US" sz="1200" b="0" dirty="0" err="1"/>
                        <a:t>Culion</a:t>
                      </a:r>
                      <a:endParaRPr lang="en-PH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796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Land Classification of selected site is Alienable and Disposable.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Land Development and Housing Plans reviewed and endorsed to Regional Office for approval.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465112"/>
                  </a:ext>
                </a:extLst>
              </a:tr>
              <a:tr h="75116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6.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Tarabidan</a:t>
                      </a:r>
                      <a:r>
                        <a:rPr lang="en-US" sz="1200" b="1" dirty="0"/>
                        <a:t> Ville</a:t>
                      </a:r>
                    </a:p>
                    <a:p>
                      <a:r>
                        <a:rPr lang="en-US" sz="1200" b="0" dirty="0" err="1" smtClean="0"/>
                        <a:t>Bgy</a:t>
                      </a:r>
                      <a:r>
                        <a:rPr lang="en-US" sz="1200" b="0" dirty="0" smtClean="0"/>
                        <a:t>. San Miguel, </a:t>
                      </a:r>
                      <a:r>
                        <a:rPr lang="en-US" sz="1200" b="0" dirty="0" err="1" smtClean="0"/>
                        <a:t>Linapacan</a:t>
                      </a:r>
                      <a:endParaRPr lang="en-PH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684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   Land Classification of selected site is UPF.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DENR, PCSD and other concerned agencies will facilitate in land classification of the selected site.</a:t>
                      </a:r>
                      <a:endParaRPr kumimoji="0" lang="en-PH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26605"/>
                  </a:ext>
                </a:extLst>
              </a:tr>
              <a:tr h="57659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Total                                    </a:t>
                      </a:r>
                      <a:endParaRPr lang="en-PH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5,290</a:t>
                      </a:r>
                      <a:endParaRPr lang="en-PH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PH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80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6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8317" y="276689"/>
            <a:ext cx="6760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GOING LAND DEVELOPMENT AND HOUSING CONSTRUCTION IN CORON HEIGHTS, BGY. SAN NICOLAS, CORON, </a:t>
            </a: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PALAWAN</a:t>
            </a:r>
            <a:endParaRPr lang="en-PH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6" y="939800"/>
            <a:ext cx="8320894" cy="5547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88" y="1069196"/>
            <a:ext cx="4214723" cy="2809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52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317" y="276689"/>
            <a:ext cx="6760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GOING LAND DEVELOPMENT AND HOUSING CONSTRUCTION IN CORON RESIDENCES, BGY. SAN NICOLAS, CORON, </a:t>
            </a: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PALAWAN</a:t>
            </a:r>
            <a:endParaRPr lang="en-PH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8" y="855713"/>
            <a:ext cx="8583285" cy="5722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257" y="353683"/>
            <a:ext cx="3700733" cy="2467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920" y="3140015"/>
            <a:ext cx="3131390" cy="2087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477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0A30-8162-47B4-BA39-EB79363ED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877" y="2557735"/>
            <a:ext cx="596209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End of Presentation</a:t>
            </a:r>
            <a:r>
              <a:rPr lang="en-US" sz="4000" b="1" dirty="0" smtClean="0">
                <a:solidFill>
                  <a:srgbClr val="0000FF"/>
                </a:solidFill>
              </a:rPr>
              <a:t>…</a:t>
            </a:r>
            <a:br>
              <a:rPr lang="en-US" sz="4000" b="1" dirty="0" smtClean="0">
                <a:solidFill>
                  <a:srgbClr val="0000FF"/>
                </a:solidFill>
              </a:rPr>
            </a:br>
            <a:r>
              <a:rPr lang="en-US" sz="4000" b="1" dirty="0">
                <a:solidFill>
                  <a:srgbClr val="0000FF"/>
                </a:solidFill>
              </a:rPr>
              <a:t/>
            </a:r>
            <a:br>
              <a:rPr lang="en-US" sz="4000" b="1" dirty="0">
                <a:solidFill>
                  <a:srgbClr val="0000FF"/>
                </a:solidFill>
              </a:rPr>
            </a:br>
            <a:r>
              <a:rPr lang="en-US" sz="4000" b="1" dirty="0" smtClean="0">
                <a:solidFill>
                  <a:srgbClr val="0000FF"/>
                </a:solidFill>
              </a:rPr>
              <a:t>THANK YOU</a:t>
            </a:r>
            <a:endParaRPr lang="en-PH" sz="4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49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505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Update on the Status of the Remaining House &amp; Lot Units within  the Province of Palawan under the Yolanda Permanent Housing Program (YPHP) (As of 25 October 2021)</vt:lpstr>
      <vt:lpstr>PowerPoint Presentation</vt:lpstr>
      <vt:lpstr>PowerPoint Presentation</vt:lpstr>
      <vt:lpstr>End of Presentation…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the Status of Region 4 Projects within the Province of Palawan  under the Yolanda Permanent Housing Program (YPHP) as of 04 June 2021</dc:title>
  <dc:creator>Kim Cotchay</dc:creator>
  <cp:lastModifiedBy>PC-8F4</cp:lastModifiedBy>
  <cp:revision>100</cp:revision>
  <cp:lastPrinted>2021-06-08T02:21:12Z</cp:lastPrinted>
  <dcterms:created xsi:type="dcterms:W3CDTF">2021-06-04T05:46:56Z</dcterms:created>
  <dcterms:modified xsi:type="dcterms:W3CDTF">2021-10-25T06:23:26Z</dcterms:modified>
</cp:coreProperties>
</file>