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Lst>
  <p:notesMasterIdLst>
    <p:notesMasterId r:id="rId36"/>
  </p:notesMasterIdLst>
  <p:sldIdLst>
    <p:sldId id="256" r:id="rId5"/>
    <p:sldId id="384" r:id="rId6"/>
    <p:sldId id="308" r:id="rId7"/>
    <p:sldId id="365" r:id="rId8"/>
    <p:sldId id="1329" r:id="rId9"/>
    <p:sldId id="1341" r:id="rId10"/>
    <p:sldId id="267" r:id="rId11"/>
    <p:sldId id="364" r:id="rId12"/>
    <p:sldId id="327" r:id="rId13"/>
    <p:sldId id="309" r:id="rId14"/>
    <p:sldId id="393" r:id="rId15"/>
    <p:sldId id="1342" r:id="rId16"/>
    <p:sldId id="1845" r:id="rId17"/>
    <p:sldId id="1848" r:id="rId18"/>
    <p:sldId id="1849" r:id="rId19"/>
    <p:sldId id="1850" r:id="rId20"/>
    <p:sldId id="374" r:id="rId21"/>
    <p:sldId id="375" r:id="rId22"/>
    <p:sldId id="1206" r:id="rId23"/>
    <p:sldId id="1343" r:id="rId24"/>
    <p:sldId id="1188" r:id="rId25"/>
    <p:sldId id="1214" r:id="rId26"/>
    <p:sldId id="1335" r:id="rId27"/>
    <p:sldId id="1336" r:id="rId28"/>
    <p:sldId id="1469" r:id="rId29"/>
    <p:sldId id="1851" r:id="rId30"/>
    <p:sldId id="361" r:id="rId31"/>
    <p:sldId id="1262" r:id="rId32"/>
    <p:sldId id="1333" r:id="rId33"/>
    <p:sldId id="554" r:id="rId34"/>
    <p:sldId id="1339"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3365" autoAdjust="0"/>
    <p:restoredTop sz="77635" autoAdjust="0"/>
  </p:normalViewPr>
  <p:slideViewPr>
    <p:cSldViewPr snapToGrid="0">
      <p:cViewPr varScale="1">
        <p:scale>
          <a:sx n="49" d="100"/>
          <a:sy n="49" d="100"/>
        </p:scale>
        <p:origin x="252"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diagrams/_rels/data6.xml.rels><?xml version="1.0" encoding="UTF-8" standalone="yes"?>
<Relationships xmlns="http://schemas.openxmlformats.org/package/2006/relationships"><Relationship Id="rId1" Type="http://schemas.openxmlformats.org/officeDocument/2006/relationships/hyperlink" Target="https://www.sciencedirect.com/book/9780128207307/urban-ecology" TargetMode="External"/></Relationships>
</file>

<file path=ppt/diagrams/_rels/data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svg"/><Relationship Id="rId1" Type="http://schemas.openxmlformats.org/officeDocument/2006/relationships/image" Target="../media/image28.png"/><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diagrams/_rels/drawing6.xml.rels><?xml version="1.0" encoding="UTF-8" standalone="yes"?>
<Relationships xmlns="http://schemas.openxmlformats.org/package/2006/relationships"><Relationship Id="rId1" Type="http://schemas.openxmlformats.org/officeDocument/2006/relationships/hyperlink" Target="https://www.sciencedirect.com/book/9780128207307/urban-ecology" TargetMode="External"/></Relationships>
</file>

<file path=ppt/diagrams/_rels/drawing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svg"/><Relationship Id="rId1" Type="http://schemas.openxmlformats.org/officeDocument/2006/relationships/image" Target="../media/image28.png"/><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A4B53E-D680-4B80-A9C8-4AD318376E7E}" type="doc">
      <dgm:prSet loTypeId="urn:microsoft.com/office/officeart/2005/8/layout/vList2" loCatId="list" qsTypeId="urn:microsoft.com/office/officeart/2005/8/quickstyle/simple1" qsCatId="simple" csTypeId="urn:microsoft.com/office/officeart/2005/8/colors/accent5_2" csCatId="accent5"/>
      <dgm:spPr/>
      <dgm:t>
        <a:bodyPr/>
        <a:lstStyle/>
        <a:p>
          <a:endParaRPr lang="en-US"/>
        </a:p>
      </dgm:t>
    </dgm:pt>
    <dgm:pt modelId="{16663ADC-F49E-4310-8818-FD06AE0E8197}">
      <dgm:prSet/>
      <dgm:spPr/>
      <dgm:t>
        <a:bodyPr/>
        <a:lstStyle/>
        <a:p>
          <a:r>
            <a:rPr lang="en-US"/>
            <a:t>1. In their entirety, all municipal jurisdictions which, whether designated chartered cities, provincial capital or not, have a population density of at least 1,000 persons per square kilometer: all barangays;</a:t>
          </a:r>
        </a:p>
      </dgm:t>
    </dgm:pt>
    <dgm:pt modelId="{81DF7AFD-30FD-4319-B610-E88BCB92F44D}" type="parTrans" cxnId="{62DAB7B5-C6FA-4E77-BAB8-7C0986953FBF}">
      <dgm:prSet/>
      <dgm:spPr/>
      <dgm:t>
        <a:bodyPr/>
        <a:lstStyle/>
        <a:p>
          <a:endParaRPr lang="en-US"/>
        </a:p>
      </dgm:t>
    </dgm:pt>
    <dgm:pt modelId="{09E789E4-B773-479E-9C7E-9FE13621A0C1}" type="sibTrans" cxnId="{62DAB7B5-C6FA-4E77-BAB8-7C0986953FBF}">
      <dgm:prSet/>
      <dgm:spPr/>
      <dgm:t>
        <a:bodyPr/>
        <a:lstStyle/>
        <a:p>
          <a:endParaRPr lang="en-US"/>
        </a:p>
      </dgm:t>
    </dgm:pt>
    <dgm:pt modelId="{53B7B9FE-360B-4279-8B23-D2B397FDB14B}">
      <dgm:prSet/>
      <dgm:spPr/>
      <dgm:t>
        <a:bodyPr/>
        <a:lstStyle/>
        <a:p>
          <a:r>
            <a:rPr lang="en-US"/>
            <a:t>2. Poblaciones or central districts of municipalities and cities which have a population density of at least 500 persons square kilometer; </a:t>
          </a:r>
        </a:p>
      </dgm:t>
    </dgm:pt>
    <dgm:pt modelId="{48AC70B2-A9EE-40D1-9E34-F8A518D17B25}" type="parTrans" cxnId="{AAB99C66-48B3-470D-AD6C-F31754666D57}">
      <dgm:prSet/>
      <dgm:spPr/>
      <dgm:t>
        <a:bodyPr/>
        <a:lstStyle/>
        <a:p>
          <a:endParaRPr lang="en-US"/>
        </a:p>
      </dgm:t>
    </dgm:pt>
    <dgm:pt modelId="{46F9791F-46E2-4163-A3A9-14BFD6C29F8F}" type="sibTrans" cxnId="{AAB99C66-48B3-470D-AD6C-F31754666D57}">
      <dgm:prSet/>
      <dgm:spPr/>
      <dgm:t>
        <a:bodyPr/>
        <a:lstStyle/>
        <a:p>
          <a:endParaRPr lang="en-US"/>
        </a:p>
      </dgm:t>
    </dgm:pt>
    <dgm:pt modelId="{83D9440F-39EE-4551-9036-94989DDFEAE9}">
      <dgm:prSet/>
      <dgm:spPr/>
      <dgm:t>
        <a:bodyPr/>
        <a:lstStyle/>
        <a:p>
          <a:r>
            <a:rPr lang="en-US"/>
            <a:t>3. Poblaciones or central districts not included in (1) and (2) regardless of the population size which have the following:</a:t>
          </a:r>
        </a:p>
      </dgm:t>
    </dgm:pt>
    <dgm:pt modelId="{9E36E5E6-1774-45E7-AA80-1B657DA05993}" type="parTrans" cxnId="{9B6DC541-1491-43F1-B339-87FB10238F88}">
      <dgm:prSet/>
      <dgm:spPr/>
      <dgm:t>
        <a:bodyPr/>
        <a:lstStyle/>
        <a:p>
          <a:endParaRPr lang="en-US"/>
        </a:p>
      </dgm:t>
    </dgm:pt>
    <dgm:pt modelId="{C5ED9CE3-0965-4066-83A4-021A5CEDD4DD}" type="sibTrans" cxnId="{9B6DC541-1491-43F1-B339-87FB10238F88}">
      <dgm:prSet/>
      <dgm:spPr/>
      <dgm:t>
        <a:bodyPr/>
        <a:lstStyle/>
        <a:p>
          <a:endParaRPr lang="en-US"/>
        </a:p>
      </dgm:t>
    </dgm:pt>
    <dgm:pt modelId="{8481A368-BEFD-403A-91E1-82D33326245C}">
      <dgm:prSet/>
      <dgm:spPr/>
      <dgm:t>
        <a:bodyPr/>
        <a:lstStyle/>
        <a:p>
          <a:r>
            <a:rPr lang="en-US"/>
            <a:t>street pattern or network of streets in either parallel or right angel orientation;</a:t>
          </a:r>
        </a:p>
      </dgm:t>
    </dgm:pt>
    <dgm:pt modelId="{F459573E-DAED-482F-9CB5-E038FDB272EC}" type="parTrans" cxnId="{6755B52F-4F1A-445D-8AA9-1CE0B6A74D9C}">
      <dgm:prSet/>
      <dgm:spPr/>
      <dgm:t>
        <a:bodyPr/>
        <a:lstStyle/>
        <a:p>
          <a:endParaRPr lang="en-US"/>
        </a:p>
      </dgm:t>
    </dgm:pt>
    <dgm:pt modelId="{31A45B1C-EB26-454D-8C5B-3D4FA81AD8D6}" type="sibTrans" cxnId="{6755B52F-4F1A-445D-8AA9-1CE0B6A74D9C}">
      <dgm:prSet/>
      <dgm:spPr/>
      <dgm:t>
        <a:bodyPr/>
        <a:lstStyle/>
        <a:p>
          <a:endParaRPr lang="en-US"/>
        </a:p>
      </dgm:t>
    </dgm:pt>
    <dgm:pt modelId="{3164515E-F184-4DC9-A04B-55A9A36BEB4E}">
      <dgm:prSet/>
      <dgm:spPr/>
      <dgm:t>
        <a:bodyPr/>
        <a:lstStyle/>
        <a:p>
          <a:r>
            <a:rPr lang="en-US"/>
            <a:t>at least six establishments (commercial, manufacturing, recreational and/or personal services);</a:t>
          </a:r>
        </a:p>
      </dgm:t>
    </dgm:pt>
    <dgm:pt modelId="{C2A1710D-87DE-4A8C-BD35-833B1E7B9CB0}" type="parTrans" cxnId="{5D41E89F-7705-4A66-95CB-75DBD42A8846}">
      <dgm:prSet/>
      <dgm:spPr/>
      <dgm:t>
        <a:bodyPr/>
        <a:lstStyle/>
        <a:p>
          <a:endParaRPr lang="en-US"/>
        </a:p>
      </dgm:t>
    </dgm:pt>
    <dgm:pt modelId="{55C044F8-2CD9-4D1B-A22F-A154475FAAFA}" type="sibTrans" cxnId="{5D41E89F-7705-4A66-95CB-75DBD42A8846}">
      <dgm:prSet/>
      <dgm:spPr/>
      <dgm:t>
        <a:bodyPr/>
        <a:lstStyle/>
        <a:p>
          <a:endParaRPr lang="en-US"/>
        </a:p>
      </dgm:t>
    </dgm:pt>
    <dgm:pt modelId="{B77C15C4-F2FA-4001-BD51-1ECC0C4978AB}">
      <dgm:prSet/>
      <dgm:spPr/>
      <dgm:t>
        <a:bodyPr/>
        <a:lstStyle/>
        <a:p>
          <a:r>
            <a:rPr lang="en-US"/>
            <a:t>at least three of the following:</a:t>
          </a:r>
        </a:p>
      </dgm:t>
    </dgm:pt>
    <dgm:pt modelId="{4C8321AD-2597-4CDB-AB8F-DC9A748F2C40}" type="parTrans" cxnId="{7C1E552A-29A1-4A12-A838-B7F21EB1EE81}">
      <dgm:prSet/>
      <dgm:spPr/>
      <dgm:t>
        <a:bodyPr/>
        <a:lstStyle/>
        <a:p>
          <a:endParaRPr lang="en-US"/>
        </a:p>
      </dgm:t>
    </dgm:pt>
    <dgm:pt modelId="{6CCEC1D2-84F3-44C5-B0D8-B6D948A90D69}" type="sibTrans" cxnId="{7C1E552A-29A1-4A12-A838-B7F21EB1EE81}">
      <dgm:prSet/>
      <dgm:spPr/>
      <dgm:t>
        <a:bodyPr/>
        <a:lstStyle/>
        <a:p>
          <a:endParaRPr lang="en-US"/>
        </a:p>
      </dgm:t>
    </dgm:pt>
    <dgm:pt modelId="{EC72F5D9-F859-4269-8F92-708589D32876}">
      <dgm:prSet/>
      <dgm:spPr/>
      <dgm:t>
        <a:bodyPr/>
        <a:lstStyle/>
        <a:p>
          <a:r>
            <a:rPr lang="en-US"/>
            <a:t>a town hall, church or chapel with religious service at least once a month;</a:t>
          </a:r>
        </a:p>
      </dgm:t>
    </dgm:pt>
    <dgm:pt modelId="{7F24F8EE-0D7A-4766-B9EA-18B15F6C7B89}" type="parTrans" cxnId="{E1C32FFC-A394-4351-A8D3-5B4EA53C4F56}">
      <dgm:prSet/>
      <dgm:spPr/>
      <dgm:t>
        <a:bodyPr/>
        <a:lstStyle/>
        <a:p>
          <a:endParaRPr lang="en-US"/>
        </a:p>
      </dgm:t>
    </dgm:pt>
    <dgm:pt modelId="{E7CD6E3B-B4F0-424D-97BC-00BCDB8C9356}" type="sibTrans" cxnId="{E1C32FFC-A394-4351-A8D3-5B4EA53C4F56}">
      <dgm:prSet/>
      <dgm:spPr/>
      <dgm:t>
        <a:bodyPr/>
        <a:lstStyle/>
        <a:p>
          <a:endParaRPr lang="en-US"/>
        </a:p>
      </dgm:t>
    </dgm:pt>
    <dgm:pt modelId="{979C040D-6223-4F50-B726-407F77D5046E}">
      <dgm:prSet/>
      <dgm:spPr/>
      <dgm:t>
        <a:bodyPr/>
        <a:lstStyle/>
        <a:p>
          <a:r>
            <a:rPr lang="en-US"/>
            <a:t>a public plaza, park or cemetery;</a:t>
          </a:r>
        </a:p>
      </dgm:t>
    </dgm:pt>
    <dgm:pt modelId="{EE788826-56A0-4D69-A7A6-C81DFF36017E}" type="parTrans" cxnId="{C094AE6A-A387-4722-9AB7-5778B09DC342}">
      <dgm:prSet/>
      <dgm:spPr/>
      <dgm:t>
        <a:bodyPr/>
        <a:lstStyle/>
        <a:p>
          <a:endParaRPr lang="en-US"/>
        </a:p>
      </dgm:t>
    </dgm:pt>
    <dgm:pt modelId="{DECAF6DE-41E1-4985-B1D0-18A2860AE818}" type="sibTrans" cxnId="{C094AE6A-A387-4722-9AB7-5778B09DC342}">
      <dgm:prSet/>
      <dgm:spPr/>
      <dgm:t>
        <a:bodyPr/>
        <a:lstStyle/>
        <a:p>
          <a:endParaRPr lang="en-US"/>
        </a:p>
      </dgm:t>
    </dgm:pt>
    <dgm:pt modelId="{ACB20D37-FB2E-4780-AFD0-FB87A3A7C29D}">
      <dgm:prSet/>
      <dgm:spPr/>
      <dgm:t>
        <a:bodyPr/>
        <a:lstStyle/>
        <a:p>
          <a:r>
            <a:rPr lang="en-US"/>
            <a:t>a market place, or building, where trading activities are carried on at least once a week;</a:t>
          </a:r>
        </a:p>
      </dgm:t>
    </dgm:pt>
    <dgm:pt modelId="{23642690-745E-42FD-BFB4-177022509A34}" type="parTrans" cxnId="{FD570885-825B-48F6-9340-22D6AD94C1D3}">
      <dgm:prSet/>
      <dgm:spPr/>
      <dgm:t>
        <a:bodyPr/>
        <a:lstStyle/>
        <a:p>
          <a:endParaRPr lang="en-US"/>
        </a:p>
      </dgm:t>
    </dgm:pt>
    <dgm:pt modelId="{446E98DE-8D5C-4CE3-9A08-1A64A74408A9}" type="sibTrans" cxnId="{FD570885-825B-48F6-9340-22D6AD94C1D3}">
      <dgm:prSet/>
      <dgm:spPr/>
      <dgm:t>
        <a:bodyPr/>
        <a:lstStyle/>
        <a:p>
          <a:endParaRPr lang="en-US"/>
        </a:p>
      </dgm:t>
    </dgm:pt>
    <dgm:pt modelId="{17DF8419-6030-4E38-BE25-DC5F765BDAA0}">
      <dgm:prSet/>
      <dgm:spPr/>
      <dgm:t>
        <a:bodyPr/>
        <a:lstStyle/>
        <a:p>
          <a:r>
            <a:rPr lang="en-US"/>
            <a:t>a public building, like a school, hospital, puericulture and health center or library.</a:t>
          </a:r>
        </a:p>
      </dgm:t>
    </dgm:pt>
    <dgm:pt modelId="{28423356-078F-4A16-AFF6-5C723569C5A0}" type="parTrans" cxnId="{7730CF9C-43AE-4BC2-83C9-992C20806E14}">
      <dgm:prSet/>
      <dgm:spPr/>
      <dgm:t>
        <a:bodyPr/>
        <a:lstStyle/>
        <a:p>
          <a:endParaRPr lang="en-US"/>
        </a:p>
      </dgm:t>
    </dgm:pt>
    <dgm:pt modelId="{261CB071-D953-48DD-B04E-C6BD86226017}" type="sibTrans" cxnId="{7730CF9C-43AE-4BC2-83C9-992C20806E14}">
      <dgm:prSet/>
      <dgm:spPr/>
      <dgm:t>
        <a:bodyPr/>
        <a:lstStyle/>
        <a:p>
          <a:endParaRPr lang="en-US"/>
        </a:p>
      </dgm:t>
    </dgm:pt>
    <dgm:pt modelId="{D478EDCF-8FDD-45D0-886D-08B477E942E6}">
      <dgm:prSet/>
      <dgm:spPr/>
      <dgm:t>
        <a:bodyPr/>
        <a:lstStyle/>
        <a:p>
          <a:r>
            <a:rPr lang="en-US"/>
            <a:t>4. Barangays having at least 1,000 inhabitants which meet the conditions set forth in (3) above and where the occupation of the inhabitants is predominantly non-farming or fishing.</a:t>
          </a:r>
        </a:p>
      </dgm:t>
    </dgm:pt>
    <dgm:pt modelId="{FAE77659-5645-439C-B135-6D2699FB3580}" type="parTrans" cxnId="{C8F2DC7C-958C-458E-99FE-E39CCAFF9283}">
      <dgm:prSet/>
      <dgm:spPr/>
      <dgm:t>
        <a:bodyPr/>
        <a:lstStyle/>
        <a:p>
          <a:endParaRPr lang="en-US"/>
        </a:p>
      </dgm:t>
    </dgm:pt>
    <dgm:pt modelId="{EC7E3A04-F732-454D-8383-659EBF6E0681}" type="sibTrans" cxnId="{C8F2DC7C-958C-458E-99FE-E39CCAFF9283}">
      <dgm:prSet/>
      <dgm:spPr/>
      <dgm:t>
        <a:bodyPr/>
        <a:lstStyle/>
        <a:p>
          <a:endParaRPr lang="en-US"/>
        </a:p>
      </dgm:t>
    </dgm:pt>
    <dgm:pt modelId="{3E1B3F42-6ED7-4EDC-B86D-0143F4882D66}" type="pres">
      <dgm:prSet presAssocID="{64A4B53E-D680-4B80-A9C8-4AD318376E7E}" presName="linear" presStyleCnt="0">
        <dgm:presLayoutVars>
          <dgm:animLvl val="lvl"/>
          <dgm:resizeHandles val="exact"/>
        </dgm:presLayoutVars>
      </dgm:prSet>
      <dgm:spPr/>
    </dgm:pt>
    <dgm:pt modelId="{22CFACC1-DEDD-4A9E-8E43-4830B889AD03}" type="pres">
      <dgm:prSet presAssocID="{16663ADC-F49E-4310-8818-FD06AE0E8197}" presName="parentText" presStyleLbl="node1" presStyleIdx="0" presStyleCnt="5">
        <dgm:presLayoutVars>
          <dgm:chMax val="0"/>
          <dgm:bulletEnabled val="1"/>
        </dgm:presLayoutVars>
      </dgm:prSet>
      <dgm:spPr/>
    </dgm:pt>
    <dgm:pt modelId="{5083B8A2-B11C-4DB4-BF37-4E83A31D7457}" type="pres">
      <dgm:prSet presAssocID="{09E789E4-B773-479E-9C7E-9FE13621A0C1}" presName="spacer" presStyleCnt="0"/>
      <dgm:spPr/>
    </dgm:pt>
    <dgm:pt modelId="{8DC5BE4E-F1D4-47D6-8911-D1FACACBAD6F}" type="pres">
      <dgm:prSet presAssocID="{53B7B9FE-360B-4279-8B23-D2B397FDB14B}" presName="parentText" presStyleLbl="node1" presStyleIdx="1" presStyleCnt="5">
        <dgm:presLayoutVars>
          <dgm:chMax val="0"/>
          <dgm:bulletEnabled val="1"/>
        </dgm:presLayoutVars>
      </dgm:prSet>
      <dgm:spPr/>
    </dgm:pt>
    <dgm:pt modelId="{B8668377-97D6-493C-91AB-47125F3E8517}" type="pres">
      <dgm:prSet presAssocID="{46F9791F-46E2-4163-A3A9-14BFD6C29F8F}" presName="spacer" presStyleCnt="0"/>
      <dgm:spPr/>
    </dgm:pt>
    <dgm:pt modelId="{00DDBADD-B233-47D3-8E22-AA9FE91A2C94}" type="pres">
      <dgm:prSet presAssocID="{83D9440F-39EE-4551-9036-94989DDFEAE9}" presName="parentText" presStyleLbl="node1" presStyleIdx="2" presStyleCnt="5">
        <dgm:presLayoutVars>
          <dgm:chMax val="0"/>
          <dgm:bulletEnabled val="1"/>
        </dgm:presLayoutVars>
      </dgm:prSet>
      <dgm:spPr/>
    </dgm:pt>
    <dgm:pt modelId="{215716FA-39B6-418A-9B8E-3741E29FB363}" type="pres">
      <dgm:prSet presAssocID="{C5ED9CE3-0965-4066-83A4-021A5CEDD4DD}" presName="spacer" presStyleCnt="0"/>
      <dgm:spPr/>
    </dgm:pt>
    <dgm:pt modelId="{93C1993C-C8D4-4765-A817-BF67A7B70851}" type="pres">
      <dgm:prSet presAssocID="{8481A368-BEFD-403A-91E1-82D33326245C}" presName="parentText" presStyleLbl="node1" presStyleIdx="3" presStyleCnt="5">
        <dgm:presLayoutVars>
          <dgm:chMax val="0"/>
          <dgm:bulletEnabled val="1"/>
        </dgm:presLayoutVars>
      </dgm:prSet>
      <dgm:spPr/>
    </dgm:pt>
    <dgm:pt modelId="{53983FE3-B207-4EE3-A6C5-995FE2D9F7A1}" type="pres">
      <dgm:prSet presAssocID="{8481A368-BEFD-403A-91E1-82D33326245C}" presName="childText" presStyleLbl="revTx" presStyleIdx="0" presStyleCnt="1">
        <dgm:presLayoutVars>
          <dgm:bulletEnabled val="1"/>
        </dgm:presLayoutVars>
      </dgm:prSet>
      <dgm:spPr/>
    </dgm:pt>
    <dgm:pt modelId="{B9033A14-DC20-4790-B942-0F3AF0EB5AB4}" type="pres">
      <dgm:prSet presAssocID="{D478EDCF-8FDD-45D0-886D-08B477E942E6}" presName="parentText" presStyleLbl="node1" presStyleIdx="4" presStyleCnt="5">
        <dgm:presLayoutVars>
          <dgm:chMax val="0"/>
          <dgm:bulletEnabled val="1"/>
        </dgm:presLayoutVars>
      </dgm:prSet>
      <dgm:spPr/>
    </dgm:pt>
  </dgm:ptLst>
  <dgm:cxnLst>
    <dgm:cxn modelId="{20862519-90FA-4811-9E7F-B9234E48B8D2}" type="presOf" srcId="{B77C15C4-F2FA-4001-BD51-1ECC0C4978AB}" destId="{53983FE3-B207-4EE3-A6C5-995FE2D9F7A1}" srcOrd="0" destOrd="1" presId="urn:microsoft.com/office/officeart/2005/8/layout/vList2"/>
    <dgm:cxn modelId="{7C1E552A-29A1-4A12-A838-B7F21EB1EE81}" srcId="{3164515E-F184-4DC9-A04B-55A9A36BEB4E}" destId="{B77C15C4-F2FA-4001-BD51-1ECC0C4978AB}" srcOrd="0" destOrd="0" parTransId="{4C8321AD-2597-4CDB-AB8F-DC9A748F2C40}" sibTransId="{6CCEC1D2-84F3-44C5-B0D8-B6D948A90D69}"/>
    <dgm:cxn modelId="{6755B52F-4F1A-445D-8AA9-1CE0B6A74D9C}" srcId="{64A4B53E-D680-4B80-A9C8-4AD318376E7E}" destId="{8481A368-BEFD-403A-91E1-82D33326245C}" srcOrd="3" destOrd="0" parTransId="{F459573E-DAED-482F-9CB5-E038FDB272EC}" sibTransId="{31A45B1C-EB26-454D-8C5B-3D4FA81AD8D6}"/>
    <dgm:cxn modelId="{9B6DC541-1491-43F1-B339-87FB10238F88}" srcId="{64A4B53E-D680-4B80-A9C8-4AD318376E7E}" destId="{83D9440F-39EE-4551-9036-94989DDFEAE9}" srcOrd="2" destOrd="0" parTransId="{9E36E5E6-1774-45E7-AA80-1B657DA05993}" sibTransId="{C5ED9CE3-0965-4066-83A4-021A5CEDD4DD}"/>
    <dgm:cxn modelId="{FFF40942-DE7D-4854-BC53-1F62468F78D8}" type="presOf" srcId="{ACB20D37-FB2E-4780-AFD0-FB87A3A7C29D}" destId="{53983FE3-B207-4EE3-A6C5-995FE2D9F7A1}" srcOrd="0" destOrd="4" presId="urn:microsoft.com/office/officeart/2005/8/layout/vList2"/>
    <dgm:cxn modelId="{AAB99C66-48B3-470D-AD6C-F31754666D57}" srcId="{64A4B53E-D680-4B80-A9C8-4AD318376E7E}" destId="{53B7B9FE-360B-4279-8B23-D2B397FDB14B}" srcOrd="1" destOrd="0" parTransId="{48AC70B2-A9EE-40D1-9E34-F8A518D17B25}" sibTransId="{46F9791F-46E2-4163-A3A9-14BFD6C29F8F}"/>
    <dgm:cxn modelId="{B5FFC467-D7AB-476D-BF38-2489F1AC4FF3}" type="presOf" srcId="{3164515E-F184-4DC9-A04B-55A9A36BEB4E}" destId="{53983FE3-B207-4EE3-A6C5-995FE2D9F7A1}" srcOrd="0" destOrd="0" presId="urn:microsoft.com/office/officeart/2005/8/layout/vList2"/>
    <dgm:cxn modelId="{C094AE6A-A387-4722-9AB7-5778B09DC342}" srcId="{8481A368-BEFD-403A-91E1-82D33326245C}" destId="{979C040D-6223-4F50-B726-407F77D5046E}" srcOrd="2" destOrd="0" parTransId="{EE788826-56A0-4D69-A7A6-C81DFF36017E}" sibTransId="{DECAF6DE-41E1-4985-B1D0-18A2860AE818}"/>
    <dgm:cxn modelId="{BAF5A171-DADF-46C4-BCF7-355956AF9194}" type="presOf" srcId="{16663ADC-F49E-4310-8818-FD06AE0E8197}" destId="{22CFACC1-DEDD-4A9E-8E43-4830B889AD03}" srcOrd="0" destOrd="0" presId="urn:microsoft.com/office/officeart/2005/8/layout/vList2"/>
    <dgm:cxn modelId="{D35D3056-D33F-4598-ACD8-B82F25F79E66}" type="presOf" srcId="{D478EDCF-8FDD-45D0-886D-08B477E942E6}" destId="{B9033A14-DC20-4790-B942-0F3AF0EB5AB4}" srcOrd="0" destOrd="0" presId="urn:microsoft.com/office/officeart/2005/8/layout/vList2"/>
    <dgm:cxn modelId="{A09BD979-005F-4983-A643-FEADE7B49492}" type="presOf" srcId="{979C040D-6223-4F50-B726-407F77D5046E}" destId="{53983FE3-B207-4EE3-A6C5-995FE2D9F7A1}" srcOrd="0" destOrd="3" presId="urn:microsoft.com/office/officeart/2005/8/layout/vList2"/>
    <dgm:cxn modelId="{C8F2DC7C-958C-458E-99FE-E39CCAFF9283}" srcId="{64A4B53E-D680-4B80-A9C8-4AD318376E7E}" destId="{D478EDCF-8FDD-45D0-886D-08B477E942E6}" srcOrd="4" destOrd="0" parTransId="{FAE77659-5645-439C-B135-6D2699FB3580}" sibTransId="{EC7E3A04-F732-454D-8383-659EBF6E0681}"/>
    <dgm:cxn modelId="{1E55497D-102A-4D03-8CD9-0F0631F0F12B}" type="presOf" srcId="{83D9440F-39EE-4551-9036-94989DDFEAE9}" destId="{00DDBADD-B233-47D3-8E22-AA9FE91A2C94}" srcOrd="0" destOrd="0" presId="urn:microsoft.com/office/officeart/2005/8/layout/vList2"/>
    <dgm:cxn modelId="{D85F3783-4867-49AD-86DD-117939D52FB5}" type="presOf" srcId="{17DF8419-6030-4E38-BE25-DC5F765BDAA0}" destId="{53983FE3-B207-4EE3-A6C5-995FE2D9F7A1}" srcOrd="0" destOrd="5" presId="urn:microsoft.com/office/officeart/2005/8/layout/vList2"/>
    <dgm:cxn modelId="{FD570885-825B-48F6-9340-22D6AD94C1D3}" srcId="{8481A368-BEFD-403A-91E1-82D33326245C}" destId="{ACB20D37-FB2E-4780-AFD0-FB87A3A7C29D}" srcOrd="3" destOrd="0" parTransId="{23642690-745E-42FD-BFB4-177022509A34}" sibTransId="{446E98DE-8D5C-4CE3-9A08-1A64A74408A9}"/>
    <dgm:cxn modelId="{7730CF9C-43AE-4BC2-83C9-992C20806E14}" srcId="{8481A368-BEFD-403A-91E1-82D33326245C}" destId="{17DF8419-6030-4E38-BE25-DC5F765BDAA0}" srcOrd="4" destOrd="0" parTransId="{28423356-078F-4A16-AFF6-5C723569C5A0}" sibTransId="{261CB071-D953-48DD-B04E-C6BD86226017}"/>
    <dgm:cxn modelId="{5D41E89F-7705-4A66-95CB-75DBD42A8846}" srcId="{8481A368-BEFD-403A-91E1-82D33326245C}" destId="{3164515E-F184-4DC9-A04B-55A9A36BEB4E}" srcOrd="0" destOrd="0" parTransId="{C2A1710D-87DE-4A8C-BD35-833B1E7B9CB0}" sibTransId="{55C044F8-2CD9-4D1B-A22F-A154475FAAFA}"/>
    <dgm:cxn modelId="{9A4F77A4-987E-42DE-A78F-260EB1C138B6}" type="presOf" srcId="{64A4B53E-D680-4B80-A9C8-4AD318376E7E}" destId="{3E1B3F42-6ED7-4EDC-B86D-0143F4882D66}" srcOrd="0" destOrd="0" presId="urn:microsoft.com/office/officeart/2005/8/layout/vList2"/>
    <dgm:cxn modelId="{46F07EB1-93ED-47DC-8F30-D37D230B4B6B}" type="presOf" srcId="{EC72F5D9-F859-4269-8F92-708589D32876}" destId="{53983FE3-B207-4EE3-A6C5-995FE2D9F7A1}" srcOrd="0" destOrd="2" presId="urn:microsoft.com/office/officeart/2005/8/layout/vList2"/>
    <dgm:cxn modelId="{62DAB7B5-C6FA-4E77-BAB8-7C0986953FBF}" srcId="{64A4B53E-D680-4B80-A9C8-4AD318376E7E}" destId="{16663ADC-F49E-4310-8818-FD06AE0E8197}" srcOrd="0" destOrd="0" parTransId="{81DF7AFD-30FD-4319-B610-E88BCB92F44D}" sibTransId="{09E789E4-B773-479E-9C7E-9FE13621A0C1}"/>
    <dgm:cxn modelId="{D48203CA-09DB-4205-91C8-B6A3545C0E85}" type="presOf" srcId="{8481A368-BEFD-403A-91E1-82D33326245C}" destId="{93C1993C-C8D4-4765-A817-BF67A7B70851}" srcOrd="0" destOrd="0" presId="urn:microsoft.com/office/officeart/2005/8/layout/vList2"/>
    <dgm:cxn modelId="{22C64FF7-6C44-4DC6-B046-F0BE17000FD9}" type="presOf" srcId="{53B7B9FE-360B-4279-8B23-D2B397FDB14B}" destId="{8DC5BE4E-F1D4-47D6-8911-D1FACACBAD6F}" srcOrd="0" destOrd="0" presId="urn:microsoft.com/office/officeart/2005/8/layout/vList2"/>
    <dgm:cxn modelId="{E1C32FFC-A394-4351-A8D3-5B4EA53C4F56}" srcId="{8481A368-BEFD-403A-91E1-82D33326245C}" destId="{EC72F5D9-F859-4269-8F92-708589D32876}" srcOrd="1" destOrd="0" parTransId="{7F24F8EE-0D7A-4766-B9EA-18B15F6C7B89}" sibTransId="{E7CD6E3B-B4F0-424D-97BC-00BCDB8C9356}"/>
    <dgm:cxn modelId="{E126B551-40C9-4C05-BA39-9F4BD0A190FB}" type="presParOf" srcId="{3E1B3F42-6ED7-4EDC-B86D-0143F4882D66}" destId="{22CFACC1-DEDD-4A9E-8E43-4830B889AD03}" srcOrd="0" destOrd="0" presId="urn:microsoft.com/office/officeart/2005/8/layout/vList2"/>
    <dgm:cxn modelId="{1E4DDB52-368C-4B32-AEE9-D22689E54E8B}" type="presParOf" srcId="{3E1B3F42-6ED7-4EDC-B86D-0143F4882D66}" destId="{5083B8A2-B11C-4DB4-BF37-4E83A31D7457}" srcOrd="1" destOrd="0" presId="urn:microsoft.com/office/officeart/2005/8/layout/vList2"/>
    <dgm:cxn modelId="{455B0649-6B74-4152-AB89-888C5FFFDE26}" type="presParOf" srcId="{3E1B3F42-6ED7-4EDC-B86D-0143F4882D66}" destId="{8DC5BE4E-F1D4-47D6-8911-D1FACACBAD6F}" srcOrd="2" destOrd="0" presId="urn:microsoft.com/office/officeart/2005/8/layout/vList2"/>
    <dgm:cxn modelId="{E6CC2B16-A4BF-4AF4-81B4-BDD835859F93}" type="presParOf" srcId="{3E1B3F42-6ED7-4EDC-B86D-0143F4882D66}" destId="{B8668377-97D6-493C-91AB-47125F3E8517}" srcOrd="3" destOrd="0" presId="urn:microsoft.com/office/officeart/2005/8/layout/vList2"/>
    <dgm:cxn modelId="{45E3F6C1-8A45-4B0F-88A3-0C884A22D6A9}" type="presParOf" srcId="{3E1B3F42-6ED7-4EDC-B86D-0143F4882D66}" destId="{00DDBADD-B233-47D3-8E22-AA9FE91A2C94}" srcOrd="4" destOrd="0" presId="urn:microsoft.com/office/officeart/2005/8/layout/vList2"/>
    <dgm:cxn modelId="{F8F0B9AE-123D-4B74-B372-6445BE615850}" type="presParOf" srcId="{3E1B3F42-6ED7-4EDC-B86D-0143F4882D66}" destId="{215716FA-39B6-418A-9B8E-3741E29FB363}" srcOrd="5" destOrd="0" presId="urn:microsoft.com/office/officeart/2005/8/layout/vList2"/>
    <dgm:cxn modelId="{9E9E18C8-8CAE-4931-952F-8C644E6B873A}" type="presParOf" srcId="{3E1B3F42-6ED7-4EDC-B86D-0143F4882D66}" destId="{93C1993C-C8D4-4765-A817-BF67A7B70851}" srcOrd="6" destOrd="0" presId="urn:microsoft.com/office/officeart/2005/8/layout/vList2"/>
    <dgm:cxn modelId="{208D3C28-9E9C-4454-8268-9CE4323C336E}" type="presParOf" srcId="{3E1B3F42-6ED7-4EDC-B86D-0143F4882D66}" destId="{53983FE3-B207-4EE3-A6C5-995FE2D9F7A1}" srcOrd="7" destOrd="0" presId="urn:microsoft.com/office/officeart/2005/8/layout/vList2"/>
    <dgm:cxn modelId="{0EF2F126-5039-4249-AED3-FC30B2061EFF}" type="presParOf" srcId="{3E1B3F42-6ED7-4EDC-B86D-0143F4882D66}" destId="{B9033A14-DC20-4790-B942-0F3AF0EB5AB4}"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36FA16E-F6C9-433D-A023-79FAC17373EC}" type="doc">
      <dgm:prSet loTypeId="urn:microsoft.com/office/officeart/2005/8/layout/vList2" loCatId="list" qsTypeId="urn:microsoft.com/office/officeart/2005/8/quickstyle/simple3" qsCatId="simple" csTypeId="urn:microsoft.com/office/officeart/2005/8/colors/colorful5" csCatId="colorful" phldr="1"/>
      <dgm:spPr/>
      <dgm:t>
        <a:bodyPr/>
        <a:lstStyle/>
        <a:p>
          <a:endParaRPr lang="en-US"/>
        </a:p>
      </dgm:t>
    </dgm:pt>
    <dgm:pt modelId="{1AEADC3B-ED33-44AB-B23E-140162C913CF}">
      <dgm:prSet/>
      <dgm:spPr/>
      <dgm:t>
        <a:bodyPr/>
        <a:lstStyle/>
        <a:p>
          <a:r>
            <a:rPr lang="en-US" dirty="0"/>
            <a:t>a historical process describing the evolution of towns from a rural setting to modern society, accompanied with changes in the </a:t>
          </a:r>
          <a:r>
            <a:rPr lang="en-US" dirty="0" err="1"/>
            <a:t>physico</a:t>
          </a:r>
          <a:r>
            <a:rPr lang="en-US" dirty="0"/>
            <a:t>-ecological, socio-economic and demographic attributes of a population, into a new settlement.</a:t>
          </a:r>
        </a:p>
      </dgm:t>
    </dgm:pt>
    <dgm:pt modelId="{138E1623-6EFE-4306-96FC-4BA9F8F42FDF}" type="parTrans" cxnId="{34F1309C-7768-46F1-8582-A2A09DE31F85}">
      <dgm:prSet/>
      <dgm:spPr/>
      <dgm:t>
        <a:bodyPr/>
        <a:lstStyle/>
        <a:p>
          <a:endParaRPr lang="en-US"/>
        </a:p>
      </dgm:t>
    </dgm:pt>
    <dgm:pt modelId="{9AE00962-BDFE-46E9-990F-99E7601D2E62}" type="sibTrans" cxnId="{34F1309C-7768-46F1-8582-A2A09DE31F85}">
      <dgm:prSet/>
      <dgm:spPr/>
      <dgm:t>
        <a:bodyPr/>
        <a:lstStyle/>
        <a:p>
          <a:endParaRPr lang="en-US"/>
        </a:p>
      </dgm:t>
    </dgm:pt>
    <dgm:pt modelId="{005A1053-1EF6-4E44-A114-EF8EA0E425CA}">
      <dgm:prSet/>
      <dgm:spPr/>
      <dgm:t>
        <a:bodyPr/>
        <a:lstStyle/>
        <a:p>
          <a:r>
            <a:rPr lang="en-PH" dirty="0"/>
            <a:t>Movement of people from the rural areas, the countryside and the hinterlands towards the city for various reasons</a:t>
          </a:r>
          <a:endParaRPr lang="en-US" dirty="0"/>
        </a:p>
      </dgm:t>
    </dgm:pt>
    <dgm:pt modelId="{EC7F5393-6D9C-48DC-B0FD-2FCB03AFDBE3}" type="parTrans" cxnId="{8BE8AA9C-8952-4AD7-8B8E-A1B7E641F358}">
      <dgm:prSet/>
      <dgm:spPr/>
      <dgm:t>
        <a:bodyPr/>
        <a:lstStyle/>
        <a:p>
          <a:endParaRPr lang="en-US"/>
        </a:p>
      </dgm:t>
    </dgm:pt>
    <dgm:pt modelId="{903124BD-175A-45D2-8848-F10F6CBE248D}" type="sibTrans" cxnId="{8BE8AA9C-8952-4AD7-8B8E-A1B7E641F358}">
      <dgm:prSet/>
      <dgm:spPr/>
      <dgm:t>
        <a:bodyPr/>
        <a:lstStyle/>
        <a:p>
          <a:endParaRPr lang="en-US"/>
        </a:p>
      </dgm:t>
    </dgm:pt>
    <dgm:pt modelId="{61C87BE2-9E46-4DC5-8F8E-361629668080}">
      <dgm:prSet/>
      <dgm:spPr/>
      <dgm:t>
        <a:bodyPr/>
        <a:lstStyle/>
        <a:p>
          <a:r>
            <a:rPr lang="en-PH" dirty="0"/>
            <a:t>Concentration </a:t>
          </a:r>
          <a:r>
            <a:rPr lang="en-AU" dirty="0"/>
            <a:t>of human population into discrete areas, leading to transformation of land for non- agricultural uses </a:t>
          </a:r>
          <a:r>
            <a:rPr lang="en-AU" dirty="0" err="1"/>
            <a:t>i.e.</a:t>
          </a:r>
          <a:r>
            <a:rPr lang="en-AU" b="1" dirty="0" err="1"/>
            <a:t>residential</a:t>
          </a:r>
          <a:r>
            <a:rPr lang="en-AU" b="1" dirty="0"/>
            <a:t>, commercial, industrial &amp; transportation purposes</a:t>
          </a:r>
          <a:r>
            <a:rPr lang="en-AU" dirty="0"/>
            <a:t>; can include densely populated </a:t>
          </a:r>
          <a:r>
            <a:rPr lang="en-AU" dirty="0" err="1"/>
            <a:t>centers</a:t>
          </a:r>
          <a:r>
            <a:rPr lang="en-AU" dirty="0"/>
            <a:t>, as well adjacent peri urban or suburban fringes</a:t>
          </a:r>
          <a:r>
            <a:rPr lang="en-PH" dirty="0"/>
            <a:t> </a:t>
          </a:r>
          <a:endParaRPr lang="en-US" dirty="0"/>
        </a:p>
      </dgm:t>
    </dgm:pt>
    <dgm:pt modelId="{1E089B6E-01BD-4AEE-892B-1C253F630A6F}" type="parTrans" cxnId="{41489E2A-3B96-4725-9ED0-8643DC937894}">
      <dgm:prSet/>
      <dgm:spPr/>
      <dgm:t>
        <a:bodyPr/>
        <a:lstStyle/>
        <a:p>
          <a:endParaRPr lang="en-US"/>
        </a:p>
      </dgm:t>
    </dgm:pt>
    <dgm:pt modelId="{A287B0EB-F393-43CA-A899-257DC03AE1CA}" type="sibTrans" cxnId="{41489E2A-3B96-4725-9ED0-8643DC937894}">
      <dgm:prSet/>
      <dgm:spPr/>
      <dgm:t>
        <a:bodyPr/>
        <a:lstStyle/>
        <a:p>
          <a:endParaRPr lang="en-PH"/>
        </a:p>
      </dgm:t>
    </dgm:pt>
    <dgm:pt modelId="{CC1275B5-7FA4-457C-AFCE-5FE4847EA6DE}" type="pres">
      <dgm:prSet presAssocID="{A36FA16E-F6C9-433D-A023-79FAC17373EC}" presName="linear" presStyleCnt="0">
        <dgm:presLayoutVars>
          <dgm:animLvl val="lvl"/>
          <dgm:resizeHandles val="exact"/>
        </dgm:presLayoutVars>
      </dgm:prSet>
      <dgm:spPr/>
    </dgm:pt>
    <dgm:pt modelId="{95CE96C8-1A26-46BC-966A-8C15D201C29A}" type="pres">
      <dgm:prSet presAssocID="{1AEADC3B-ED33-44AB-B23E-140162C913CF}" presName="parentText" presStyleLbl="node1" presStyleIdx="0" presStyleCnt="3">
        <dgm:presLayoutVars>
          <dgm:chMax val="0"/>
          <dgm:bulletEnabled val="1"/>
        </dgm:presLayoutVars>
      </dgm:prSet>
      <dgm:spPr/>
    </dgm:pt>
    <dgm:pt modelId="{D531A1BE-E079-43AE-8E87-58AEE9C530AD}" type="pres">
      <dgm:prSet presAssocID="{9AE00962-BDFE-46E9-990F-99E7601D2E62}" presName="spacer" presStyleCnt="0"/>
      <dgm:spPr/>
    </dgm:pt>
    <dgm:pt modelId="{4732B218-E8DE-4FAF-980E-3AAD73B8680A}" type="pres">
      <dgm:prSet presAssocID="{005A1053-1EF6-4E44-A114-EF8EA0E425CA}" presName="parentText" presStyleLbl="node1" presStyleIdx="1" presStyleCnt="3">
        <dgm:presLayoutVars>
          <dgm:chMax val="0"/>
          <dgm:bulletEnabled val="1"/>
        </dgm:presLayoutVars>
      </dgm:prSet>
      <dgm:spPr/>
    </dgm:pt>
    <dgm:pt modelId="{A792EAEF-3ACE-4EA0-9C45-F6941F1E8D2F}" type="pres">
      <dgm:prSet presAssocID="{903124BD-175A-45D2-8848-F10F6CBE248D}" presName="spacer" presStyleCnt="0"/>
      <dgm:spPr/>
    </dgm:pt>
    <dgm:pt modelId="{062BF153-DA5A-49A8-85A4-5B5EFF45D553}" type="pres">
      <dgm:prSet presAssocID="{61C87BE2-9E46-4DC5-8F8E-361629668080}" presName="parentText" presStyleLbl="node1" presStyleIdx="2" presStyleCnt="3">
        <dgm:presLayoutVars>
          <dgm:chMax val="0"/>
          <dgm:bulletEnabled val="1"/>
        </dgm:presLayoutVars>
      </dgm:prSet>
      <dgm:spPr/>
    </dgm:pt>
  </dgm:ptLst>
  <dgm:cxnLst>
    <dgm:cxn modelId="{33937721-1D44-4F02-B9A0-FBF5DB1A9515}" type="presOf" srcId="{61C87BE2-9E46-4DC5-8F8E-361629668080}" destId="{062BF153-DA5A-49A8-85A4-5B5EFF45D553}" srcOrd="0" destOrd="0" presId="urn:microsoft.com/office/officeart/2005/8/layout/vList2"/>
    <dgm:cxn modelId="{41489E2A-3B96-4725-9ED0-8643DC937894}" srcId="{A36FA16E-F6C9-433D-A023-79FAC17373EC}" destId="{61C87BE2-9E46-4DC5-8F8E-361629668080}" srcOrd="2" destOrd="0" parTransId="{1E089B6E-01BD-4AEE-892B-1C253F630A6F}" sibTransId="{A287B0EB-F393-43CA-A899-257DC03AE1CA}"/>
    <dgm:cxn modelId="{F83FD946-E180-4913-BFEF-FFE90896E17F}" type="presOf" srcId="{A36FA16E-F6C9-433D-A023-79FAC17373EC}" destId="{CC1275B5-7FA4-457C-AFCE-5FE4847EA6DE}" srcOrd="0" destOrd="0" presId="urn:microsoft.com/office/officeart/2005/8/layout/vList2"/>
    <dgm:cxn modelId="{34F1309C-7768-46F1-8582-A2A09DE31F85}" srcId="{A36FA16E-F6C9-433D-A023-79FAC17373EC}" destId="{1AEADC3B-ED33-44AB-B23E-140162C913CF}" srcOrd="0" destOrd="0" parTransId="{138E1623-6EFE-4306-96FC-4BA9F8F42FDF}" sibTransId="{9AE00962-BDFE-46E9-990F-99E7601D2E62}"/>
    <dgm:cxn modelId="{8BE8AA9C-8952-4AD7-8B8E-A1B7E641F358}" srcId="{A36FA16E-F6C9-433D-A023-79FAC17373EC}" destId="{005A1053-1EF6-4E44-A114-EF8EA0E425CA}" srcOrd="1" destOrd="0" parTransId="{EC7F5393-6D9C-48DC-B0FD-2FCB03AFDBE3}" sibTransId="{903124BD-175A-45D2-8848-F10F6CBE248D}"/>
    <dgm:cxn modelId="{96376FC4-59CF-4866-A162-D264F629C406}" type="presOf" srcId="{1AEADC3B-ED33-44AB-B23E-140162C913CF}" destId="{95CE96C8-1A26-46BC-966A-8C15D201C29A}" srcOrd="0" destOrd="0" presId="urn:microsoft.com/office/officeart/2005/8/layout/vList2"/>
    <dgm:cxn modelId="{6F4ED8E0-FB1A-45A9-8FF3-A361D50BD1D2}" type="presOf" srcId="{005A1053-1EF6-4E44-A114-EF8EA0E425CA}" destId="{4732B218-E8DE-4FAF-980E-3AAD73B8680A}" srcOrd="0" destOrd="0" presId="urn:microsoft.com/office/officeart/2005/8/layout/vList2"/>
    <dgm:cxn modelId="{0BF406C1-6EC4-41D7-84B8-C422403EC41F}" type="presParOf" srcId="{CC1275B5-7FA4-457C-AFCE-5FE4847EA6DE}" destId="{95CE96C8-1A26-46BC-966A-8C15D201C29A}" srcOrd="0" destOrd="0" presId="urn:microsoft.com/office/officeart/2005/8/layout/vList2"/>
    <dgm:cxn modelId="{9232ACB6-6E5B-40F8-B6FD-612033CECA6E}" type="presParOf" srcId="{CC1275B5-7FA4-457C-AFCE-5FE4847EA6DE}" destId="{D531A1BE-E079-43AE-8E87-58AEE9C530AD}" srcOrd="1" destOrd="0" presId="urn:microsoft.com/office/officeart/2005/8/layout/vList2"/>
    <dgm:cxn modelId="{2502CED5-5788-4205-825A-B91385B343F4}" type="presParOf" srcId="{CC1275B5-7FA4-457C-AFCE-5FE4847EA6DE}" destId="{4732B218-E8DE-4FAF-980E-3AAD73B8680A}" srcOrd="2" destOrd="0" presId="urn:microsoft.com/office/officeart/2005/8/layout/vList2"/>
    <dgm:cxn modelId="{D7CED78A-D567-4288-848A-0B206F8799D3}" type="presParOf" srcId="{CC1275B5-7FA4-457C-AFCE-5FE4847EA6DE}" destId="{A792EAEF-3ACE-4EA0-9C45-F6941F1E8D2F}" srcOrd="3" destOrd="0" presId="urn:microsoft.com/office/officeart/2005/8/layout/vList2"/>
    <dgm:cxn modelId="{565FC582-BE83-44D8-B4C3-A0820DEC8DD7}" type="presParOf" srcId="{CC1275B5-7FA4-457C-AFCE-5FE4847EA6DE}" destId="{062BF153-DA5A-49A8-85A4-5B5EFF45D553}"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421C735-1960-47F4-8A9F-2D0FC3281CB5}"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76D48FB1-F429-49D1-AE97-E6234F6C7CDF}">
      <dgm:prSet/>
      <dgm:spPr/>
      <dgm:t>
        <a:bodyPr/>
        <a:lstStyle/>
        <a:p>
          <a:r>
            <a:rPr lang="en-US" b="0" i="0"/>
            <a:t>An urban ecosystem is simply the community of plants, animals, and humans that inhabit the urban environment. </a:t>
          </a:r>
          <a:endParaRPr lang="en-US"/>
        </a:p>
      </dgm:t>
    </dgm:pt>
    <dgm:pt modelId="{28DB79D3-1483-4E9B-B10F-A57B5AFF4BF9}" type="parTrans" cxnId="{A680A2F1-92F5-4FBD-AC08-F3B61305BBA7}">
      <dgm:prSet/>
      <dgm:spPr/>
      <dgm:t>
        <a:bodyPr/>
        <a:lstStyle/>
        <a:p>
          <a:endParaRPr lang="en-US"/>
        </a:p>
      </dgm:t>
    </dgm:pt>
    <dgm:pt modelId="{02AFEFFB-931B-4C90-8167-E4B60FC53280}" type="sibTrans" cxnId="{A680A2F1-92F5-4FBD-AC08-F3B61305BBA7}">
      <dgm:prSet/>
      <dgm:spPr/>
      <dgm:t>
        <a:bodyPr/>
        <a:lstStyle/>
        <a:p>
          <a:endParaRPr lang="en-US"/>
        </a:p>
      </dgm:t>
    </dgm:pt>
    <dgm:pt modelId="{7A5E3CE9-9830-4475-88DB-9BB6A2AC8826}">
      <dgm:prSet/>
      <dgm:spPr/>
      <dgm:t>
        <a:bodyPr/>
        <a:lstStyle/>
        <a:p>
          <a:r>
            <a:rPr lang="en-US" b="0" i="0"/>
            <a:t>It is an area physically dominated by built structures like buildings, roads, sewers, and power lines. </a:t>
          </a:r>
          <a:endParaRPr lang="en-US"/>
        </a:p>
      </dgm:t>
    </dgm:pt>
    <dgm:pt modelId="{1E3A903E-177F-4721-AE63-636DA8ADDDA9}" type="parTrans" cxnId="{1E959B6C-3B5B-45AB-85BF-0721F7EE2122}">
      <dgm:prSet/>
      <dgm:spPr/>
      <dgm:t>
        <a:bodyPr/>
        <a:lstStyle/>
        <a:p>
          <a:endParaRPr lang="en-US"/>
        </a:p>
      </dgm:t>
    </dgm:pt>
    <dgm:pt modelId="{7D99B331-8AEC-4A2C-ACC1-73E41F7C77A0}" type="sibTrans" cxnId="{1E959B6C-3B5B-45AB-85BF-0721F7EE2122}">
      <dgm:prSet/>
      <dgm:spPr/>
      <dgm:t>
        <a:bodyPr/>
        <a:lstStyle/>
        <a:p>
          <a:endParaRPr lang="en-US"/>
        </a:p>
      </dgm:t>
    </dgm:pt>
    <dgm:pt modelId="{A5FDF7E5-D0BC-4280-9BCB-E1BB7E9C1FAA}">
      <dgm:prSet/>
      <dgm:spPr/>
      <dgm:t>
        <a:bodyPr/>
        <a:lstStyle/>
        <a:p>
          <a:r>
            <a:rPr lang="en-US" dirty="0"/>
            <a:t>I</a:t>
          </a:r>
          <a:r>
            <a:rPr lang="en-US" b="0" i="0" dirty="0"/>
            <a:t>t also contains a rich patchwork of green spaces — parks, yards, street plantings, greenways, urban streams, commercial landscaping, and unbuilt lots — that provide the living heart of the urban ecosystem (Earth on Edge)</a:t>
          </a:r>
          <a:endParaRPr lang="en-US" dirty="0"/>
        </a:p>
      </dgm:t>
    </dgm:pt>
    <dgm:pt modelId="{23214A47-6401-4B09-B610-4CF0F263AED7}" type="parTrans" cxnId="{A54A53E2-A63D-4B54-BAE8-5B094220D595}">
      <dgm:prSet/>
      <dgm:spPr/>
      <dgm:t>
        <a:bodyPr/>
        <a:lstStyle/>
        <a:p>
          <a:endParaRPr lang="en-US"/>
        </a:p>
      </dgm:t>
    </dgm:pt>
    <dgm:pt modelId="{CDF0CE02-4F9E-4452-9812-D21DC6991F42}" type="sibTrans" cxnId="{A54A53E2-A63D-4B54-BAE8-5B094220D595}">
      <dgm:prSet/>
      <dgm:spPr/>
      <dgm:t>
        <a:bodyPr/>
        <a:lstStyle/>
        <a:p>
          <a:endParaRPr lang="en-US"/>
        </a:p>
      </dgm:t>
    </dgm:pt>
    <dgm:pt modelId="{F6A6E838-0ABD-47EA-B17F-B4962DA6637A}" type="pres">
      <dgm:prSet presAssocID="{6421C735-1960-47F4-8A9F-2D0FC3281CB5}" presName="linear" presStyleCnt="0">
        <dgm:presLayoutVars>
          <dgm:animLvl val="lvl"/>
          <dgm:resizeHandles val="exact"/>
        </dgm:presLayoutVars>
      </dgm:prSet>
      <dgm:spPr/>
    </dgm:pt>
    <dgm:pt modelId="{3E088234-274E-4E92-BF16-344013D5456D}" type="pres">
      <dgm:prSet presAssocID="{76D48FB1-F429-49D1-AE97-E6234F6C7CDF}" presName="parentText" presStyleLbl="node1" presStyleIdx="0" presStyleCnt="3">
        <dgm:presLayoutVars>
          <dgm:chMax val="0"/>
          <dgm:bulletEnabled val="1"/>
        </dgm:presLayoutVars>
      </dgm:prSet>
      <dgm:spPr/>
    </dgm:pt>
    <dgm:pt modelId="{817577DB-3FA2-4400-9075-DE3F825E98D3}" type="pres">
      <dgm:prSet presAssocID="{02AFEFFB-931B-4C90-8167-E4B60FC53280}" presName="spacer" presStyleCnt="0"/>
      <dgm:spPr/>
    </dgm:pt>
    <dgm:pt modelId="{596AA1B3-2911-4E61-AFA6-797B90758BA7}" type="pres">
      <dgm:prSet presAssocID="{7A5E3CE9-9830-4475-88DB-9BB6A2AC8826}" presName="parentText" presStyleLbl="node1" presStyleIdx="1" presStyleCnt="3">
        <dgm:presLayoutVars>
          <dgm:chMax val="0"/>
          <dgm:bulletEnabled val="1"/>
        </dgm:presLayoutVars>
      </dgm:prSet>
      <dgm:spPr/>
    </dgm:pt>
    <dgm:pt modelId="{05EE29A2-2FBE-4329-AC0F-6BD7C79D2342}" type="pres">
      <dgm:prSet presAssocID="{7D99B331-8AEC-4A2C-ACC1-73E41F7C77A0}" presName="spacer" presStyleCnt="0"/>
      <dgm:spPr/>
    </dgm:pt>
    <dgm:pt modelId="{7411A8D0-7D56-415E-9E5F-5FED29669DAD}" type="pres">
      <dgm:prSet presAssocID="{A5FDF7E5-D0BC-4280-9BCB-E1BB7E9C1FAA}" presName="parentText" presStyleLbl="node1" presStyleIdx="2" presStyleCnt="3">
        <dgm:presLayoutVars>
          <dgm:chMax val="0"/>
          <dgm:bulletEnabled val="1"/>
        </dgm:presLayoutVars>
      </dgm:prSet>
      <dgm:spPr/>
    </dgm:pt>
  </dgm:ptLst>
  <dgm:cxnLst>
    <dgm:cxn modelId="{0633F00F-4FE8-4018-8B7C-D6E2F4CD834A}" type="presOf" srcId="{6421C735-1960-47F4-8A9F-2D0FC3281CB5}" destId="{F6A6E838-0ABD-47EA-B17F-B4962DA6637A}" srcOrd="0" destOrd="0" presId="urn:microsoft.com/office/officeart/2005/8/layout/vList2"/>
    <dgm:cxn modelId="{AAC75743-F8E9-4F36-BB5D-5FDB9A748B3B}" type="presOf" srcId="{76D48FB1-F429-49D1-AE97-E6234F6C7CDF}" destId="{3E088234-274E-4E92-BF16-344013D5456D}" srcOrd="0" destOrd="0" presId="urn:microsoft.com/office/officeart/2005/8/layout/vList2"/>
    <dgm:cxn modelId="{1E959B6C-3B5B-45AB-85BF-0721F7EE2122}" srcId="{6421C735-1960-47F4-8A9F-2D0FC3281CB5}" destId="{7A5E3CE9-9830-4475-88DB-9BB6A2AC8826}" srcOrd="1" destOrd="0" parTransId="{1E3A903E-177F-4721-AE63-636DA8ADDDA9}" sibTransId="{7D99B331-8AEC-4A2C-ACC1-73E41F7C77A0}"/>
    <dgm:cxn modelId="{7682D1A0-F133-40C1-8A81-44ECC0E35FAC}" type="presOf" srcId="{7A5E3CE9-9830-4475-88DB-9BB6A2AC8826}" destId="{596AA1B3-2911-4E61-AFA6-797B90758BA7}" srcOrd="0" destOrd="0" presId="urn:microsoft.com/office/officeart/2005/8/layout/vList2"/>
    <dgm:cxn modelId="{A54A53E2-A63D-4B54-BAE8-5B094220D595}" srcId="{6421C735-1960-47F4-8A9F-2D0FC3281CB5}" destId="{A5FDF7E5-D0BC-4280-9BCB-E1BB7E9C1FAA}" srcOrd="2" destOrd="0" parTransId="{23214A47-6401-4B09-B610-4CF0F263AED7}" sibTransId="{CDF0CE02-4F9E-4452-9812-D21DC6991F42}"/>
    <dgm:cxn modelId="{98459DEA-8DBA-4397-B9D3-385048DD584D}" type="presOf" srcId="{A5FDF7E5-D0BC-4280-9BCB-E1BB7E9C1FAA}" destId="{7411A8D0-7D56-415E-9E5F-5FED29669DAD}" srcOrd="0" destOrd="0" presId="urn:microsoft.com/office/officeart/2005/8/layout/vList2"/>
    <dgm:cxn modelId="{A680A2F1-92F5-4FBD-AC08-F3B61305BBA7}" srcId="{6421C735-1960-47F4-8A9F-2D0FC3281CB5}" destId="{76D48FB1-F429-49D1-AE97-E6234F6C7CDF}" srcOrd="0" destOrd="0" parTransId="{28DB79D3-1483-4E9B-B10F-A57B5AFF4BF9}" sibTransId="{02AFEFFB-931B-4C90-8167-E4B60FC53280}"/>
    <dgm:cxn modelId="{2FE4F548-7E0E-428C-9225-62AA98336F79}" type="presParOf" srcId="{F6A6E838-0ABD-47EA-B17F-B4962DA6637A}" destId="{3E088234-274E-4E92-BF16-344013D5456D}" srcOrd="0" destOrd="0" presId="urn:microsoft.com/office/officeart/2005/8/layout/vList2"/>
    <dgm:cxn modelId="{F8F910EA-CCB2-4D3A-AD17-775DAB8C34AD}" type="presParOf" srcId="{F6A6E838-0ABD-47EA-B17F-B4962DA6637A}" destId="{817577DB-3FA2-4400-9075-DE3F825E98D3}" srcOrd="1" destOrd="0" presId="urn:microsoft.com/office/officeart/2005/8/layout/vList2"/>
    <dgm:cxn modelId="{74370077-5C87-496C-B17F-411F524AA8CA}" type="presParOf" srcId="{F6A6E838-0ABD-47EA-B17F-B4962DA6637A}" destId="{596AA1B3-2911-4E61-AFA6-797B90758BA7}" srcOrd="2" destOrd="0" presId="urn:microsoft.com/office/officeart/2005/8/layout/vList2"/>
    <dgm:cxn modelId="{56024BA4-F3F4-4249-914E-1E6D2677B203}" type="presParOf" srcId="{F6A6E838-0ABD-47EA-B17F-B4962DA6637A}" destId="{05EE29A2-2FBE-4329-AC0F-6BD7C79D2342}" srcOrd="3" destOrd="0" presId="urn:microsoft.com/office/officeart/2005/8/layout/vList2"/>
    <dgm:cxn modelId="{2D5DDD35-B3E0-4246-8267-E1335886DBF7}" type="presParOf" srcId="{F6A6E838-0ABD-47EA-B17F-B4962DA6637A}" destId="{7411A8D0-7D56-415E-9E5F-5FED29669DAD}"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E1E6A33-D714-4967-9DD1-C225F6A7BBAA}"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BAE2D8DE-E33E-4EC0-9CC3-E53AD68E5F8E}">
      <dgm:prSet/>
      <dgm:spPr/>
      <dgm:t>
        <a:bodyPr/>
        <a:lstStyle/>
        <a:p>
          <a:r>
            <a:rPr lang="en-PH" dirty="0"/>
            <a:t>Promote compact urban designs encouraging multiple/mixed use</a:t>
          </a:r>
          <a:endParaRPr lang="en-US" dirty="0"/>
        </a:p>
      </dgm:t>
    </dgm:pt>
    <dgm:pt modelId="{5A669A77-28EB-4079-B3C4-945DB0BD6B18}" type="parTrans" cxnId="{81E1E7C3-89DD-45B9-B941-0CACD6410B54}">
      <dgm:prSet/>
      <dgm:spPr/>
      <dgm:t>
        <a:bodyPr/>
        <a:lstStyle/>
        <a:p>
          <a:endParaRPr lang="en-US"/>
        </a:p>
      </dgm:t>
    </dgm:pt>
    <dgm:pt modelId="{5659D4D9-F8D3-492F-87B4-001A6F541072}" type="sibTrans" cxnId="{81E1E7C3-89DD-45B9-B941-0CACD6410B54}">
      <dgm:prSet/>
      <dgm:spPr/>
      <dgm:t>
        <a:bodyPr/>
        <a:lstStyle/>
        <a:p>
          <a:endParaRPr lang="en-US"/>
        </a:p>
      </dgm:t>
    </dgm:pt>
    <dgm:pt modelId="{0CBBEE36-34E9-4BC6-8790-8E51F96CFB8F}">
      <dgm:prSet/>
      <dgm:spPr/>
      <dgm:t>
        <a:bodyPr/>
        <a:lstStyle/>
        <a:p>
          <a:r>
            <a:rPr lang="en-PH" dirty="0"/>
            <a:t>Establish a network of public open and green spaces not only in the urban core but along the peri-urban areas</a:t>
          </a:r>
          <a:endParaRPr lang="en-US" dirty="0"/>
        </a:p>
      </dgm:t>
    </dgm:pt>
    <dgm:pt modelId="{AD23F243-E907-4105-9508-DD01AB51B072}" type="parTrans" cxnId="{6F5C3B89-25E5-4A49-9104-D45394A976F9}">
      <dgm:prSet/>
      <dgm:spPr/>
      <dgm:t>
        <a:bodyPr/>
        <a:lstStyle/>
        <a:p>
          <a:endParaRPr lang="en-US"/>
        </a:p>
      </dgm:t>
    </dgm:pt>
    <dgm:pt modelId="{9CFEC15A-9D62-45C1-A22D-972D3616FB91}" type="sibTrans" cxnId="{6F5C3B89-25E5-4A49-9104-D45394A976F9}">
      <dgm:prSet/>
      <dgm:spPr/>
      <dgm:t>
        <a:bodyPr/>
        <a:lstStyle/>
        <a:p>
          <a:endParaRPr lang="en-US"/>
        </a:p>
      </dgm:t>
    </dgm:pt>
    <dgm:pt modelId="{2CED33CF-64E6-4E54-B4E6-BD5045DF2249}">
      <dgm:prSet/>
      <dgm:spPr/>
      <dgm:t>
        <a:bodyPr/>
        <a:lstStyle/>
        <a:p>
          <a:r>
            <a:rPr lang="en-PH" dirty="0"/>
            <a:t>Address water quality and minimize dependence on traditional sources, i.e. groundwater  extraction</a:t>
          </a:r>
          <a:endParaRPr lang="en-US" dirty="0"/>
        </a:p>
      </dgm:t>
    </dgm:pt>
    <dgm:pt modelId="{8576B2A1-5C0B-4EF0-A09E-E63045490E17}" type="parTrans" cxnId="{06998FF7-5793-4A52-9AE5-9BD5D3BDF25A}">
      <dgm:prSet/>
      <dgm:spPr/>
      <dgm:t>
        <a:bodyPr/>
        <a:lstStyle/>
        <a:p>
          <a:endParaRPr lang="en-US"/>
        </a:p>
      </dgm:t>
    </dgm:pt>
    <dgm:pt modelId="{5BF244DE-AC77-4E57-BF53-9FDC61197571}" type="sibTrans" cxnId="{06998FF7-5793-4A52-9AE5-9BD5D3BDF25A}">
      <dgm:prSet/>
      <dgm:spPr/>
      <dgm:t>
        <a:bodyPr/>
        <a:lstStyle/>
        <a:p>
          <a:endParaRPr lang="en-US"/>
        </a:p>
      </dgm:t>
    </dgm:pt>
    <dgm:pt modelId="{6E821BFF-49B0-426B-B0AC-BD93878EF061}" type="pres">
      <dgm:prSet presAssocID="{2E1E6A33-D714-4967-9DD1-C225F6A7BBAA}" presName="linear" presStyleCnt="0">
        <dgm:presLayoutVars>
          <dgm:animLvl val="lvl"/>
          <dgm:resizeHandles val="exact"/>
        </dgm:presLayoutVars>
      </dgm:prSet>
      <dgm:spPr/>
    </dgm:pt>
    <dgm:pt modelId="{11B8D599-23AD-426B-AD85-058C5E061ED2}" type="pres">
      <dgm:prSet presAssocID="{BAE2D8DE-E33E-4EC0-9CC3-E53AD68E5F8E}" presName="parentText" presStyleLbl="node1" presStyleIdx="0" presStyleCnt="3">
        <dgm:presLayoutVars>
          <dgm:chMax val="0"/>
          <dgm:bulletEnabled val="1"/>
        </dgm:presLayoutVars>
      </dgm:prSet>
      <dgm:spPr/>
    </dgm:pt>
    <dgm:pt modelId="{1AF8A9F1-A68D-4DDC-ACDC-45E13BEB12BD}" type="pres">
      <dgm:prSet presAssocID="{5659D4D9-F8D3-492F-87B4-001A6F541072}" presName="spacer" presStyleCnt="0"/>
      <dgm:spPr/>
    </dgm:pt>
    <dgm:pt modelId="{633E129F-7CD5-43CD-9717-5F22C70D38C6}" type="pres">
      <dgm:prSet presAssocID="{0CBBEE36-34E9-4BC6-8790-8E51F96CFB8F}" presName="parentText" presStyleLbl="node1" presStyleIdx="1" presStyleCnt="3">
        <dgm:presLayoutVars>
          <dgm:chMax val="0"/>
          <dgm:bulletEnabled val="1"/>
        </dgm:presLayoutVars>
      </dgm:prSet>
      <dgm:spPr/>
    </dgm:pt>
    <dgm:pt modelId="{D0EE98B1-C40B-462C-A50E-C86C1C08256D}" type="pres">
      <dgm:prSet presAssocID="{9CFEC15A-9D62-45C1-A22D-972D3616FB91}" presName="spacer" presStyleCnt="0"/>
      <dgm:spPr/>
    </dgm:pt>
    <dgm:pt modelId="{56B27EBA-8D5B-40C4-A79F-F054133B9D71}" type="pres">
      <dgm:prSet presAssocID="{2CED33CF-64E6-4E54-B4E6-BD5045DF2249}" presName="parentText" presStyleLbl="node1" presStyleIdx="2" presStyleCnt="3">
        <dgm:presLayoutVars>
          <dgm:chMax val="0"/>
          <dgm:bulletEnabled val="1"/>
        </dgm:presLayoutVars>
      </dgm:prSet>
      <dgm:spPr/>
    </dgm:pt>
  </dgm:ptLst>
  <dgm:cxnLst>
    <dgm:cxn modelId="{A8F4F906-E7B7-498C-985B-715E16C33EB9}" type="presOf" srcId="{BAE2D8DE-E33E-4EC0-9CC3-E53AD68E5F8E}" destId="{11B8D599-23AD-426B-AD85-058C5E061ED2}" srcOrd="0" destOrd="0" presId="urn:microsoft.com/office/officeart/2005/8/layout/vList2"/>
    <dgm:cxn modelId="{D231B227-7152-4D05-A1CD-27DB6DFA0AA7}" type="presOf" srcId="{2E1E6A33-D714-4967-9DD1-C225F6A7BBAA}" destId="{6E821BFF-49B0-426B-B0AC-BD93878EF061}" srcOrd="0" destOrd="0" presId="urn:microsoft.com/office/officeart/2005/8/layout/vList2"/>
    <dgm:cxn modelId="{6F5C3B89-25E5-4A49-9104-D45394A976F9}" srcId="{2E1E6A33-D714-4967-9DD1-C225F6A7BBAA}" destId="{0CBBEE36-34E9-4BC6-8790-8E51F96CFB8F}" srcOrd="1" destOrd="0" parTransId="{AD23F243-E907-4105-9508-DD01AB51B072}" sibTransId="{9CFEC15A-9D62-45C1-A22D-972D3616FB91}"/>
    <dgm:cxn modelId="{81E1E7C3-89DD-45B9-B941-0CACD6410B54}" srcId="{2E1E6A33-D714-4967-9DD1-C225F6A7BBAA}" destId="{BAE2D8DE-E33E-4EC0-9CC3-E53AD68E5F8E}" srcOrd="0" destOrd="0" parTransId="{5A669A77-28EB-4079-B3C4-945DB0BD6B18}" sibTransId="{5659D4D9-F8D3-492F-87B4-001A6F541072}"/>
    <dgm:cxn modelId="{744592EB-F025-4FEC-A312-83B4FE44A6EC}" type="presOf" srcId="{0CBBEE36-34E9-4BC6-8790-8E51F96CFB8F}" destId="{633E129F-7CD5-43CD-9717-5F22C70D38C6}" srcOrd="0" destOrd="0" presId="urn:microsoft.com/office/officeart/2005/8/layout/vList2"/>
    <dgm:cxn modelId="{86414AF1-554C-48D3-8548-4C90C9875996}" type="presOf" srcId="{2CED33CF-64E6-4E54-B4E6-BD5045DF2249}" destId="{56B27EBA-8D5B-40C4-A79F-F054133B9D71}" srcOrd="0" destOrd="0" presId="urn:microsoft.com/office/officeart/2005/8/layout/vList2"/>
    <dgm:cxn modelId="{06998FF7-5793-4A52-9AE5-9BD5D3BDF25A}" srcId="{2E1E6A33-D714-4967-9DD1-C225F6A7BBAA}" destId="{2CED33CF-64E6-4E54-B4E6-BD5045DF2249}" srcOrd="2" destOrd="0" parTransId="{8576B2A1-5C0B-4EF0-A09E-E63045490E17}" sibTransId="{5BF244DE-AC77-4E57-BF53-9FDC61197571}"/>
    <dgm:cxn modelId="{F8DE1DC4-C8A5-4E2C-8276-8B60CCDDF02F}" type="presParOf" srcId="{6E821BFF-49B0-426B-B0AC-BD93878EF061}" destId="{11B8D599-23AD-426B-AD85-058C5E061ED2}" srcOrd="0" destOrd="0" presId="urn:microsoft.com/office/officeart/2005/8/layout/vList2"/>
    <dgm:cxn modelId="{A84E7ECC-43B3-4F0B-AF74-53846569BA86}" type="presParOf" srcId="{6E821BFF-49B0-426B-B0AC-BD93878EF061}" destId="{1AF8A9F1-A68D-4DDC-ACDC-45E13BEB12BD}" srcOrd="1" destOrd="0" presId="urn:microsoft.com/office/officeart/2005/8/layout/vList2"/>
    <dgm:cxn modelId="{117A942A-2003-4566-8BEE-A62924100988}" type="presParOf" srcId="{6E821BFF-49B0-426B-B0AC-BD93878EF061}" destId="{633E129F-7CD5-43CD-9717-5F22C70D38C6}" srcOrd="2" destOrd="0" presId="urn:microsoft.com/office/officeart/2005/8/layout/vList2"/>
    <dgm:cxn modelId="{9A28D9F0-9075-4566-AC2E-16FF698313C5}" type="presParOf" srcId="{6E821BFF-49B0-426B-B0AC-BD93878EF061}" destId="{D0EE98B1-C40B-462C-A50E-C86C1C08256D}" srcOrd="3" destOrd="0" presId="urn:microsoft.com/office/officeart/2005/8/layout/vList2"/>
    <dgm:cxn modelId="{F0EBEDB8-2209-4B16-AB51-9BDCF8652680}" type="presParOf" srcId="{6E821BFF-49B0-426B-B0AC-BD93878EF061}" destId="{56B27EBA-8D5B-40C4-A79F-F054133B9D71}"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E1D8DA1-551A-42F1-AF7B-63EB6B92CB95}" type="doc">
      <dgm:prSet loTypeId="urn:microsoft.com/office/officeart/2005/8/layout/vList2" loCatId="list" qsTypeId="urn:microsoft.com/office/officeart/2005/8/quickstyle/simple2" qsCatId="simple" csTypeId="urn:microsoft.com/office/officeart/2005/8/colors/accent1_1" csCatId="accent1" phldr="1"/>
      <dgm:spPr/>
      <dgm:t>
        <a:bodyPr/>
        <a:lstStyle/>
        <a:p>
          <a:endParaRPr lang="en-US"/>
        </a:p>
      </dgm:t>
    </dgm:pt>
    <dgm:pt modelId="{DCFA053C-DFA8-45A1-83F5-57DE2111F29F}">
      <dgm:prSet/>
      <dgm:spPr/>
      <dgm:t>
        <a:bodyPr/>
        <a:lstStyle/>
        <a:p>
          <a:r>
            <a:rPr lang="en-PH" dirty="0"/>
            <a:t>Resolve urban flooding issues through green infrastructure</a:t>
          </a:r>
          <a:endParaRPr lang="en-US" dirty="0"/>
        </a:p>
      </dgm:t>
    </dgm:pt>
    <dgm:pt modelId="{96F4AA2E-CB94-4FAA-AFA2-7CF0CF2510B6}" type="parTrans" cxnId="{F8DEC0CE-B9EA-43B2-991B-03CE41B28D17}">
      <dgm:prSet/>
      <dgm:spPr/>
      <dgm:t>
        <a:bodyPr/>
        <a:lstStyle/>
        <a:p>
          <a:endParaRPr lang="en-US"/>
        </a:p>
      </dgm:t>
    </dgm:pt>
    <dgm:pt modelId="{3DF9D44F-C976-4D7C-A8AC-924F2F773388}" type="sibTrans" cxnId="{F8DEC0CE-B9EA-43B2-991B-03CE41B28D17}">
      <dgm:prSet/>
      <dgm:spPr/>
      <dgm:t>
        <a:bodyPr/>
        <a:lstStyle/>
        <a:p>
          <a:endParaRPr lang="en-US"/>
        </a:p>
      </dgm:t>
    </dgm:pt>
    <dgm:pt modelId="{43C07CE9-90F8-44CB-A487-3DC31281C90E}">
      <dgm:prSet/>
      <dgm:spPr/>
      <dgm:t>
        <a:bodyPr/>
        <a:lstStyle/>
        <a:p>
          <a:r>
            <a:rPr lang="en-PH" dirty="0"/>
            <a:t>Establish active mobility model for urban transport system</a:t>
          </a:r>
          <a:endParaRPr lang="en-US" dirty="0"/>
        </a:p>
      </dgm:t>
    </dgm:pt>
    <dgm:pt modelId="{5413F24D-CFFF-4F2E-8BC3-B6807BD61F47}" type="parTrans" cxnId="{EAA397F5-091D-46FA-B6B7-30326E4C38AF}">
      <dgm:prSet/>
      <dgm:spPr/>
      <dgm:t>
        <a:bodyPr/>
        <a:lstStyle/>
        <a:p>
          <a:endParaRPr lang="en-US"/>
        </a:p>
      </dgm:t>
    </dgm:pt>
    <dgm:pt modelId="{C14B5C80-03FE-4DF8-87FD-26427236014C}" type="sibTrans" cxnId="{EAA397F5-091D-46FA-B6B7-30326E4C38AF}">
      <dgm:prSet/>
      <dgm:spPr/>
      <dgm:t>
        <a:bodyPr/>
        <a:lstStyle/>
        <a:p>
          <a:endParaRPr lang="en-US"/>
        </a:p>
      </dgm:t>
    </dgm:pt>
    <dgm:pt modelId="{6E8C6AE6-8485-412B-A94E-03A1039A5E8C}" type="pres">
      <dgm:prSet presAssocID="{5E1D8DA1-551A-42F1-AF7B-63EB6B92CB95}" presName="linear" presStyleCnt="0">
        <dgm:presLayoutVars>
          <dgm:animLvl val="lvl"/>
          <dgm:resizeHandles val="exact"/>
        </dgm:presLayoutVars>
      </dgm:prSet>
      <dgm:spPr/>
    </dgm:pt>
    <dgm:pt modelId="{F14148AE-AC01-4D13-B2CD-6D910870E8D5}" type="pres">
      <dgm:prSet presAssocID="{DCFA053C-DFA8-45A1-83F5-57DE2111F29F}" presName="parentText" presStyleLbl="node1" presStyleIdx="0" presStyleCnt="2" custLinFactNeighborX="-358" custLinFactNeighborY="50000">
        <dgm:presLayoutVars>
          <dgm:chMax val="0"/>
          <dgm:bulletEnabled val="1"/>
        </dgm:presLayoutVars>
      </dgm:prSet>
      <dgm:spPr/>
    </dgm:pt>
    <dgm:pt modelId="{7A638087-2B87-45CA-BD58-18C7F5C10E98}" type="pres">
      <dgm:prSet presAssocID="{3DF9D44F-C976-4D7C-A8AC-924F2F773388}" presName="spacer" presStyleCnt="0"/>
      <dgm:spPr/>
    </dgm:pt>
    <dgm:pt modelId="{B0BC8CCA-3656-42FF-A55D-6C6C01FE8C48}" type="pres">
      <dgm:prSet presAssocID="{43C07CE9-90F8-44CB-A487-3DC31281C90E}" presName="parentText" presStyleLbl="node1" presStyleIdx="1" presStyleCnt="2">
        <dgm:presLayoutVars>
          <dgm:chMax val="0"/>
          <dgm:bulletEnabled val="1"/>
        </dgm:presLayoutVars>
      </dgm:prSet>
      <dgm:spPr/>
    </dgm:pt>
  </dgm:ptLst>
  <dgm:cxnLst>
    <dgm:cxn modelId="{7B76595E-0458-415A-B001-0BE108A4B879}" type="presOf" srcId="{5E1D8DA1-551A-42F1-AF7B-63EB6B92CB95}" destId="{6E8C6AE6-8485-412B-A94E-03A1039A5E8C}" srcOrd="0" destOrd="0" presId="urn:microsoft.com/office/officeart/2005/8/layout/vList2"/>
    <dgm:cxn modelId="{8DC1F882-79C8-4B6C-B780-F9233B2A212B}" type="presOf" srcId="{43C07CE9-90F8-44CB-A487-3DC31281C90E}" destId="{B0BC8CCA-3656-42FF-A55D-6C6C01FE8C48}" srcOrd="0" destOrd="0" presId="urn:microsoft.com/office/officeart/2005/8/layout/vList2"/>
    <dgm:cxn modelId="{1F6C13AA-CE25-40A6-9C8B-354AF992DDBA}" type="presOf" srcId="{DCFA053C-DFA8-45A1-83F5-57DE2111F29F}" destId="{F14148AE-AC01-4D13-B2CD-6D910870E8D5}" srcOrd="0" destOrd="0" presId="urn:microsoft.com/office/officeart/2005/8/layout/vList2"/>
    <dgm:cxn modelId="{F8DEC0CE-B9EA-43B2-991B-03CE41B28D17}" srcId="{5E1D8DA1-551A-42F1-AF7B-63EB6B92CB95}" destId="{DCFA053C-DFA8-45A1-83F5-57DE2111F29F}" srcOrd="0" destOrd="0" parTransId="{96F4AA2E-CB94-4FAA-AFA2-7CF0CF2510B6}" sibTransId="{3DF9D44F-C976-4D7C-A8AC-924F2F773388}"/>
    <dgm:cxn modelId="{EAA397F5-091D-46FA-B6B7-30326E4C38AF}" srcId="{5E1D8DA1-551A-42F1-AF7B-63EB6B92CB95}" destId="{43C07CE9-90F8-44CB-A487-3DC31281C90E}" srcOrd="1" destOrd="0" parTransId="{5413F24D-CFFF-4F2E-8BC3-B6807BD61F47}" sibTransId="{C14B5C80-03FE-4DF8-87FD-26427236014C}"/>
    <dgm:cxn modelId="{4EB4F551-145F-4A30-80E0-3D0B60F42FA1}" type="presParOf" srcId="{6E8C6AE6-8485-412B-A94E-03A1039A5E8C}" destId="{F14148AE-AC01-4D13-B2CD-6D910870E8D5}" srcOrd="0" destOrd="0" presId="urn:microsoft.com/office/officeart/2005/8/layout/vList2"/>
    <dgm:cxn modelId="{658EF717-2B5C-48D7-BA8E-F31628C15256}" type="presParOf" srcId="{6E8C6AE6-8485-412B-A94E-03A1039A5E8C}" destId="{7A638087-2B87-45CA-BD58-18C7F5C10E98}" srcOrd="1" destOrd="0" presId="urn:microsoft.com/office/officeart/2005/8/layout/vList2"/>
    <dgm:cxn modelId="{7899E9D7-BBC5-4DE1-9A16-D510F9CD582F}" type="presParOf" srcId="{6E8C6AE6-8485-412B-A94E-03A1039A5E8C}" destId="{B0BC8CCA-3656-42FF-A55D-6C6C01FE8C48}"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37CC6FA-A44A-46A9-AA30-4CA6D2DDFFA1}" type="doc">
      <dgm:prSet loTypeId="urn:microsoft.com/office/officeart/2005/8/layout/vList2" loCatId="list" qsTypeId="urn:microsoft.com/office/officeart/2005/8/quickstyle/simple2" qsCatId="simple" csTypeId="urn:microsoft.com/office/officeart/2005/8/colors/accent1_2" csCatId="accent1"/>
      <dgm:spPr/>
      <dgm:t>
        <a:bodyPr/>
        <a:lstStyle/>
        <a:p>
          <a:endParaRPr lang="en-US"/>
        </a:p>
      </dgm:t>
    </dgm:pt>
    <dgm:pt modelId="{C9C5DAF4-ADE7-4634-8E41-A7181A6D7555}">
      <dgm:prSet/>
      <dgm:spPr/>
      <dgm:t>
        <a:bodyPr/>
        <a:lstStyle/>
        <a:p>
          <a:r>
            <a:rPr lang="en-US" b="1" i="0"/>
            <a:t>where people live in high densities or those where the built infrastructure covers a large proportion of the land</a:t>
          </a:r>
          <a:endParaRPr lang="en-US"/>
        </a:p>
      </dgm:t>
    </dgm:pt>
    <dgm:pt modelId="{98F33F74-CB23-4E76-B4FC-A55023654C0E}" type="parTrans" cxnId="{F1FDA492-E974-429F-A061-CA1F1CEC4899}">
      <dgm:prSet/>
      <dgm:spPr/>
      <dgm:t>
        <a:bodyPr/>
        <a:lstStyle/>
        <a:p>
          <a:endParaRPr lang="en-US"/>
        </a:p>
      </dgm:t>
    </dgm:pt>
    <dgm:pt modelId="{7C56B3F0-902A-46EB-95E7-85BE2B342B8A}" type="sibTrans" cxnId="{F1FDA492-E974-429F-A061-CA1F1CEC4899}">
      <dgm:prSet/>
      <dgm:spPr/>
      <dgm:t>
        <a:bodyPr/>
        <a:lstStyle/>
        <a:p>
          <a:endParaRPr lang="en-US"/>
        </a:p>
      </dgm:t>
    </dgm:pt>
    <dgm:pt modelId="{7F661DEA-7D8C-4FBD-A636-70E6E0DBC3C9}">
      <dgm:prSet/>
      <dgm:spPr/>
      <dgm:t>
        <a:bodyPr/>
        <a:lstStyle/>
        <a:p>
          <a:r>
            <a:rPr lang="en-US" b="1" i="0"/>
            <a:t>incorporate both planted vegetation such as urban forests, parks and gardens and water bodies like ponds, small lakes and wetlands (Pickett et al. (2001) </a:t>
          </a:r>
          <a:endParaRPr lang="en-US"/>
        </a:p>
      </dgm:t>
    </dgm:pt>
    <dgm:pt modelId="{6654F506-E364-45A8-BDAC-7175667D17CE}" type="parTrans" cxnId="{CEAE407F-A519-4953-B4F1-71AEBA3C586C}">
      <dgm:prSet/>
      <dgm:spPr/>
      <dgm:t>
        <a:bodyPr/>
        <a:lstStyle/>
        <a:p>
          <a:endParaRPr lang="en-US"/>
        </a:p>
      </dgm:t>
    </dgm:pt>
    <dgm:pt modelId="{5A9AF44A-2338-424B-B40D-956457952B53}" type="sibTrans" cxnId="{CEAE407F-A519-4953-B4F1-71AEBA3C586C}">
      <dgm:prSet/>
      <dgm:spPr/>
      <dgm:t>
        <a:bodyPr/>
        <a:lstStyle/>
        <a:p>
          <a:endParaRPr lang="en-US"/>
        </a:p>
      </dgm:t>
    </dgm:pt>
    <dgm:pt modelId="{640C9251-ECEE-42C1-884F-97AF62CD72CC}">
      <dgm:prSet/>
      <dgm:spPr/>
      <dgm:t>
        <a:bodyPr/>
        <a:lstStyle/>
        <a:p>
          <a:r>
            <a:rPr lang="en-US" b="1" i="0"/>
            <a:t>Where the health and well-being benefits are most significant</a:t>
          </a:r>
          <a:endParaRPr lang="en-US"/>
        </a:p>
      </dgm:t>
    </dgm:pt>
    <dgm:pt modelId="{5E1B96A2-66AE-47AD-93CE-8093FA28ED5F}" type="parTrans" cxnId="{8801C1C4-C5A9-4A71-B7F3-E414BC57C053}">
      <dgm:prSet/>
      <dgm:spPr/>
      <dgm:t>
        <a:bodyPr/>
        <a:lstStyle/>
        <a:p>
          <a:endParaRPr lang="en-US"/>
        </a:p>
      </dgm:t>
    </dgm:pt>
    <dgm:pt modelId="{320B0867-4925-4D29-878F-A57DA6BAB796}" type="sibTrans" cxnId="{8801C1C4-C5A9-4A71-B7F3-E414BC57C053}">
      <dgm:prSet/>
      <dgm:spPr/>
      <dgm:t>
        <a:bodyPr/>
        <a:lstStyle/>
        <a:p>
          <a:endParaRPr lang="en-US"/>
        </a:p>
      </dgm:t>
    </dgm:pt>
    <dgm:pt modelId="{EBADB333-0DF0-4ABF-B5F4-23338ABA5B37}">
      <dgm:prSet/>
      <dgm:spPr/>
      <dgm:t>
        <a:bodyPr/>
        <a:lstStyle/>
        <a:p>
          <a:pPr>
            <a:lnSpc>
              <a:spcPct val="100000"/>
            </a:lnSpc>
          </a:pPr>
          <a:r>
            <a:rPr lang="en-US" b="1" dirty="0"/>
            <a:t>Source: Ecological Economics of Urban Settlements, </a:t>
          </a:r>
          <a:r>
            <a:rPr lang="en-PH" b="1" i="0" dirty="0"/>
            <a:t>Vaishali Kapoor, ... Rahul </a:t>
          </a:r>
          <a:r>
            <a:rPr lang="en-PH" b="1" i="0" dirty="0" err="1"/>
            <a:t>Bhadouria</a:t>
          </a:r>
          <a:r>
            <a:rPr lang="en-PH" b="1" i="0" dirty="0"/>
            <a:t>, in </a:t>
          </a:r>
          <a:r>
            <a:rPr lang="en-PH" b="1" i="0" dirty="0">
              <a:hlinkClick xmlns:r="http://schemas.openxmlformats.org/officeDocument/2006/relationships" r:id="rId1"/>
            </a:rPr>
            <a:t>Urban Ecology</a:t>
          </a:r>
          <a:r>
            <a:rPr lang="en-PH" b="1" i="0" dirty="0"/>
            <a:t>, 2020</a:t>
          </a:r>
          <a:endParaRPr lang="en-US" dirty="0"/>
        </a:p>
      </dgm:t>
    </dgm:pt>
    <dgm:pt modelId="{7178AE34-3F90-4347-B88B-7094BE84004C}" type="parTrans" cxnId="{20B0A81C-6D41-415F-9F15-128C3B7CA14E}">
      <dgm:prSet/>
      <dgm:spPr/>
      <dgm:t>
        <a:bodyPr/>
        <a:lstStyle/>
        <a:p>
          <a:endParaRPr lang="en-US"/>
        </a:p>
      </dgm:t>
    </dgm:pt>
    <dgm:pt modelId="{71D4B04F-BA9D-4E1F-B51A-8A02F3230194}" type="sibTrans" cxnId="{20B0A81C-6D41-415F-9F15-128C3B7CA14E}">
      <dgm:prSet/>
      <dgm:spPr/>
      <dgm:t>
        <a:bodyPr/>
        <a:lstStyle/>
        <a:p>
          <a:endParaRPr lang="en-US"/>
        </a:p>
      </dgm:t>
    </dgm:pt>
    <dgm:pt modelId="{1951EEFB-8502-4D3D-8DB0-E22379E36649}" type="pres">
      <dgm:prSet presAssocID="{437CC6FA-A44A-46A9-AA30-4CA6D2DDFFA1}" presName="linear" presStyleCnt="0">
        <dgm:presLayoutVars>
          <dgm:animLvl val="lvl"/>
          <dgm:resizeHandles val="exact"/>
        </dgm:presLayoutVars>
      </dgm:prSet>
      <dgm:spPr/>
    </dgm:pt>
    <dgm:pt modelId="{60C917F2-11A4-4CAE-8E37-BBE2F3472D38}" type="pres">
      <dgm:prSet presAssocID="{C9C5DAF4-ADE7-4634-8E41-A7181A6D7555}" presName="parentText" presStyleLbl="node1" presStyleIdx="0" presStyleCnt="3">
        <dgm:presLayoutVars>
          <dgm:chMax val="0"/>
          <dgm:bulletEnabled val="1"/>
        </dgm:presLayoutVars>
      </dgm:prSet>
      <dgm:spPr/>
    </dgm:pt>
    <dgm:pt modelId="{BAA13CC3-2EB3-4BC2-B26B-BAA56C7F6C96}" type="pres">
      <dgm:prSet presAssocID="{7C56B3F0-902A-46EB-95E7-85BE2B342B8A}" presName="spacer" presStyleCnt="0"/>
      <dgm:spPr/>
    </dgm:pt>
    <dgm:pt modelId="{010FB9CD-832A-4689-B4B1-1A680EB7DFEF}" type="pres">
      <dgm:prSet presAssocID="{7F661DEA-7D8C-4FBD-A636-70E6E0DBC3C9}" presName="parentText" presStyleLbl="node1" presStyleIdx="1" presStyleCnt="3">
        <dgm:presLayoutVars>
          <dgm:chMax val="0"/>
          <dgm:bulletEnabled val="1"/>
        </dgm:presLayoutVars>
      </dgm:prSet>
      <dgm:spPr/>
    </dgm:pt>
    <dgm:pt modelId="{72A3B774-8DC3-41C2-AD93-19EC6A5D7B97}" type="pres">
      <dgm:prSet presAssocID="{5A9AF44A-2338-424B-B40D-956457952B53}" presName="spacer" presStyleCnt="0"/>
      <dgm:spPr/>
    </dgm:pt>
    <dgm:pt modelId="{47003101-9C49-4BB3-9BD7-3D194BDD1A01}" type="pres">
      <dgm:prSet presAssocID="{640C9251-ECEE-42C1-884F-97AF62CD72CC}" presName="parentText" presStyleLbl="node1" presStyleIdx="2" presStyleCnt="3">
        <dgm:presLayoutVars>
          <dgm:chMax val="0"/>
          <dgm:bulletEnabled val="1"/>
        </dgm:presLayoutVars>
      </dgm:prSet>
      <dgm:spPr/>
    </dgm:pt>
    <dgm:pt modelId="{CB396C99-8F2D-44FD-8A4A-0FED2FD8E8C9}" type="pres">
      <dgm:prSet presAssocID="{640C9251-ECEE-42C1-884F-97AF62CD72CC}" presName="childText" presStyleLbl="revTx" presStyleIdx="0" presStyleCnt="1">
        <dgm:presLayoutVars>
          <dgm:bulletEnabled val="1"/>
        </dgm:presLayoutVars>
      </dgm:prSet>
      <dgm:spPr/>
    </dgm:pt>
  </dgm:ptLst>
  <dgm:cxnLst>
    <dgm:cxn modelId="{20B0A81C-6D41-415F-9F15-128C3B7CA14E}" srcId="{640C9251-ECEE-42C1-884F-97AF62CD72CC}" destId="{EBADB333-0DF0-4ABF-B5F4-23338ABA5B37}" srcOrd="0" destOrd="0" parTransId="{7178AE34-3F90-4347-B88B-7094BE84004C}" sibTransId="{71D4B04F-BA9D-4E1F-B51A-8A02F3230194}"/>
    <dgm:cxn modelId="{2245F827-B598-41BD-9689-210D0049E09A}" type="presOf" srcId="{640C9251-ECEE-42C1-884F-97AF62CD72CC}" destId="{47003101-9C49-4BB3-9BD7-3D194BDD1A01}" srcOrd="0" destOrd="0" presId="urn:microsoft.com/office/officeart/2005/8/layout/vList2"/>
    <dgm:cxn modelId="{8C6E834B-268D-4923-B930-A48A4BF70A57}" type="presOf" srcId="{EBADB333-0DF0-4ABF-B5F4-23338ABA5B37}" destId="{CB396C99-8F2D-44FD-8A4A-0FED2FD8E8C9}" srcOrd="0" destOrd="0" presId="urn:microsoft.com/office/officeart/2005/8/layout/vList2"/>
    <dgm:cxn modelId="{52E34477-456C-4641-BB92-361E22BF5E51}" type="presOf" srcId="{437CC6FA-A44A-46A9-AA30-4CA6D2DDFFA1}" destId="{1951EEFB-8502-4D3D-8DB0-E22379E36649}" srcOrd="0" destOrd="0" presId="urn:microsoft.com/office/officeart/2005/8/layout/vList2"/>
    <dgm:cxn modelId="{CEAE407F-A519-4953-B4F1-71AEBA3C586C}" srcId="{437CC6FA-A44A-46A9-AA30-4CA6D2DDFFA1}" destId="{7F661DEA-7D8C-4FBD-A636-70E6E0DBC3C9}" srcOrd="1" destOrd="0" parTransId="{6654F506-E364-45A8-BDAC-7175667D17CE}" sibTransId="{5A9AF44A-2338-424B-B40D-956457952B53}"/>
    <dgm:cxn modelId="{F1FDA492-E974-429F-A061-CA1F1CEC4899}" srcId="{437CC6FA-A44A-46A9-AA30-4CA6D2DDFFA1}" destId="{C9C5DAF4-ADE7-4634-8E41-A7181A6D7555}" srcOrd="0" destOrd="0" parTransId="{98F33F74-CB23-4E76-B4FC-A55023654C0E}" sibTransId="{7C56B3F0-902A-46EB-95E7-85BE2B342B8A}"/>
    <dgm:cxn modelId="{8801C1C4-C5A9-4A71-B7F3-E414BC57C053}" srcId="{437CC6FA-A44A-46A9-AA30-4CA6D2DDFFA1}" destId="{640C9251-ECEE-42C1-884F-97AF62CD72CC}" srcOrd="2" destOrd="0" parTransId="{5E1B96A2-66AE-47AD-93CE-8093FA28ED5F}" sibTransId="{320B0867-4925-4D29-878F-A57DA6BAB796}"/>
    <dgm:cxn modelId="{98DB87E3-7C64-4C1C-9D93-92F95AEFBCAA}" type="presOf" srcId="{C9C5DAF4-ADE7-4634-8E41-A7181A6D7555}" destId="{60C917F2-11A4-4CAE-8E37-BBE2F3472D38}" srcOrd="0" destOrd="0" presId="urn:microsoft.com/office/officeart/2005/8/layout/vList2"/>
    <dgm:cxn modelId="{D65DC6FA-92AE-4F65-A89C-C1B113DEB155}" type="presOf" srcId="{7F661DEA-7D8C-4FBD-A636-70E6E0DBC3C9}" destId="{010FB9CD-832A-4689-B4B1-1A680EB7DFEF}" srcOrd="0" destOrd="0" presId="urn:microsoft.com/office/officeart/2005/8/layout/vList2"/>
    <dgm:cxn modelId="{7C687D8A-0E48-4BB2-963C-3BB970738C0A}" type="presParOf" srcId="{1951EEFB-8502-4D3D-8DB0-E22379E36649}" destId="{60C917F2-11A4-4CAE-8E37-BBE2F3472D38}" srcOrd="0" destOrd="0" presId="urn:microsoft.com/office/officeart/2005/8/layout/vList2"/>
    <dgm:cxn modelId="{971828C1-6A08-4A88-AF76-98F619D5B3A1}" type="presParOf" srcId="{1951EEFB-8502-4D3D-8DB0-E22379E36649}" destId="{BAA13CC3-2EB3-4BC2-B26B-BAA56C7F6C96}" srcOrd="1" destOrd="0" presId="urn:microsoft.com/office/officeart/2005/8/layout/vList2"/>
    <dgm:cxn modelId="{FE3E78E9-91ED-49FB-9950-FB26B09B3A3E}" type="presParOf" srcId="{1951EEFB-8502-4D3D-8DB0-E22379E36649}" destId="{010FB9CD-832A-4689-B4B1-1A680EB7DFEF}" srcOrd="2" destOrd="0" presId="urn:microsoft.com/office/officeart/2005/8/layout/vList2"/>
    <dgm:cxn modelId="{0D7E5437-5DCB-42D8-B10F-0B617AD7C552}" type="presParOf" srcId="{1951EEFB-8502-4D3D-8DB0-E22379E36649}" destId="{72A3B774-8DC3-41C2-AD93-19EC6A5D7B97}" srcOrd="3" destOrd="0" presId="urn:microsoft.com/office/officeart/2005/8/layout/vList2"/>
    <dgm:cxn modelId="{EDD9E59D-5AC1-40F5-903E-F7729F2CC444}" type="presParOf" srcId="{1951EEFB-8502-4D3D-8DB0-E22379E36649}" destId="{47003101-9C49-4BB3-9BD7-3D194BDD1A01}" srcOrd="4" destOrd="0" presId="urn:microsoft.com/office/officeart/2005/8/layout/vList2"/>
    <dgm:cxn modelId="{AEC7ECA0-4793-4301-9E4D-168673C0A0D5}" type="presParOf" srcId="{1951EEFB-8502-4D3D-8DB0-E22379E36649}" destId="{CB396C99-8F2D-44FD-8A4A-0FED2FD8E8C9}" srcOrd="5"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3423BF4-E7C1-4B0C-A840-3DF3C651EC3A}" type="doc">
      <dgm:prSet loTypeId="urn:microsoft.com/office/officeart/2005/8/layout/process5" loCatId="process" qsTypeId="urn:microsoft.com/office/officeart/2005/8/quickstyle/simple2" qsCatId="simple" csTypeId="urn:microsoft.com/office/officeart/2005/8/colors/accent3_2" csCatId="accent3" phldr="1"/>
      <dgm:spPr/>
      <dgm:t>
        <a:bodyPr/>
        <a:lstStyle/>
        <a:p>
          <a:endParaRPr lang="en-US"/>
        </a:p>
      </dgm:t>
    </dgm:pt>
    <dgm:pt modelId="{AE050FB9-C052-4BCE-926D-7CBDAB380635}">
      <dgm:prSet/>
      <dgm:spPr/>
      <dgm:t>
        <a:bodyPr/>
        <a:lstStyle/>
        <a:p>
          <a:r>
            <a:rPr lang="en-US"/>
            <a:t>Increased Energy Consumption</a:t>
          </a:r>
        </a:p>
      </dgm:t>
    </dgm:pt>
    <dgm:pt modelId="{C7A23DB5-30EC-48BB-B65A-CA352F501C7D}" type="parTrans" cxnId="{D11CAAC3-0027-4B7C-ACF7-56827C67F8FB}">
      <dgm:prSet/>
      <dgm:spPr/>
      <dgm:t>
        <a:bodyPr/>
        <a:lstStyle/>
        <a:p>
          <a:endParaRPr lang="en-US"/>
        </a:p>
      </dgm:t>
    </dgm:pt>
    <dgm:pt modelId="{5B2BA2CD-366D-4DDF-8383-A4BCB1C465A5}" type="sibTrans" cxnId="{D11CAAC3-0027-4B7C-ACF7-56827C67F8FB}">
      <dgm:prSet/>
      <dgm:spPr/>
      <dgm:t>
        <a:bodyPr/>
        <a:lstStyle/>
        <a:p>
          <a:endParaRPr lang="en-US"/>
        </a:p>
      </dgm:t>
    </dgm:pt>
    <dgm:pt modelId="{FA82D6F6-E9DC-4D9A-A789-45746BF69345}">
      <dgm:prSet/>
      <dgm:spPr/>
      <dgm:t>
        <a:bodyPr/>
        <a:lstStyle/>
        <a:p>
          <a:r>
            <a:rPr lang="en-US"/>
            <a:t>Elevated Emissions of Air Pollutants/Greenhouse Gases</a:t>
          </a:r>
        </a:p>
      </dgm:t>
    </dgm:pt>
    <dgm:pt modelId="{81669778-99C6-4203-8DBE-4E21F37F524E}" type="parTrans" cxnId="{14760D02-1875-4925-9BE0-8684467B81F2}">
      <dgm:prSet/>
      <dgm:spPr/>
      <dgm:t>
        <a:bodyPr/>
        <a:lstStyle/>
        <a:p>
          <a:endParaRPr lang="en-US"/>
        </a:p>
      </dgm:t>
    </dgm:pt>
    <dgm:pt modelId="{25B7138B-5E8D-4374-BD68-0B65888D4C15}" type="sibTrans" cxnId="{14760D02-1875-4925-9BE0-8684467B81F2}">
      <dgm:prSet/>
      <dgm:spPr/>
      <dgm:t>
        <a:bodyPr/>
        <a:lstStyle/>
        <a:p>
          <a:endParaRPr lang="en-US"/>
        </a:p>
      </dgm:t>
    </dgm:pt>
    <dgm:pt modelId="{B0806F66-8FF5-4169-BE25-87962C65085A}">
      <dgm:prSet/>
      <dgm:spPr/>
      <dgm:t>
        <a:bodyPr/>
        <a:lstStyle/>
        <a:p>
          <a:r>
            <a:rPr lang="en-US"/>
            <a:t>Compromised Human Health and Comfort</a:t>
          </a:r>
        </a:p>
      </dgm:t>
    </dgm:pt>
    <dgm:pt modelId="{57AEEEAD-9373-40EA-9F91-802F4E00742D}" type="parTrans" cxnId="{E9B80337-07E8-4146-AB12-7F45D8A335A3}">
      <dgm:prSet/>
      <dgm:spPr/>
      <dgm:t>
        <a:bodyPr/>
        <a:lstStyle/>
        <a:p>
          <a:endParaRPr lang="en-US"/>
        </a:p>
      </dgm:t>
    </dgm:pt>
    <dgm:pt modelId="{7075F689-E793-4134-8AA4-1EB9DB0B0F81}" type="sibTrans" cxnId="{E9B80337-07E8-4146-AB12-7F45D8A335A3}">
      <dgm:prSet/>
      <dgm:spPr/>
      <dgm:t>
        <a:bodyPr/>
        <a:lstStyle/>
        <a:p>
          <a:endParaRPr lang="en-US"/>
        </a:p>
      </dgm:t>
    </dgm:pt>
    <dgm:pt modelId="{2F7B59BA-2489-411E-BAFF-677FBD467040}">
      <dgm:prSet/>
      <dgm:spPr/>
      <dgm:t>
        <a:bodyPr/>
        <a:lstStyle/>
        <a:p>
          <a:r>
            <a:rPr lang="en-US"/>
            <a:t>Impaired Water Quality</a:t>
          </a:r>
        </a:p>
      </dgm:t>
    </dgm:pt>
    <dgm:pt modelId="{217F1074-E879-41E4-8167-50A7173F2919}" type="parTrans" cxnId="{CAB32A57-994A-4BD4-9BBB-767E9EB7D33B}">
      <dgm:prSet/>
      <dgm:spPr/>
      <dgm:t>
        <a:bodyPr/>
        <a:lstStyle/>
        <a:p>
          <a:endParaRPr lang="en-US"/>
        </a:p>
      </dgm:t>
    </dgm:pt>
    <dgm:pt modelId="{2690A0C2-42B5-427C-B84A-AC6526F7F82D}" type="sibTrans" cxnId="{CAB32A57-994A-4BD4-9BBB-767E9EB7D33B}">
      <dgm:prSet/>
      <dgm:spPr/>
      <dgm:t>
        <a:bodyPr/>
        <a:lstStyle/>
        <a:p>
          <a:endParaRPr lang="en-US"/>
        </a:p>
      </dgm:t>
    </dgm:pt>
    <dgm:pt modelId="{92E5D89E-BC65-4E0C-B70E-D6129A8EDA90}" type="pres">
      <dgm:prSet presAssocID="{C3423BF4-E7C1-4B0C-A840-3DF3C651EC3A}" presName="diagram" presStyleCnt="0">
        <dgm:presLayoutVars>
          <dgm:dir/>
          <dgm:resizeHandles val="exact"/>
        </dgm:presLayoutVars>
      </dgm:prSet>
      <dgm:spPr/>
    </dgm:pt>
    <dgm:pt modelId="{6814E32E-D142-4A90-9C05-45EB21504EF5}" type="pres">
      <dgm:prSet presAssocID="{AE050FB9-C052-4BCE-926D-7CBDAB380635}" presName="node" presStyleLbl="node1" presStyleIdx="0" presStyleCnt="4">
        <dgm:presLayoutVars>
          <dgm:bulletEnabled val="1"/>
        </dgm:presLayoutVars>
      </dgm:prSet>
      <dgm:spPr/>
    </dgm:pt>
    <dgm:pt modelId="{34E28172-8EFC-476B-B810-2AF710DF69D1}" type="pres">
      <dgm:prSet presAssocID="{5B2BA2CD-366D-4DDF-8383-A4BCB1C465A5}" presName="sibTrans" presStyleLbl="sibTrans2D1" presStyleIdx="0" presStyleCnt="3"/>
      <dgm:spPr/>
    </dgm:pt>
    <dgm:pt modelId="{FDD591E5-9518-4859-80EE-592B2A326B7C}" type="pres">
      <dgm:prSet presAssocID="{5B2BA2CD-366D-4DDF-8383-A4BCB1C465A5}" presName="connectorText" presStyleLbl="sibTrans2D1" presStyleIdx="0" presStyleCnt="3"/>
      <dgm:spPr/>
    </dgm:pt>
    <dgm:pt modelId="{EB06CA13-B11F-4F3B-902A-E9188DA0C4CA}" type="pres">
      <dgm:prSet presAssocID="{FA82D6F6-E9DC-4D9A-A789-45746BF69345}" presName="node" presStyleLbl="node1" presStyleIdx="1" presStyleCnt="4">
        <dgm:presLayoutVars>
          <dgm:bulletEnabled val="1"/>
        </dgm:presLayoutVars>
      </dgm:prSet>
      <dgm:spPr/>
    </dgm:pt>
    <dgm:pt modelId="{5B5AE5B2-B974-40EF-8B30-5757B740D1EB}" type="pres">
      <dgm:prSet presAssocID="{25B7138B-5E8D-4374-BD68-0B65888D4C15}" presName="sibTrans" presStyleLbl="sibTrans2D1" presStyleIdx="1" presStyleCnt="3"/>
      <dgm:spPr/>
    </dgm:pt>
    <dgm:pt modelId="{ABDD751C-0445-4ACB-B71A-B77D1C4ABB29}" type="pres">
      <dgm:prSet presAssocID="{25B7138B-5E8D-4374-BD68-0B65888D4C15}" presName="connectorText" presStyleLbl="sibTrans2D1" presStyleIdx="1" presStyleCnt="3"/>
      <dgm:spPr/>
    </dgm:pt>
    <dgm:pt modelId="{E80F6AFB-6D8A-4314-97AC-A4B7A74FAEB0}" type="pres">
      <dgm:prSet presAssocID="{B0806F66-8FF5-4169-BE25-87962C65085A}" presName="node" presStyleLbl="node1" presStyleIdx="2" presStyleCnt="4">
        <dgm:presLayoutVars>
          <dgm:bulletEnabled val="1"/>
        </dgm:presLayoutVars>
      </dgm:prSet>
      <dgm:spPr/>
    </dgm:pt>
    <dgm:pt modelId="{44E2AA87-240B-4ED8-94CF-833B3F5BFD1F}" type="pres">
      <dgm:prSet presAssocID="{7075F689-E793-4134-8AA4-1EB9DB0B0F81}" presName="sibTrans" presStyleLbl="sibTrans2D1" presStyleIdx="2" presStyleCnt="3"/>
      <dgm:spPr/>
    </dgm:pt>
    <dgm:pt modelId="{A888F78D-7B1A-4F4F-9D37-6A98AC3759C3}" type="pres">
      <dgm:prSet presAssocID="{7075F689-E793-4134-8AA4-1EB9DB0B0F81}" presName="connectorText" presStyleLbl="sibTrans2D1" presStyleIdx="2" presStyleCnt="3"/>
      <dgm:spPr/>
    </dgm:pt>
    <dgm:pt modelId="{C99FA492-1BC5-4C7B-B323-052126D7FA20}" type="pres">
      <dgm:prSet presAssocID="{2F7B59BA-2489-411E-BAFF-677FBD467040}" presName="node" presStyleLbl="node1" presStyleIdx="3" presStyleCnt="4">
        <dgm:presLayoutVars>
          <dgm:bulletEnabled val="1"/>
        </dgm:presLayoutVars>
      </dgm:prSet>
      <dgm:spPr/>
    </dgm:pt>
  </dgm:ptLst>
  <dgm:cxnLst>
    <dgm:cxn modelId="{14760D02-1875-4925-9BE0-8684467B81F2}" srcId="{C3423BF4-E7C1-4B0C-A840-3DF3C651EC3A}" destId="{FA82D6F6-E9DC-4D9A-A789-45746BF69345}" srcOrd="1" destOrd="0" parTransId="{81669778-99C6-4203-8DBE-4E21F37F524E}" sibTransId="{25B7138B-5E8D-4374-BD68-0B65888D4C15}"/>
    <dgm:cxn modelId="{BBC30711-2941-453D-8BB1-802C73662136}" type="presOf" srcId="{5B2BA2CD-366D-4DDF-8383-A4BCB1C465A5}" destId="{34E28172-8EFC-476B-B810-2AF710DF69D1}" srcOrd="0" destOrd="0" presId="urn:microsoft.com/office/officeart/2005/8/layout/process5"/>
    <dgm:cxn modelId="{B02F402F-08EB-404B-9DC7-E60B25D67C29}" type="presOf" srcId="{C3423BF4-E7C1-4B0C-A840-3DF3C651EC3A}" destId="{92E5D89E-BC65-4E0C-B70E-D6129A8EDA90}" srcOrd="0" destOrd="0" presId="urn:microsoft.com/office/officeart/2005/8/layout/process5"/>
    <dgm:cxn modelId="{E9B80337-07E8-4146-AB12-7F45D8A335A3}" srcId="{C3423BF4-E7C1-4B0C-A840-3DF3C651EC3A}" destId="{B0806F66-8FF5-4169-BE25-87962C65085A}" srcOrd="2" destOrd="0" parTransId="{57AEEEAD-9373-40EA-9F91-802F4E00742D}" sibTransId="{7075F689-E793-4134-8AA4-1EB9DB0B0F81}"/>
    <dgm:cxn modelId="{780D0060-96A5-4438-8788-A8244F5DD1A6}" type="presOf" srcId="{B0806F66-8FF5-4169-BE25-87962C65085A}" destId="{E80F6AFB-6D8A-4314-97AC-A4B7A74FAEB0}" srcOrd="0" destOrd="0" presId="urn:microsoft.com/office/officeart/2005/8/layout/process5"/>
    <dgm:cxn modelId="{00AA8847-7310-4D07-8858-07FBAADF02CC}" type="presOf" srcId="{5B2BA2CD-366D-4DDF-8383-A4BCB1C465A5}" destId="{FDD591E5-9518-4859-80EE-592B2A326B7C}" srcOrd="1" destOrd="0" presId="urn:microsoft.com/office/officeart/2005/8/layout/process5"/>
    <dgm:cxn modelId="{A241B552-19E1-45AA-B1B6-5FA1E742B8E1}" type="presOf" srcId="{2F7B59BA-2489-411E-BAFF-677FBD467040}" destId="{C99FA492-1BC5-4C7B-B323-052126D7FA20}" srcOrd="0" destOrd="0" presId="urn:microsoft.com/office/officeart/2005/8/layout/process5"/>
    <dgm:cxn modelId="{CAB32A57-994A-4BD4-9BBB-767E9EB7D33B}" srcId="{C3423BF4-E7C1-4B0C-A840-3DF3C651EC3A}" destId="{2F7B59BA-2489-411E-BAFF-677FBD467040}" srcOrd="3" destOrd="0" parTransId="{217F1074-E879-41E4-8167-50A7173F2919}" sibTransId="{2690A0C2-42B5-427C-B84A-AC6526F7F82D}"/>
    <dgm:cxn modelId="{AD8CE0A1-E18F-4A08-82A7-B53BF97D9AEB}" type="presOf" srcId="{25B7138B-5E8D-4374-BD68-0B65888D4C15}" destId="{5B5AE5B2-B974-40EF-8B30-5757B740D1EB}" srcOrd="0" destOrd="0" presId="urn:microsoft.com/office/officeart/2005/8/layout/process5"/>
    <dgm:cxn modelId="{4D84CFB7-684C-4F3C-9EE8-45DE1575001A}" type="presOf" srcId="{25B7138B-5E8D-4374-BD68-0B65888D4C15}" destId="{ABDD751C-0445-4ACB-B71A-B77D1C4ABB29}" srcOrd="1" destOrd="0" presId="urn:microsoft.com/office/officeart/2005/8/layout/process5"/>
    <dgm:cxn modelId="{E838B2B8-CB0E-4F2B-A1AB-CE6789DC1630}" type="presOf" srcId="{AE050FB9-C052-4BCE-926D-7CBDAB380635}" destId="{6814E32E-D142-4A90-9C05-45EB21504EF5}" srcOrd="0" destOrd="0" presId="urn:microsoft.com/office/officeart/2005/8/layout/process5"/>
    <dgm:cxn modelId="{E54BBDBC-A76F-41D1-A0E3-1258DA670F5C}" type="presOf" srcId="{FA82D6F6-E9DC-4D9A-A789-45746BF69345}" destId="{EB06CA13-B11F-4F3B-902A-E9188DA0C4CA}" srcOrd="0" destOrd="0" presId="urn:microsoft.com/office/officeart/2005/8/layout/process5"/>
    <dgm:cxn modelId="{D11CAAC3-0027-4B7C-ACF7-56827C67F8FB}" srcId="{C3423BF4-E7C1-4B0C-A840-3DF3C651EC3A}" destId="{AE050FB9-C052-4BCE-926D-7CBDAB380635}" srcOrd="0" destOrd="0" parTransId="{C7A23DB5-30EC-48BB-B65A-CA352F501C7D}" sibTransId="{5B2BA2CD-366D-4DDF-8383-A4BCB1C465A5}"/>
    <dgm:cxn modelId="{D1B0B8CA-CEEB-46BC-9379-EA21ABDC608D}" type="presOf" srcId="{7075F689-E793-4134-8AA4-1EB9DB0B0F81}" destId="{A888F78D-7B1A-4F4F-9D37-6A98AC3759C3}" srcOrd="1" destOrd="0" presId="urn:microsoft.com/office/officeart/2005/8/layout/process5"/>
    <dgm:cxn modelId="{BBE675D5-1E61-498F-B09A-4FF0FCD095A2}" type="presOf" srcId="{7075F689-E793-4134-8AA4-1EB9DB0B0F81}" destId="{44E2AA87-240B-4ED8-94CF-833B3F5BFD1F}" srcOrd="0" destOrd="0" presId="urn:microsoft.com/office/officeart/2005/8/layout/process5"/>
    <dgm:cxn modelId="{38BE39DB-35BB-42B8-944B-6F4F5719E34F}" type="presParOf" srcId="{92E5D89E-BC65-4E0C-B70E-D6129A8EDA90}" destId="{6814E32E-D142-4A90-9C05-45EB21504EF5}" srcOrd="0" destOrd="0" presId="urn:microsoft.com/office/officeart/2005/8/layout/process5"/>
    <dgm:cxn modelId="{80777598-4EB0-4FAC-BA2C-F42AA50EB800}" type="presParOf" srcId="{92E5D89E-BC65-4E0C-B70E-D6129A8EDA90}" destId="{34E28172-8EFC-476B-B810-2AF710DF69D1}" srcOrd="1" destOrd="0" presId="urn:microsoft.com/office/officeart/2005/8/layout/process5"/>
    <dgm:cxn modelId="{76468B0A-0E8C-466E-9555-23373D2C9C30}" type="presParOf" srcId="{34E28172-8EFC-476B-B810-2AF710DF69D1}" destId="{FDD591E5-9518-4859-80EE-592B2A326B7C}" srcOrd="0" destOrd="0" presId="urn:microsoft.com/office/officeart/2005/8/layout/process5"/>
    <dgm:cxn modelId="{26198EBC-BF62-402F-952E-894F9F58A70E}" type="presParOf" srcId="{92E5D89E-BC65-4E0C-B70E-D6129A8EDA90}" destId="{EB06CA13-B11F-4F3B-902A-E9188DA0C4CA}" srcOrd="2" destOrd="0" presId="urn:microsoft.com/office/officeart/2005/8/layout/process5"/>
    <dgm:cxn modelId="{4D25AD81-9008-45BB-886D-10D8F8AE073D}" type="presParOf" srcId="{92E5D89E-BC65-4E0C-B70E-D6129A8EDA90}" destId="{5B5AE5B2-B974-40EF-8B30-5757B740D1EB}" srcOrd="3" destOrd="0" presId="urn:microsoft.com/office/officeart/2005/8/layout/process5"/>
    <dgm:cxn modelId="{377A34F1-6C43-447C-8CA6-A3E277F2F0E0}" type="presParOf" srcId="{5B5AE5B2-B974-40EF-8B30-5757B740D1EB}" destId="{ABDD751C-0445-4ACB-B71A-B77D1C4ABB29}" srcOrd="0" destOrd="0" presId="urn:microsoft.com/office/officeart/2005/8/layout/process5"/>
    <dgm:cxn modelId="{507E8A30-00C2-4230-A9E6-D4962EABCBF4}" type="presParOf" srcId="{92E5D89E-BC65-4E0C-B70E-D6129A8EDA90}" destId="{E80F6AFB-6D8A-4314-97AC-A4B7A74FAEB0}" srcOrd="4" destOrd="0" presId="urn:microsoft.com/office/officeart/2005/8/layout/process5"/>
    <dgm:cxn modelId="{CFEE2D06-F132-40C0-A1D3-CB9B0F4FD93B}" type="presParOf" srcId="{92E5D89E-BC65-4E0C-B70E-D6129A8EDA90}" destId="{44E2AA87-240B-4ED8-94CF-833B3F5BFD1F}" srcOrd="5" destOrd="0" presId="urn:microsoft.com/office/officeart/2005/8/layout/process5"/>
    <dgm:cxn modelId="{71753876-B2DA-4183-8455-6E99B1A762DC}" type="presParOf" srcId="{44E2AA87-240B-4ED8-94CF-833B3F5BFD1F}" destId="{A888F78D-7B1A-4F4F-9D37-6A98AC3759C3}" srcOrd="0" destOrd="0" presId="urn:microsoft.com/office/officeart/2005/8/layout/process5"/>
    <dgm:cxn modelId="{3C708999-0C2E-4B49-9AE5-0A75C743B53E}" type="presParOf" srcId="{92E5D89E-BC65-4E0C-B70E-D6129A8EDA90}" destId="{C99FA492-1BC5-4C7B-B323-052126D7FA20}" srcOrd="6" destOrd="0" presId="urn:microsoft.com/office/officeart/2005/8/layout/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BE00DD0-9049-4EFC-8E6F-52A11C864FBA}"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7AA81711-95BF-4B7B-B6FF-AE562CBDB0AB}">
      <dgm:prSet/>
      <dgm:spPr/>
      <dgm:t>
        <a:bodyPr/>
        <a:lstStyle/>
        <a:p>
          <a:pPr>
            <a:lnSpc>
              <a:spcPct val="100000"/>
            </a:lnSpc>
          </a:pPr>
          <a:r>
            <a:rPr lang="en-US"/>
            <a:t>T</a:t>
          </a:r>
          <a:r>
            <a:rPr lang="en-US" b="0" i="0"/>
            <a:t>o manage all the green spaces as a single living ecosystem that benefits both wildlife and people. </a:t>
          </a:r>
          <a:endParaRPr lang="en-US"/>
        </a:p>
      </dgm:t>
    </dgm:pt>
    <dgm:pt modelId="{16C420B7-53BF-4980-8A7D-DF4875298598}" type="parTrans" cxnId="{E0C53E9F-FE1A-471A-9A8A-C4968AF38DBB}">
      <dgm:prSet/>
      <dgm:spPr/>
      <dgm:t>
        <a:bodyPr/>
        <a:lstStyle/>
        <a:p>
          <a:endParaRPr lang="en-US"/>
        </a:p>
      </dgm:t>
    </dgm:pt>
    <dgm:pt modelId="{C246788F-026F-42F2-BFAC-7F13912E9633}" type="sibTrans" cxnId="{E0C53E9F-FE1A-471A-9A8A-C4968AF38DBB}">
      <dgm:prSet/>
      <dgm:spPr/>
      <dgm:t>
        <a:bodyPr/>
        <a:lstStyle/>
        <a:p>
          <a:endParaRPr lang="en-US"/>
        </a:p>
      </dgm:t>
    </dgm:pt>
    <dgm:pt modelId="{5E4AC752-3982-4B89-BEA9-A8BEE1A3A03E}">
      <dgm:prSet/>
      <dgm:spPr/>
      <dgm:t>
        <a:bodyPr/>
        <a:lstStyle/>
        <a:p>
          <a:pPr>
            <a:lnSpc>
              <a:spcPct val="100000"/>
            </a:lnSpc>
          </a:pPr>
          <a:r>
            <a:rPr lang="en-US" dirty="0"/>
            <a:t>A</a:t>
          </a:r>
          <a:r>
            <a:rPr lang="en-US" b="0" i="0" dirty="0"/>
            <a:t>dvance the science of urban ecology — how its green elements interact with surrounding rural areas, as well as with the city's human inhabitants. </a:t>
          </a:r>
          <a:endParaRPr lang="en-US" dirty="0"/>
        </a:p>
      </dgm:t>
    </dgm:pt>
    <dgm:pt modelId="{DB48E71B-C26F-4469-938E-4B666B000DC3}" type="parTrans" cxnId="{1847DCA9-8C06-4FD4-80A9-10A5C65F4CF1}">
      <dgm:prSet/>
      <dgm:spPr/>
      <dgm:t>
        <a:bodyPr/>
        <a:lstStyle/>
        <a:p>
          <a:endParaRPr lang="en-US"/>
        </a:p>
      </dgm:t>
    </dgm:pt>
    <dgm:pt modelId="{7C0087E3-4102-4420-B676-AB2C587CC106}" type="sibTrans" cxnId="{1847DCA9-8C06-4FD4-80A9-10A5C65F4CF1}">
      <dgm:prSet/>
      <dgm:spPr/>
      <dgm:t>
        <a:bodyPr/>
        <a:lstStyle/>
        <a:p>
          <a:endParaRPr lang="en-US"/>
        </a:p>
      </dgm:t>
    </dgm:pt>
    <dgm:pt modelId="{26C8DD58-7173-413C-8F03-FA8AF3B32CE6}">
      <dgm:prSet/>
      <dgm:spPr/>
      <dgm:t>
        <a:bodyPr/>
        <a:lstStyle/>
        <a:p>
          <a:pPr>
            <a:lnSpc>
              <a:spcPct val="100000"/>
            </a:lnSpc>
          </a:pPr>
          <a:r>
            <a:rPr lang="en-US" dirty="0"/>
            <a:t>Find</a:t>
          </a:r>
          <a:r>
            <a:rPr lang="en-US" b="0" i="0" dirty="0"/>
            <a:t> a new way to assess and manage urban green spaces</a:t>
          </a:r>
          <a:endParaRPr lang="en-US" dirty="0"/>
        </a:p>
      </dgm:t>
    </dgm:pt>
    <dgm:pt modelId="{D58D6C29-C3AC-421B-833A-5EC501A92ADB}" type="parTrans" cxnId="{215C61E9-FC96-4AEE-92CB-F6563B0B2192}">
      <dgm:prSet/>
      <dgm:spPr/>
      <dgm:t>
        <a:bodyPr/>
        <a:lstStyle/>
        <a:p>
          <a:endParaRPr lang="en-US"/>
        </a:p>
      </dgm:t>
    </dgm:pt>
    <dgm:pt modelId="{C00CDBA1-8081-4B9E-A424-F58C4D4AB907}" type="sibTrans" cxnId="{215C61E9-FC96-4AEE-92CB-F6563B0B2192}">
      <dgm:prSet/>
      <dgm:spPr/>
      <dgm:t>
        <a:bodyPr/>
        <a:lstStyle/>
        <a:p>
          <a:endParaRPr lang="en-US"/>
        </a:p>
      </dgm:t>
    </dgm:pt>
    <dgm:pt modelId="{DF24B413-9853-480C-8619-558B1B0DEF73}" type="pres">
      <dgm:prSet presAssocID="{6BE00DD0-9049-4EFC-8E6F-52A11C864FBA}" presName="root" presStyleCnt="0">
        <dgm:presLayoutVars>
          <dgm:dir/>
          <dgm:resizeHandles val="exact"/>
        </dgm:presLayoutVars>
      </dgm:prSet>
      <dgm:spPr/>
    </dgm:pt>
    <dgm:pt modelId="{C37FBD7C-F65C-4D02-986D-D9E1B17B7A8A}" type="pres">
      <dgm:prSet presAssocID="{7AA81711-95BF-4B7B-B6FF-AE562CBDB0AB}" presName="compNode" presStyleCnt="0"/>
      <dgm:spPr/>
    </dgm:pt>
    <dgm:pt modelId="{B57C88B1-3D2B-4BDC-81B8-E38B86A6C71E}" type="pres">
      <dgm:prSet presAssocID="{7AA81711-95BF-4B7B-B6FF-AE562CBDB0AB}" presName="bgRect" presStyleLbl="bgShp" presStyleIdx="0" presStyleCnt="3"/>
      <dgm:spPr/>
    </dgm:pt>
    <dgm:pt modelId="{A125C316-CDB6-4B4F-A99C-DA42835D5166}" type="pres">
      <dgm:prSet presAssocID="{7AA81711-95BF-4B7B-B6FF-AE562CBDB0AB}"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Forest scene"/>
        </a:ext>
      </dgm:extLst>
    </dgm:pt>
    <dgm:pt modelId="{E3AA1AFE-912A-4F85-A3F7-B53288B4F8A6}" type="pres">
      <dgm:prSet presAssocID="{7AA81711-95BF-4B7B-B6FF-AE562CBDB0AB}" presName="spaceRect" presStyleCnt="0"/>
      <dgm:spPr/>
    </dgm:pt>
    <dgm:pt modelId="{68A1C1B9-E915-41D2-B8E8-73B05FDBCAC4}" type="pres">
      <dgm:prSet presAssocID="{7AA81711-95BF-4B7B-B6FF-AE562CBDB0AB}" presName="parTx" presStyleLbl="revTx" presStyleIdx="0" presStyleCnt="3">
        <dgm:presLayoutVars>
          <dgm:chMax val="0"/>
          <dgm:chPref val="0"/>
        </dgm:presLayoutVars>
      </dgm:prSet>
      <dgm:spPr/>
    </dgm:pt>
    <dgm:pt modelId="{5276DDAE-DC3E-49C9-B107-E6E5C7CB2199}" type="pres">
      <dgm:prSet presAssocID="{C246788F-026F-42F2-BFAC-7F13912E9633}" presName="sibTrans" presStyleCnt="0"/>
      <dgm:spPr/>
    </dgm:pt>
    <dgm:pt modelId="{2CADF8CB-02FB-466A-8202-3E63F262C04E}" type="pres">
      <dgm:prSet presAssocID="{5E4AC752-3982-4B89-BEA9-A8BEE1A3A03E}" presName="compNode" presStyleCnt="0"/>
      <dgm:spPr/>
    </dgm:pt>
    <dgm:pt modelId="{950A0D3F-6C7F-4E2D-B0FC-3B67E2E064D9}" type="pres">
      <dgm:prSet presAssocID="{5E4AC752-3982-4B89-BEA9-A8BEE1A3A03E}" presName="bgRect" presStyleLbl="bgShp" presStyleIdx="1" presStyleCnt="3"/>
      <dgm:spPr/>
    </dgm:pt>
    <dgm:pt modelId="{01928120-25F4-47DF-A743-D5160C888E98}" type="pres">
      <dgm:prSet presAssocID="{5E4AC752-3982-4B89-BEA9-A8BEE1A3A03E}"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ity"/>
        </a:ext>
      </dgm:extLst>
    </dgm:pt>
    <dgm:pt modelId="{F02E27C6-08DD-485C-883F-BC8FA6EBDE87}" type="pres">
      <dgm:prSet presAssocID="{5E4AC752-3982-4B89-BEA9-A8BEE1A3A03E}" presName="spaceRect" presStyleCnt="0"/>
      <dgm:spPr/>
    </dgm:pt>
    <dgm:pt modelId="{847C5457-A961-4627-81C2-F8BEF6489EBE}" type="pres">
      <dgm:prSet presAssocID="{5E4AC752-3982-4B89-BEA9-A8BEE1A3A03E}" presName="parTx" presStyleLbl="revTx" presStyleIdx="1" presStyleCnt="3">
        <dgm:presLayoutVars>
          <dgm:chMax val="0"/>
          <dgm:chPref val="0"/>
        </dgm:presLayoutVars>
      </dgm:prSet>
      <dgm:spPr/>
    </dgm:pt>
    <dgm:pt modelId="{C7838A57-7E1A-41DA-AB10-DE974F446D3F}" type="pres">
      <dgm:prSet presAssocID="{7C0087E3-4102-4420-B676-AB2C587CC106}" presName="sibTrans" presStyleCnt="0"/>
      <dgm:spPr/>
    </dgm:pt>
    <dgm:pt modelId="{A7805CCA-5FFA-473B-801D-B63F877EC145}" type="pres">
      <dgm:prSet presAssocID="{26C8DD58-7173-413C-8F03-FA8AF3B32CE6}" presName="compNode" presStyleCnt="0"/>
      <dgm:spPr/>
    </dgm:pt>
    <dgm:pt modelId="{8D278A23-F026-4326-9C5D-47AB8C422B86}" type="pres">
      <dgm:prSet presAssocID="{26C8DD58-7173-413C-8F03-FA8AF3B32CE6}" presName="bgRect" presStyleLbl="bgShp" presStyleIdx="2" presStyleCnt="3"/>
      <dgm:spPr/>
    </dgm:pt>
    <dgm:pt modelId="{7695BAE9-7F16-4816-A425-2C08D260DE7F}" type="pres">
      <dgm:prSet presAssocID="{26C8DD58-7173-413C-8F03-FA8AF3B32CE6}"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Deciduous tree"/>
        </a:ext>
      </dgm:extLst>
    </dgm:pt>
    <dgm:pt modelId="{8A438BAE-B52D-478C-B1D8-D75AFB97142A}" type="pres">
      <dgm:prSet presAssocID="{26C8DD58-7173-413C-8F03-FA8AF3B32CE6}" presName="spaceRect" presStyleCnt="0"/>
      <dgm:spPr/>
    </dgm:pt>
    <dgm:pt modelId="{B42A7033-B9C1-4201-9CF6-7091538376D6}" type="pres">
      <dgm:prSet presAssocID="{26C8DD58-7173-413C-8F03-FA8AF3B32CE6}" presName="parTx" presStyleLbl="revTx" presStyleIdx="2" presStyleCnt="3">
        <dgm:presLayoutVars>
          <dgm:chMax val="0"/>
          <dgm:chPref val="0"/>
        </dgm:presLayoutVars>
      </dgm:prSet>
      <dgm:spPr/>
    </dgm:pt>
  </dgm:ptLst>
  <dgm:cxnLst>
    <dgm:cxn modelId="{B76B769C-E3A4-4307-AF2E-EE8F8DCEB983}" type="presOf" srcId="{6BE00DD0-9049-4EFC-8E6F-52A11C864FBA}" destId="{DF24B413-9853-480C-8619-558B1B0DEF73}" srcOrd="0" destOrd="0" presId="urn:microsoft.com/office/officeart/2018/2/layout/IconVerticalSolidList"/>
    <dgm:cxn modelId="{E0C53E9F-FE1A-471A-9A8A-C4968AF38DBB}" srcId="{6BE00DD0-9049-4EFC-8E6F-52A11C864FBA}" destId="{7AA81711-95BF-4B7B-B6FF-AE562CBDB0AB}" srcOrd="0" destOrd="0" parTransId="{16C420B7-53BF-4980-8A7D-DF4875298598}" sibTransId="{C246788F-026F-42F2-BFAC-7F13912E9633}"/>
    <dgm:cxn modelId="{295796A0-EDCD-456A-9187-E4B5EB4C256A}" type="presOf" srcId="{26C8DD58-7173-413C-8F03-FA8AF3B32CE6}" destId="{B42A7033-B9C1-4201-9CF6-7091538376D6}" srcOrd="0" destOrd="0" presId="urn:microsoft.com/office/officeart/2018/2/layout/IconVerticalSolidList"/>
    <dgm:cxn modelId="{1847DCA9-8C06-4FD4-80A9-10A5C65F4CF1}" srcId="{6BE00DD0-9049-4EFC-8E6F-52A11C864FBA}" destId="{5E4AC752-3982-4B89-BEA9-A8BEE1A3A03E}" srcOrd="1" destOrd="0" parTransId="{DB48E71B-C26F-4469-938E-4B666B000DC3}" sibTransId="{7C0087E3-4102-4420-B676-AB2C587CC106}"/>
    <dgm:cxn modelId="{E81529B0-8D2F-407D-AACB-1C0CDB522990}" type="presOf" srcId="{7AA81711-95BF-4B7B-B6FF-AE562CBDB0AB}" destId="{68A1C1B9-E915-41D2-B8E8-73B05FDBCAC4}" srcOrd="0" destOrd="0" presId="urn:microsoft.com/office/officeart/2018/2/layout/IconVerticalSolidList"/>
    <dgm:cxn modelId="{1C4AB7DF-8B26-4B35-869C-B42F77627FDD}" type="presOf" srcId="{5E4AC752-3982-4B89-BEA9-A8BEE1A3A03E}" destId="{847C5457-A961-4627-81C2-F8BEF6489EBE}" srcOrd="0" destOrd="0" presId="urn:microsoft.com/office/officeart/2018/2/layout/IconVerticalSolidList"/>
    <dgm:cxn modelId="{215C61E9-FC96-4AEE-92CB-F6563B0B2192}" srcId="{6BE00DD0-9049-4EFC-8E6F-52A11C864FBA}" destId="{26C8DD58-7173-413C-8F03-FA8AF3B32CE6}" srcOrd="2" destOrd="0" parTransId="{D58D6C29-C3AC-421B-833A-5EC501A92ADB}" sibTransId="{C00CDBA1-8081-4B9E-A424-F58C4D4AB907}"/>
    <dgm:cxn modelId="{ED983907-B799-4A81-A061-DB0957282082}" type="presParOf" srcId="{DF24B413-9853-480C-8619-558B1B0DEF73}" destId="{C37FBD7C-F65C-4D02-986D-D9E1B17B7A8A}" srcOrd="0" destOrd="0" presId="urn:microsoft.com/office/officeart/2018/2/layout/IconVerticalSolidList"/>
    <dgm:cxn modelId="{A3806169-2811-4466-A5FD-095071CEB205}" type="presParOf" srcId="{C37FBD7C-F65C-4D02-986D-D9E1B17B7A8A}" destId="{B57C88B1-3D2B-4BDC-81B8-E38B86A6C71E}" srcOrd="0" destOrd="0" presId="urn:microsoft.com/office/officeart/2018/2/layout/IconVerticalSolidList"/>
    <dgm:cxn modelId="{8742CDA8-0372-4541-9774-3E7E3561E716}" type="presParOf" srcId="{C37FBD7C-F65C-4D02-986D-D9E1B17B7A8A}" destId="{A125C316-CDB6-4B4F-A99C-DA42835D5166}" srcOrd="1" destOrd="0" presId="urn:microsoft.com/office/officeart/2018/2/layout/IconVerticalSolidList"/>
    <dgm:cxn modelId="{81C2C05C-8E3B-4695-BB48-618CC7CFDF44}" type="presParOf" srcId="{C37FBD7C-F65C-4D02-986D-D9E1B17B7A8A}" destId="{E3AA1AFE-912A-4F85-A3F7-B53288B4F8A6}" srcOrd="2" destOrd="0" presId="urn:microsoft.com/office/officeart/2018/2/layout/IconVerticalSolidList"/>
    <dgm:cxn modelId="{0C577F4B-5B43-4425-B4F2-F36B58470B58}" type="presParOf" srcId="{C37FBD7C-F65C-4D02-986D-D9E1B17B7A8A}" destId="{68A1C1B9-E915-41D2-B8E8-73B05FDBCAC4}" srcOrd="3" destOrd="0" presId="urn:microsoft.com/office/officeart/2018/2/layout/IconVerticalSolidList"/>
    <dgm:cxn modelId="{67DF8411-45B8-4706-8B63-49A04C2E37CA}" type="presParOf" srcId="{DF24B413-9853-480C-8619-558B1B0DEF73}" destId="{5276DDAE-DC3E-49C9-B107-E6E5C7CB2199}" srcOrd="1" destOrd="0" presId="urn:microsoft.com/office/officeart/2018/2/layout/IconVerticalSolidList"/>
    <dgm:cxn modelId="{B4AB1864-2409-4415-B6FD-F3AED61F7BB9}" type="presParOf" srcId="{DF24B413-9853-480C-8619-558B1B0DEF73}" destId="{2CADF8CB-02FB-466A-8202-3E63F262C04E}" srcOrd="2" destOrd="0" presId="urn:microsoft.com/office/officeart/2018/2/layout/IconVerticalSolidList"/>
    <dgm:cxn modelId="{E0E71205-371C-4744-B31A-F6002517DBA8}" type="presParOf" srcId="{2CADF8CB-02FB-466A-8202-3E63F262C04E}" destId="{950A0D3F-6C7F-4E2D-B0FC-3B67E2E064D9}" srcOrd="0" destOrd="0" presId="urn:microsoft.com/office/officeart/2018/2/layout/IconVerticalSolidList"/>
    <dgm:cxn modelId="{191789B2-A62D-42E4-B4AB-867D4AB7B967}" type="presParOf" srcId="{2CADF8CB-02FB-466A-8202-3E63F262C04E}" destId="{01928120-25F4-47DF-A743-D5160C888E98}" srcOrd="1" destOrd="0" presId="urn:microsoft.com/office/officeart/2018/2/layout/IconVerticalSolidList"/>
    <dgm:cxn modelId="{E22FB664-8C1D-4545-97C5-93030986B3E4}" type="presParOf" srcId="{2CADF8CB-02FB-466A-8202-3E63F262C04E}" destId="{F02E27C6-08DD-485C-883F-BC8FA6EBDE87}" srcOrd="2" destOrd="0" presId="urn:microsoft.com/office/officeart/2018/2/layout/IconVerticalSolidList"/>
    <dgm:cxn modelId="{FFF54510-DD36-404F-879A-B65AA6B235ED}" type="presParOf" srcId="{2CADF8CB-02FB-466A-8202-3E63F262C04E}" destId="{847C5457-A961-4627-81C2-F8BEF6489EBE}" srcOrd="3" destOrd="0" presId="urn:microsoft.com/office/officeart/2018/2/layout/IconVerticalSolidList"/>
    <dgm:cxn modelId="{35A1B8A0-4416-4BB9-B5F7-2528FF84542F}" type="presParOf" srcId="{DF24B413-9853-480C-8619-558B1B0DEF73}" destId="{C7838A57-7E1A-41DA-AB10-DE974F446D3F}" srcOrd="3" destOrd="0" presId="urn:microsoft.com/office/officeart/2018/2/layout/IconVerticalSolidList"/>
    <dgm:cxn modelId="{5145FD7F-0925-4D13-A83F-35201D46C7B6}" type="presParOf" srcId="{DF24B413-9853-480C-8619-558B1B0DEF73}" destId="{A7805CCA-5FFA-473B-801D-B63F877EC145}" srcOrd="4" destOrd="0" presId="urn:microsoft.com/office/officeart/2018/2/layout/IconVerticalSolidList"/>
    <dgm:cxn modelId="{2CFA6B47-1D2A-4568-82CC-B0691B7EDA72}" type="presParOf" srcId="{A7805CCA-5FFA-473B-801D-B63F877EC145}" destId="{8D278A23-F026-4326-9C5D-47AB8C422B86}" srcOrd="0" destOrd="0" presId="urn:microsoft.com/office/officeart/2018/2/layout/IconVerticalSolidList"/>
    <dgm:cxn modelId="{2C1B34EF-73BB-45D2-B41C-4714E1DD472B}" type="presParOf" srcId="{A7805CCA-5FFA-473B-801D-B63F877EC145}" destId="{7695BAE9-7F16-4816-A425-2C08D260DE7F}" srcOrd="1" destOrd="0" presId="urn:microsoft.com/office/officeart/2018/2/layout/IconVerticalSolidList"/>
    <dgm:cxn modelId="{2C8C40CB-5164-4AC8-B21D-99BE0EDAD36E}" type="presParOf" srcId="{A7805CCA-5FFA-473B-801D-B63F877EC145}" destId="{8A438BAE-B52D-478C-B1D8-D75AFB97142A}" srcOrd="2" destOrd="0" presId="urn:microsoft.com/office/officeart/2018/2/layout/IconVerticalSolidList"/>
    <dgm:cxn modelId="{7C65549A-7B97-4B3C-85B3-7BFD983C4C38}" type="presParOf" srcId="{A7805CCA-5FFA-473B-801D-B63F877EC145}" destId="{B42A7033-B9C1-4201-9CF6-7091538376D6}"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CFACC1-DEDD-4A9E-8E43-4830B889AD03}">
      <dsp:nvSpPr>
        <dsp:cNvPr id="0" name=""/>
        <dsp:cNvSpPr/>
      </dsp:nvSpPr>
      <dsp:spPr>
        <a:xfrm>
          <a:off x="0" y="157779"/>
          <a:ext cx="10515600" cy="5569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1. In their entirety, all municipal jurisdictions which, whether designated chartered cities, provincial capital or not, have a population density of at least 1,000 persons per square kilometer: all barangays;</a:t>
          </a:r>
        </a:p>
      </dsp:txBody>
      <dsp:txXfrm>
        <a:off x="27187" y="184966"/>
        <a:ext cx="10461226" cy="502546"/>
      </dsp:txXfrm>
    </dsp:sp>
    <dsp:sp modelId="{8DC5BE4E-F1D4-47D6-8911-D1FACACBAD6F}">
      <dsp:nvSpPr>
        <dsp:cNvPr id="0" name=""/>
        <dsp:cNvSpPr/>
      </dsp:nvSpPr>
      <dsp:spPr>
        <a:xfrm>
          <a:off x="0" y="755019"/>
          <a:ext cx="10515600" cy="5569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2. Poblaciones or central districts of municipalities and cities which have a population density of at least 500 persons square kilometer; </a:t>
          </a:r>
        </a:p>
      </dsp:txBody>
      <dsp:txXfrm>
        <a:off x="27187" y="782206"/>
        <a:ext cx="10461226" cy="502546"/>
      </dsp:txXfrm>
    </dsp:sp>
    <dsp:sp modelId="{00DDBADD-B233-47D3-8E22-AA9FE91A2C94}">
      <dsp:nvSpPr>
        <dsp:cNvPr id="0" name=""/>
        <dsp:cNvSpPr/>
      </dsp:nvSpPr>
      <dsp:spPr>
        <a:xfrm>
          <a:off x="0" y="1352259"/>
          <a:ext cx="10515600" cy="5569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3. Poblaciones or central districts not included in (1) and (2) regardless of the population size which have the following:</a:t>
          </a:r>
        </a:p>
      </dsp:txBody>
      <dsp:txXfrm>
        <a:off x="27187" y="1379446"/>
        <a:ext cx="10461226" cy="502546"/>
      </dsp:txXfrm>
    </dsp:sp>
    <dsp:sp modelId="{93C1993C-C8D4-4765-A817-BF67A7B70851}">
      <dsp:nvSpPr>
        <dsp:cNvPr id="0" name=""/>
        <dsp:cNvSpPr/>
      </dsp:nvSpPr>
      <dsp:spPr>
        <a:xfrm>
          <a:off x="0" y="1949499"/>
          <a:ext cx="10515600" cy="5569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street pattern or network of streets in either parallel or right angel orientation;</a:t>
          </a:r>
        </a:p>
      </dsp:txBody>
      <dsp:txXfrm>
        <a:off x="27187" y="1976686"/>
        <a:ext cx="10461226" cy="502546"/>
      </dsp:txXfrm>
    </dsp:sp>
    <dsp:sp modelId="{53983FE3-B207-4EE3-A6C5-995FE2D9F7A1}">
      <dsp:nvSpPr>
        <dsp:cNvPr id="0" name=""/>
        <dsp:cNvSpPr/>
      </dsp:nvSpPr>
      <dsp:spPr>
        <a:xfrm>
          <a:off x="0" y="2506419"/>
          <a:ext cx="10515600" cy="11302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17780" rIns="99568" bIns="17780" numCol="1" spcCol="1270" anchor="t" anchorCtr="0">
          <a:noAutofit/>
        </a:bodyPr>
        <a:lstStyle/>
        <a:p>
          <a:pPr marL="57150" lvl="1" indent="-57150" algn="l" defTabSz="488950">
            <a:lnSpc>
              <a:spcPct val="90000"/>
            </a:lnSpc>
            <a:spcBef>
              <a:spcPct val="0"/>
            </a:spcBef>
            <a:spcAft>
              <a:spcPct val="20000"/>
            </a:spcAft>
            <a:buChar char="•"/>
          </a:pPr>
          <a:r>
            <a:rPr lang="en-US" sz="1100" kern="1200"/>
            <a:t>at least six establishments (commercial, manufacturing, recreational and/or personal services);</a:t>
          </a:r>
        </a:p>
        <a:p>
          <a:pPr marL="114300" lvl="2" indent="-57150" algn="l" defTabSz="488950">
            <a:lnSpc>
              <a:spcPct val="90000"/>
            </a:lnSpc>
            <a:spcBef>
              <a:spcPct val="0"/>
            </a:spcBef>
            <a:spcAft>
              <a:spcPct val="20000"/>
            </a:spcAft>
            <a:buChar char="•"/>
          </a:pPr>
          <a:r>
            <a:rPr lang="en-US" sz="1100" kern="1200"/>
            <a:t>at least three of the following:</a:t>
          </a:r>
        </a:p>
        <a:p>
          <a:pPr marL="57150" lvl="1" indent="-57150" algn="l" defTabSz="488950">
            <a:lnSpc>
              <a:spcPct val="90000"/>
            </a:lnSpc>
            <a:spcBef>
              <a:spcPct val="0"/>
            </a:spcBef>
            <a:spcAft>
              <a:spcPct val="20000"/>
            </a:spcAft>
            <a:buChar char="•"/>
          </a:pPr>
          <a:r>
            <a:rPr lang="en-US" sz="1100" kern="1200"/>
            <a:t>a town hall, church or chapel with religious service at least once a month;</a:t>
          </a:r>
        </a:p>
        <a:p>
          <a:pPr marL="57150" lvl="1" indent="-57150" algn="l" defTabSz="488950">
            <a:lnSpc>
              <a:spcPct val="90000"/>
            </a:lnSpc>
            <a:spcBef>
              <a:spcPct val="0"/>
            </a:spcBef>
            <a:spcAft>
              <a:spcPct val="20000"/>
            </a:spcAft>
            <a:buChar char="•"/>
          </a:pPr>
          <a:r>
            <a:rPr lang="en-US" sz="1100" kern="1200"/>
            <a:t>a public plaza, park or cemetery;</a:t>
          </a:r>
        </a:p>
        <a:p>
          <a:pPr marL="57150" lvl="1" indent="-57150" algn="l" defTabSz="488950">
            <a:lnSpc>
              <a:spcPct val="90000"/>
            </a:lnSpc>
            <a:spcBef>
              <a:spcPct val="0"/>
            </a:spcBef>
            <a:spcAft>
              <a:spcPct val="20000"/>
            </a:spcAft>
            <a:buChar char="•"/>
          </a:pPr>
          <a:r>
            <a:rPr lang="en-US" sz="1100" kern="1200"/>
            <a:t>a market place, or building, where trading activities are carried on at least once a week;</a:t>
          </a:r>
        </a:p>
        <a:p>
          <a:pPr marL="57150" lvl="1" indent="-57150" algn="l" defTabSz="488950">
            <a:lnSpc>
              <a:spcPct val="90000"/>
            </a:lnSpc>
            <a:spcBef>
              <a:spcPct val="0"/>
            </a:spcBef>
            <a:spcAft>
              <a:spcPct val="20000"/>
            </a:spcAft>
            <a:buChar char="•"/>
          </a:pPr>
          <a:r>
            <a:rPr lang="en-US" sz="1100" kern="1200"/>
            <a:t>a public building, like a school, hospital, puericulture and health center or library.</a:t>
          </a:r>
        </a:p>
      </dsp:txBody>
      <dsp:txXfrm>
        <a:off x="0" y="2506419"/>
        <a:ext cx="10515600" cy="1130220"/>
      </dsp:txXfrm>
    </dsp:sp>
    <dsp:sp modelId="{B9033A14-DC20-4790-B942-0F3AF0EB5AB4}">
      <dsp:nvSpPr>
        <dsp:cNvPr id="0" name=""/>
        <dsp:cNvSpPr/>
      </dsp:nvSpPr>
      <dsp:spPr>
        <a:xfrm>
          <a:off x="0" y="3636639"/>
          <a:ext cx="10515600" cy="5569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4. Barangays having at least 1,000 inhabitants which meet the conditions set forth in (3) above and where the occupation of the inhabitants is predominantly non-farming or fishing.</a:t>
          </a:r>
        </a:p>
      </dsp:txBody>
      <dsp:txXfrm>
        <a:off x="27187" y="3663826"/>
        <a:ext cx="10461226" cy="5025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CE96C8-1A26-46BC-966A-8C15D201C29A}">
      <dsp:nvSpPr>
        <dsp:cNvPr id="0" name=""/>
        <dsp:cNvSpPr/>
      </dsp:nvSpPr>
      <dsp:spPr>
        <a:xfrm>
          <a:off x="0" y="247822"/>
          <a:ext cx="10515600" cy="1154789"/>
        </a:xfrm>
        <a:prstGeom prst="round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a historical process describing the evolution of towns from a rural setting to modern society, accompanied with changes in the </a:t>
          </a:r>
          <a:r>
            <a:rPr lang="en-US" sz="2100" kern="1200" dirty="0" err="1"/>
            <a:t>physico</a:t>
          </a:r>
          <a:r>
            <a:rPr lang="en-US" sz="2100" kern="1200" dirty="0"/>
            <a:t>-ecological, socio-economic and demographic attributes of a population, into a new settlement.</a:t>
          </a:r>
        </a:p>
      </dsp:txBody>
      <dsp:txXfrm>
        <a:off x="56372" y="304194"/>
        <a:ext cx="10402856" cy="1042045"/>
      </dsp:txXfrm>
    </dsp:sp>
    <dsp:sp modelId="{4732B218-E8DE-4FAF-980E-3AAD73B8680A}">
      <dsp:nvSpPr>
        <dsp:cNvPr id="0" name=""/>
        <dsp:cNvSpPr/>
      </dsp:nvSpPr>
      <dsp:spPr>
        <a:xfrm>
          <a:off x="0" y="1463092"/>
          <a:ext cx="10515600" cy="1154789"/>
        </a:xfrm>
        <a:prstGeom prst="roundRect">
          <a:avLst/>
        </a:prstGeom>
        <a:gradFill rotWithShape="0">
          <a:gsLst>
            <a:gs pos="0">
              <a:schemeClr val="accent5">
                <a:hueOff val="-3379271"/>
                <a:satOff val="-8710"/>
                <a:lumOff val="-5883"/>
                <a:alphaOff val="0"/>
                <a:lumMod val="110000"/>
                <a:satMod val="105000"/>
                <a:tint val="67000"/>
              </a:schemeClr>
            </a:gs>
            <a:gs pos="50000">
              <a:schemeClr val="accent5">
                <a:hueOff val="-3379271"/>
                <a:satOff val="-8710"/>
                <a:lumOff val="-5883"/>
                <a:alphaOff val="0"/>
                <a:lumMod val="105000"/>
                <a:satMod val="103000"/>
                <a:tint val="73000"/>
              </a:schemeClr>
            </a:gs>
            <a:gs pos="100000">
              <a:schemeClr val="accent5">
                <a:hueOff val="-3379271"/>
                <a:satOff val="-8710"/>
                <a:lumOff val="-588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PH" sz="2100" kern="1200" dirty="0"/>
            <a:t>Movement of people from the rural areas, the countryside and the hinterlands towards the city for various reasons</a:t>
          </a:r>
          <a:endParaRPr lang="en-US" sz="2100" kern="1200" dirty="0"/>
        </a:p>
      </dsp:txBody>
      <dsp:txXfrm>
        <a:off x="56372" y="1519464"/>
        <a:ext cx="10402856" cy="1042045"/>
      </dsp:txXfrm>
    </dsp:sp>
    <dsp:sp modelId="{062BF153-DA5A-49A8-85A4-5B5EFF45D553}">
      <dsp:nvSpPr>
        <dsp:cNvPr id="0" name=""/>
        <dsp:cNvSpPr/>
      </dsp:nvSpPr>
      <dsp:spPr>
        <a:xfrm>
          <a:off x="0" y="2678362"/>
          <a:ext cx="10515600" cy="1154789"/>
        </a:xfrm>
        <a:prstGeom prst="roundRect">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PH" sz="2100" kern="1200" dirty="0"/>
            <a:t>Concentration </a:t>
          </a:r>
          <a:r>
            <a:rPr lang="en-AU" sz="2100" kern="1200" dirty="0"/>
            <a:t>of human population into discrete areas, leading to transformation of land for non- agricultural uses </a:t>
          </a:r>
          <a:r>
            <a:rPr lang="en-AU" sz="2100" kern="1200" dirty="0" err="1"/>
            <a:t>i.e.</a:t>
          </a:r>
          <a:r>
            <a:rPr lang="en-AU" sz="2100" b="1" kern="1200" dirty="0" err="1"/>
            <a:t>residential</a:t>
          </a:r>
          <a:r>
            <a:rPr lang="en-AU" sz="2100" b="1" kern="1200" dirty="0"/>
            <a:t>, commercial, industrial &amp; transportation purposes</a:t>
          </a:r>
          <a:r>
            <a:rPr lang="en-AU" sz="2100" kern="1200" dirty="0"/>
            <a:t>; can include densely populated </a:t>
          </a:r>
          <a:r>
            <a:rPr lang="en-AU" sz="2100" kern="1200" dirty="0" err="1"/>
            <a:t>centers</a:t>
          </a:r>
          <a:r>
            <a:rPr lang="en-AU" sz="2100" kern="1200" dirty="0"/>
            <a:t>, as well adjacent peri urban or suburban fringes</a:t>
          </a:r>
          <a:r>
            <a:rPr lang="en-PH" sz="2100" kern="1200" dirty="0"/>
            <a:t> </a:t>
          </a:r>
          <a:endParaRPr lang="en-US" sz="2100" kern="1200" dirty="0"/>
        </a:p>
      </dsp:txBody>
      <dsp:txXfrm>
        <a:off x="56372" y="2734734"/>
        <a:ext cx="10402856" cy="104204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088234-274E-4E92-BF16-344013D5456D}">
      <dsp:nvSpPr>
        <dsp:cNvPr id="0" name=""/>
        <dsp:cNvSpPr/>
      </dsp:nvSpPr>
      <dsp:spPr>
        <a:xfrm>
          <a:off x="0" y="569000"/>
          <a:ext cx="6263640" cy="1417162"/>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i="0" kern="1200"/>
            <a:t>An urban ecosystem is simply the community of plants, animals, and humans that inhabit the urban environment. </a:t>
          </a:r>
          <a:endParaRPr lang="en-US" sz="2000" kern="1200"/>
        </a:p>
      </dsp:txBody>
      <dsp:txXfrm>
        <a:off x="69180" y="638180"/>
        <a:ext cx="6125280" cy="1278802"/>
      </dsp:txXfrm>
    </dsp:sp>
    <dsp:sp modelId="{596AA1B3-2911-4E61-AFA6-797B90758BA7}">
      <dsp:nvSpPr>
        <dsp:cNvPr id="0" name=""/>
        <dsp:cNvSpPr/>
      </dsp:nvSpPr>
      <dsp:spPr>
        <a:xfrm>
          <a:off x="0" y="2043762"/>
          <a:ext cx="6263640" cy="1417162"/>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i="0" kern="1200"/>
            <a:t>It is an area physically dominated by built structures like buildings, roads, sewers, and power lines. </a:t>
          </a:r>
          <a:endParaRPr lang="en-US" sz="2000" kern="1200"/>
        </a:p>
      </dsp:txBody>
      <dsp:txXfrm>
        <a:off x="69180" y="2112942"/>
        <a:ext cx="6125280" cy="1278802"/>
      </dsp:txXfrm>
    </dsp:sp>
    <dsp:sp modelId="{7411A8D0-7D56-415E-9E5F-5FED29669DAD}">
      <dsp:nvSpPr>
        <dsp:cNvPr id="0" name=""/>
        <dsp:cNvSpPr/>
      </dsp:nvSpPr>
      <dsp:spPr>
        <a:xfrm>
          <a:off x="0" y="3518525"/>
          <a:ext cx="6263640" cy="1417162"/>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I</a:t>
          </a:r>
          <a:r>
            <a:rPr lang="en-US" sz="2000" b="0" i="0" kern="1200" dirty="0"/>
            <a:t>t also contains a rich patchwork of green spaces — parks, yards, street plantings, greenways, urban streams, commercial landscaping, and unbuilt lots — that provide the living heart of the urban ecosystem (Earth on Edge)</a:t>
          </a:r>
          <a:endParaRPr lang="en-US" sz="2000" kern="1200" dirty="0"/>
        </a:p>
      </dsp:txBody>
      <dsp:txXfrm>
        <a:off x="69180" y="3587705"/>
        <a:ext cx="6125280" cy="127880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B8D599-23AD-426B-AD85-058C5E061ED2}">
      <dsp:nvSpPr>
        <dsp:cNvPr id="0" name=""/>
        <dsp:cNvSpPr/>
      </dsp:nvSpPr>
      <dsp:spPr>
        <a:xfrm>
          <a:off x="0" y="277736"/>
          <a:ext cx="6245265" cy="1622278"/>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PH" sz="2900" kern="1200" dirty="0"/>
            <a:t>Promote compact urban designs encouraging multiple/mixed use</a:t>
          </a:r>
          <a:endParaRPr lang="en-US" sz="2900" kern="1200" dirty="0"/>
        </a:p>
      </dsp:txBody>
      <dsp:txXfrm>
        <a:off x="79193" y="356929"/>
        <a:ext cx="6086879" cy="1463892"/>
      </dsp:txXfrm>
    </dsp:sp>
    <dsp:sp modelId="{633E129F-7CD5-43CD-9717-5F22C70D38C6}">
      <dsp:nvSpPr>
        <dsp:cNvPr id="0" name=""/>
        <dsp:cNvSpPr/>
      </dsp:nvSpPr>
      <dsp:spPr>
        <a:xfrm>
          <a:off x="0" y="1983534"/>
          <a:ext cx="6245265" cy="1622278"/>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PH" sz="2900" kern="1200" dirty="0"/>
            <a:t>Establish a network of public open and green spaces not only in the urban core but along the peri-urban areas</a:t>
          </a:r>
          <a:endParaRPr lang="en-US" sz="2900" kern="1200" dirty="0"/>
        </a:p>
      </dsp:txBody>
      <dsp:txXfrm>
        <a:off x="79193" y="2062727"/>
        <a:ext cx="6086879" cy="1463892"/>
      </dsp:txXfrm>
    </dsp:sp>
    <dsp:sp modelId="{56B27EBA-8D5B-40C4-A79F-F054133B9D71}">
      <dsp:nvSpPr>
        <dsp:cNvPr id="0" name=""/>
        <dsp:cNvSpPr/>
      </dsp:nvSpPr>
      <dsp:spPr>
        <a:xfrm>
          <a:off x="0" y="3689332"/>
          <a:ext cx="6245265" cy="1622278"/>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PH" sz="2900" kern="1200" dirty="0"/>
            <a:t>Address water quality and minimize dependence on traditional sources, i.e. groundwater  extraction</a:t>
          </a:r>
          <a:endParaRPr lang="en-US" sz="2900" kern="1200" dirty="0"/>
        </a:p>
      </dsp:txBody>
      <dsp:txXfrm>
        <a:off x="79193" y="3768525"/>
        <a:ext cx="6086879" cy="146389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4148AE-AC01-4D13-B2CD-6D910870E8D5}">
      <dsp:nvSpPr>
        <dsp:cNvPr id="0" name=""/>
        <dsp:cNvSpPr/>
      </dsp:nvSpPr>
      <dsp:spPr>
        <a:xfrm>
          <a:off x="0" y="201532"/>
          <a:ext cx="6269038" cy="2584530"/>
        </a:xfrm>
        <a:prstGeom prst="round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PH" sz="4700" kern="1200" dirty="0"/>
            <a:t>Resolve urban flooding issues through green infrastructure</a:t>
          </a:r>
          <a:endParaRPr lang="en-US" sz="4700" kern="1200" dirty="0"/>
        </a:p>
      </dsp:txBody>
      <dsp:txXfrm>
        <a:off x="126166" y="327698"/>
        <a:ext cx="6016706" cy="2332198"/>
      </dsp:txXfrm>
    </dsp:sp>
    <dsp:sp modelId="{B0BC8CCA-3656-42FF-A55D-6C6C01FE8C48}">
      <dsp:nvSpPr>
        <dsp:cNvPr id="0" name=""/>
        <dsp:cNvSpPr/>
      </dsp:nvSpPr>
      <dsp:spPr>
        <a:xfrm>
          <a:off x="0" y="2853742"/>
          <a:ext cx="6269038" cy="2584530"/>
        </a:xfrm>
        <a:prstGeom prst="round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PH" sz="4700" kern="1200" dirty="0"/>
            <a:t>Establish active mobility model for urban transport system</a:t>
          </a:r>
          <a:endParaRPr lang="en-US" sz="4700" kern="1200" dirty="0"/>
        </a:p>
      </dsp:txBody>
      <dsp:txXfrm>
        <a:off x="126166" y="2979908"/>
        <a:ext cx="6016706" cy="233219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C917F2-11A4-4CAE-8E37-BBE2F3472D38}">
      <dsp:nvSpPr>
        <dsp:cNvPr id="0" name=""/>
        <dsp:cNvSpPr/>
      </dsp:nvSpPr>
      <dsp:spPr>
        <a:xfrm>
          <a:off x="0" y="97504"/>
          <a:ext cx="3505494" cy="986383"/>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i="0" kern="1200"/>
            <a:t>where people live in high densities or those where the built infrastructure covers a large proportion of the land</a:t>
          </a:r>
          <a:endParaRPr lang="en-US" sz="1400" kern="1200"/>
        </a:p>
      </dsp:txBody>
      <dsp:txXfrm>
        <a:off x="48151" y="145655"/>
        <a:ext cx="3409192" cy="890081"/>
      </dsp:txXfrm>
    </dsp:sp>
    <dsp:sp modelId="{010FB9CD-832A-4689-B4B1-1A680EB7DFEF}">
      <dsp:nvSpPr>
        <dsp:cNvPr id="0" name=""/>
        <dsp:cNvSpPr/>
      </dsp:nvSpPr>
      <dsp:spPr>
        <a:xfrm>
          <a:off x="0" y="1124207"/>
          <a:ext cx="3505494" cy="986383"/>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i="0" kern="1200"/>
            <a:t>incorporate both planted vegetation such as urban forests, parks and gardens and water bodies like ponds, small lakes and wetlands (Pickett et al. (2001) </a:t>
          </a:r>
          <a:endParaRPr lang="en-US" sz="1400" kern="1200"/>
        </a:p>
      </dsp:txBody>
      <dsp:txXfrm>
        <a:off x="48151" y="1172358"/>
        <a:ext cx="3409192" cy="890081"/>
      </dsp:txXfrm>
    </dsp:sp>
    <dsp:sp modelId="{47003101-9C49-4BB3-9BD7-3D194BDD1A01}">
      <dsp:nvSpPr>
        <dsp:cNvPr id="0" name=""/>
        <dsp:cNvSpPr/>
      </dsp:nvSpPr>
      <dsp:spPr>
        <a:xfrm>
          <a:off x="0" y="2150911"/>
          <a:ext cx="3505494" cy="986383"/>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i="0" kern="1200"/>
            <a:t>Where the health and well-being benefits are most significant</a:t>
          </a:r>
          <a:endParaRPr lang="en-US" sz="1400" kern="1200"/>
        </a:p>
      </dsp:txBody>
      <dsp:txXfrm>
        <a:off x="48151" y="2199062"/>
        <a:ext cx="3409192" cy="890081"/>
      </dsp:txXfrm>
    </dsp:sp>
    <dsp:sp modelId="{CB396C99-8F2D-44FD-8A4A-0FED2FD8E8C9}">
      <dsp:nvSpPr>
        <dsp:cNvPr id="0" name=""/>
        <dsp:cNvSpPr/>
      </dsp:nvSpPr>
      <dsp:spPr>
        <a:xfrm>
          <a:off x="0" y="3137294"/>
          <a:ext cx="3505494" cy="5506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299" tIns="17780" rIns="99568" bIns="17780" numCol="1" spcCol="1270" anchor="t" anchorCtr="0">
          <a:noAutofit/>
        </a:bodyPr>
        <a:lstStyle/>
        <a:p>
          <a:pPr marL="57150" lvl="1" indent="-57150" algn="l" defTabSz="488950">
            <a:lnSpc>
              <a:spcPct val="100000"/>
            </a:lnSpc>
            <a:spcBef>
              <a:spcPct val="0"/>
            </a:spcBef>
            <a:spcAft>
              <a:spcPct val="20000"/>
            </a:spcAft>
            <a:buChar char="•"/>
          </a:pPr>
          <a:r>
            <a:rPr lang="en-US" sz="1100" b="1" kern="1200" dirty="0"/>
            <a:t>Source: Ecological Economics of Urban Settlements, </a:t>
          </a:r>
          <a:r>
            <a:rPr lang="en-PH" sz="1100" b="1" i="0" kern="1200" dirty="0"/>
            <a:t>Vaishali Kapoor, ... Rahul </a:t>
          </a:r>
          <a:r>
            <a:rPr lang="en-PH" sz="1100" b="1" i="0" kern="1200" dirty="0" err="1"/>
            <a:t>Bhadouria</a:t>
          </a:r>
          <a:r>
            <a:rPr lang="en-PH" sz="1100" b="1" i="0" kern="1200" dirty="0"/>
            <a:t>, in </a:t>
          </a:r>
          <a:r>
            <a:rPr lang="en-PH" sz="1100" b="1" i="0" kern="1200" dirty="0">
              <a:hlinkClick xmlns:r="http://schemas.openxmlformats.org/officeDocument/2006/relationships" r:id="rId1"/>
            </a:rPr>
            <a:t>Urban Ecology</a:t>
          </a:r>
          <a:r>
            <a:rPr lang="en-PH" sz="1100" b="1" i="0" kern="1200" dirty="0"/>
            <a:t>, 2020</a:t>
          </a:r>
          <a:endParaRPr lang="en-US" sz="1100" kern="1200" dirty="0"/>
        </a:p>
      </dsp:txBody>
      <dsp:txXfrm>
        <a:off x="0" y="3137294"/>
        <a:ext cx="3505494" cy="55062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14E32E-D142-4A90-9C05-45EB21504EF5}">
      <dsp:nvSpPr>
        <dsp:cNvPr id="0" name=""/>
        <dsp:cNvSpPr/>
      </dsp:nvSpPr>
      <dsp:spPr>
        <a:xfrm>
          <a:off x="1051" y="468749"/>
          <a:ext cx="2242790" cy="1345674"/>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Increased Energy Consumption</a:t>
          </a:r>
        </a:p>
      </dsp:txBody>
      <dsp:txXfrm>
        <a:off x="40464" y="508162"/>
        <a:ext cx="2163964" cy="1266848"/>
      </dsp:txXfrm>
    </dsp:sp>
    <dsp:sp modelId="{34E28172-8EFC-476B-B810-2AF710DF69D1}">
      <dsp:nvSpPr>
        <dsp:cNvPr id="0" name=""/>
        <dsp:cNvSpPr/>
      </dsp:nvSpPr>
      <dsp:spPr>
        <a:xfrm>
          <a:off x="2441207" y="863480"/>
          <a:ext cx="475471" cy="556211"/>
        </a:xfrm>
        <a:prstGeom prst="rightArrow">
          <a:avLst>
            <a:gd name="adj1" fmla="val 60000"/>
            <a:gd name="adj2" fmla="val 50000"/>
          </a:avLst>
        </a:prstGeom>
        <a:solidFill>
          <a:schemeClr val="accent3">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2441207" y="974722"/>
        <a:ext cx="332830" cy="333727"/>
      </dsp:txXfrm>
    </dsp:sp>
    <dsp:sp modelId="{EB06CA13-B11F-4F3B-902A-E9188DA0C4CA}">
      <dsp:nvSpPr>
        <dsp:cNvPr id="0" name=""/>
        <dsp:cNvSpPr/>
      </dsp:nvSpPr>
      <dsp:spPr>
        <a:xfrm>
          <a:off x="3140958" y="468749"/>
          <a:ext cx="2242790" cy="1345674"/>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Elevated Emissions of Air Pollutants/Greenhouse Gases</a:t>
          </a:r>
        </a:p>
      </dsp:txBody>
      <dsp:txXfrm>
        <a:off x="3180371" y="508162"/>
        <a:ext cx="2163964" cy="1266848"/>
      </dsp:txXfrm>
    </dsp:sp>
    <dsp:sp modelId="{5B5AE5B2-B974-40EF-8B30-5757B740D1EB}">
      <dsp:nvSpPr>
        <dsp:cNvPr id="0" name=""/>
        <dsp:cNvSpPr/>
      </dsp:nvSpPr>
      <dsp:spPr>
        <a:xfrm rot="5400000">
          <a:off x="4024617" y="1971418"/>
          <a:ext cx="475471" cy="556211"/>
        </a:xfrm>
        <a:prstGeom prst="rightArrow">
          <a:avLst>
            <a:gd name="adj1" fmla="val 60000"/>
            <a:gd name="adj2" fmla="val 50000"/>
          </a:avLst>
        </a:prstGeom>
        <a:solidFill>
          <a:schemeClr val="accent3">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rot="-5400000">
        <a:off x="4095490" y="2011788"/>
        <a:ext cx="333727" cy="332830"/>
      </dsp:txXfrm>
    </dsp:sp>
    <dsp:sp modelId="{E80F6AFB-6D8A-4314-97AC-A4B7A74FAEB0}">
      <dsp:nvSpPr>
        <dsp:cNvPr id="0" name=""/>
        <dsp:cNvSpPr/>
      </dsp:nvSpPr>
      <dsp:spPr>
        <a:xfrm>
          <a:off x="3140958" y="2711539"/>
          <a:ext cx="2242790" cy="1345674"/>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Compromised Human Health and Comfort</a:t>
          </a:r>
        </a:p>
      </dsp:txBody>
      <dsp:txXfrm>
        <a:off x="3180371" y="2750952"/>
        <a:ext cx="2163964" cy="1266848"/>
      </dsp:txXfrm>
    </dsp:sp>
    <dsp:sp modelId="{44E2AA87-240B-4ED8-94CF-833B3F5BFD1F}">
      <dsp:nvSpPr>
        <dsp:cNvPr id="0" name=""/>
        <dsp:cNvSpPr/>
      </dsp:nvSpPr>
      <dsp:spPr>
        <a:xfrm rot="10800000">
          <a:off x="2468120" y="3106270"/>
          <a:ext cx="475471" cy="556211"/>
        </a:xfrm>
        <a:prstGeom prst="rightArrow">
          <a:avLst>
            <a:gd name="adj1" fmla="val 60000"/>
            <a:gd name="adj2" fmla="val 50000"/>
          </a:avLst>
        </a:prstGeom>
        <a:solidFill>
          <a:schemeClr val="accent3">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rot="10800000">
        <a:off x="2610761" y="3217512"/>
        <a:ext cx="332830" cy="333727"/>
      </dsp:txXfrm>
    </dsp:sp>
    <dsp:sp modelId="{C99FA492-1BC5-4C7B-B323-052126D7FA20}">
      <dsp:nvSpPr>
        <dsp:cNvPr id="0" name=""/>
        <dsp:cNvSpPr/>
      </dsp:nvSpPr>
      <dsp:spPr>
        <a:xfrm>
          <a:off x="1051" y="2711539"/>
          <a:ext cx="2242790" cy="1345674"/>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Impaired Water Quality</a:t>
          </a:r>
        </a:p>
      </dsp:txBody>
      <dsp:txXfrm>
        <a:off x="40464" y="2750952"/>
        <a:ext cx="2163964" cy="126684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7C88B1-3D2B-4BDC-81B8-E38B86A6C71E}">
      <dsp:nvSpPr>
        <dsp:cNvPr id="0" name=""/>
        <dsp:cNvSpPr/>
      </dsp:nvSpPr>
      <dsp:spPr>
        <a:xfrm>
          <a:off x="0" y="594"/>
          <a:ext cx="6172199" cy="139212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25C316-CDB6-4B4F-A99C-DA42835D5166}">
      <dsp:nvSpPr>
        <dsp:cNvPr id="0" name=""/>
        <dsp:cNvSpPr/>
      </dsp:nvSpPr>
      <dsp:spPr>
        <a:xfrm>
          <a:off x="421117" y="313822"/>
          <a:ext cx="765668" cy="76566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8A1C1B9-E915-41D2-B8E8-73B05FDBCAC4}">
      <dsp:nvSpPr>
        <dsp:cNvPr id="0" name=""/>
        <dsp:cNvSpPr/>
      </dsp:nvSpPr>
      <dsp:spPr>
        <a:xfrm>
          <a:off x="1607903" y="594"/>
          <a:ext cx="4564296" cy="1392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7333" tIns="147333" rIns="147333" bIns="147333" numCol="1" spcCol="1270" anchor="ctr" anchorCtr="0">
          <a:noAutofit/>
        </a:bodyPr>
        <a:lstStyle/>
        <a:p>
          <a:pPr marL="0" lvl="0" indent="0" algn="l" defTabSz="755650">
            <a:lnSpc>
              <a:spcPct val="100000"/>
            </a:lnSpc>
            <a:spcBef>
              <a:spcPct val="0"/>
            </a:spcBef>
            <a:spcAft>
              <a:spcPct val="35000"/>
            </a:spcAft>
            <a:buNone/>
          </a:pPr>
          <a:r>
            <a:rPr lang="en-US" sz="1700" kern="1200"/>
            <a:t>T</a:t>
          </a:r>
          <a:r>
            <a:rPr lang="en-US" sz="1700" b="0" i="0" kern="1200"/>
            <a:t>o manage all the green spaces as a single living ecosystem that benefits both wildlife and people. </a:t>
          </a:r>
          <a:endParaRPr lang="en-US" sz="1700" kern="1200"/>
        </a:p>
      </dsp:txBody>
      <dsp:txXfrm>
        <a:off x="1607903" y="594"/>
        <a:ext cx="4564296" cy="1392124"/>
      </dsp:txXfrm>
    </dsp:sp>
    <dsp:sp modelId="{950A0D3F-6C7F-4E2D-B0FC-3B67E2E064D9}">
      <dsp:nvSpPr>
        <dsp:cNvPr id="0" name=""/>
        <dsp:cNvSpPr/>
      </dsp:nvSpPr>
      <dsp:spPr>
        <a:xfrm>
          <a:off x="0" y="1740750"/>
          <a:ext cx="6172199" cy="139212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1928120-25F4-47DF-A743-D5160C888E98}">
      <dsp:nvSpPr>
        <dsp:cNvPr id="0" name=""/>
        <dsp:cNvSpPr/>
      </dsp:nvSpPr>
      <dsp:spPr>
        <a:xfrm>
          <a:off x="421117" y="2053978"/>
          <a:ext cx="765668" cy="76566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47C5457-A961-4627-81C2-F8BEF6489EBE}">
      <dsp:nvSpPr>
        <dsp:cNvPr id="0" name=""/>
        <dsp:cNvSpPr/>
      </dsp:nvSpPr>
      <dsp:spPr>
        <a:xfrm>
          <a:off x="1607903" y="1740750"/>
          <a:ext cx="4564296" cy="1392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7333" tIns="147333" rIns="147333" bIns="147333" numCol="1" spcCol="1270" anchor="ctr" anchorCtr="0">
          <a:noAutofit/>
        </a:bodyPr>
        <a:lstStyle/>
        <a:p>
          <a:pPr marL="0" lvl="0" indent="0" algn="l" defTabSz="755650">
            <a:lnSpc>
              <a:spcPct val="100000"/>
            </a:lnSpc>
            <a:spcBef>
              <a:spcPct val="0"/>
            </a:spcBef>
            <a:spcAft>
              <a:spcPct val="35000"/>
            </a:spcAft>
            <a:buNone/>
          </a:pPr>
          <a:r>
            <a:rPr lang="en-US" sz="1700" kern="1200" dirty="0"/>
            <a:t>A</a:t>
          </a:r>
          <a:r>
            <a:rPr lang="en-US" sz="1700" b="0" i="0" kern="1200" dirty="0"/>
            <a:t>dvance the science of urban ecology — how its green elements interact with surrounding rural areas, as well as with the city's human inhabitants. </a:t>
          </a:r>
          <a:endParaRPr lang="en-US" sz="1700" kern="1200" dirty="0"/>
        </a:p>
      </dsp:txBody>
      <dsp:txXfrm>
        <a:off x="1607903" y="1740750"/>
        <a:ext cx="4564296" cy="1392124"/>
      </dsp:txXfrm>
    </dsp:sp>
    <dsp:sp modelId="{8D278A23-F026-4326-9C5D-47AB8C422B86}">
      <dsp:nvSpPr>
        <dsp:cNvPr id="0" name=""/>
        <dsp:cNvSpPr/>
      </dsp:nvSpPr>
      <dsp:spPr>
        <a:xfrm>
          <a:off x="0" y="3480905"/>
          <a:ext cx="6172199" cy="139212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695BAE9-7F16-4816-A425-2C08D260DE7F}">
      <dsp:nvSpPr>
        <dsp:cNvPr id="0" name=""/>
        <dsp:cNvSpPr/>
      </dsp:nvSpPr>
      <dsp:spPr>
        <a:xfrm>
          <a:off x="421117" y="3794133"/>
          <a:ext cx="765668" cy="76566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2A7033-B9C1-4201-9CF6-7091538376D6}">
      <dsp:nvSpPr>
        <dsp:cNvPr id="0" name=""/>
        <dsp:cNvSpPr/>
      </dsp:nvSpPr>
      <dsp:spPr>
        <a:xfrm>
          <a:off x="1607903" y="3480905"/>
          <a:ext cx="4564296" cy="1392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7333" tIns="147333" rIns="147333" bIns="147333" numCol="1" spcCol="1270" anchor="ctr" anchorCtr="0">
          <a:noAutofit/>
        </a:bodyPr>
        <a:lstStyle/>
        <a:p>
          <a:pPr marL="0" lvl="0" indent="0" algn="l" defTabSz="755650">
            <a:lnSpc>
              <a:spcPct val="100000"/>
            </a:lnSpc>
            <a:spcBef>
              <a:spcPct val="0"/>
            </a:spcBef>
            <a:spcAft>
              <a:spcPct val="35000"/>
            </a:spcAft>
            <a:buNone/>
          </a:pPr>
          <a:r>
            <a:rPr lang="en-US" sz="1700" kern="1200" dirty="0"/>
            <a:t>Find</a:t>
          </a:r>
          <a:r>
            <a:rPr lang="en-US" sz="1700" b="0" i="0" kern="1200" dirty="0"/>
            <a:t> a new way to assess and manage urban green spaces</a:t>
          </a:r>
          <a:endParaRPr lang="en-US" sz="1700" kern="1200" dirty="0"/>
        </a:p>
      </dsp:txBody>
      <dsp:txXfrm>
        <a:off x="1607903" y="3480905"/>
        <a:ext cx="4564296" cy="139212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P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A71EB8-E36A-4D49-B3D4-C75738595764}" type="datetimeFigureOut">
              <a:rPr lang="en-PH" smtClean="0"/>
              <a:t>09/09/2022</a:t>
            </a:fld>
            <a:endParaRPr lang="en-P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P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P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2A1F64-344A-4008-AB61-07BFED3ED201}" type="slidenum">
              <a:rPr lang="en-PH" smtClean="0"/>
              <a:t>‹#›</a:t>
            </a:fld>
            <a:endParaRPr lang="en-PH"/>
          </a:p>
        </p:txBody>
      </p:sp>
    </p:spTree>
    <p:extLst>
      <p:ext uri="{BB962C8B-B14F-4D97-AF65-F5344CB8AC3E}">
        <p14:creationId xmlns:p14="http://schemas.microsoft.com/office/powerpoint/2010/main" val="17406413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researchgate.net/journal/Journal-of-Management-and-Development-Studies-2392-4888" TargetMode="External"/><Relationship Id="rId2" Type="http://schemas.openxmlformats.org/officeDocument/2006/relationships/slide" Target="../slides/slide25.xml"/><Relationship Id="rId1" Type="http://schemas.openxmlformats.org/officeDocument/2006/relationships/notesMaster" Target="../notesMasters/notesMaster1.xml"/><Relationship Id="rId5" Type="http://schemas.openxmlformats.org/officeDocument/2006/relationships/hyperlink" Target="https://www.researchgate.net/institution/University_of_the_Philippines_Los_Banos" TargetMode="External"/><Relationship Id="rId4" Type="http://schemas.openxmlformats.org/officeDocument/2006/relationships/hyperlink" Target="https://www.researchgate.net/profile/Mark-Anthony-Rabena"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5"/>
          </p:nvPr>
        </p:nvSpPr>
        <p:spPr/>
        <p:txBody>
          <a:bodyPr/>
          <a:lstStyle/>
          <a:p>
            <a:fld id="{E62A1F64-344A-4008-AB61-07BFED3ED201}" type="slidenum">
              <a:rPr lang="en-PH" smtClean="0"/>
              <a:t>1</a:t>
            </a:fld>
            <a:endParaRPr lang="en-PH"/>
          </a:p>
        </p:txBody>
      </p:sp>
    </p:spTree>
    <p:extLst>
      <p:ext uri="{BB962C8B-B14F-4D97-AF65-F5344CB8AC3E}">
        <p14:creationId xmlns:p14="http://schemas.microsoft.com/office/powerpoint/2010/main" val="23803340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5"/>
          </p:nvPr>
        </p:nvSpPr>
        <p:spPr/>
        <p:txBody>
          <a:bodyPr/>
          <a:lstStyle/>
          <a:p>
            <a:fld id="{E62A1F64-344A-4008-AB61-07BFED3ED201}" type="slidenum">
              <a:rPr lang="en-PH" smtClean="0"/>
              <a:t>2</a:t>
            </a:fld>
            <a:endParaRPr lang="en-PH"/>
          </a:p>
        </p:txBody>
      </p:sp>
    </p:spTree>
    <p:extLst>
      <p:ext uri="{BB962C8B-B14F-4D97-AF65-F5344CB8AC3E}">
        <p14:creationId xmlns:p14="http://schemas.microsoft.com/office/powerpoint/2010/main" val="42840557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5"/>
          </p:nvPr>
        </p:nvSpPr>
        <p:spPr/>
        <p:txBody>
          <a:bodyPr/>
          <a:lstStyle/>
          <a:p>
            <a:fld id="{E62A1F64-344A-4008-AB61-07BFED3ED201}" type="slidenum">
              <a:rPr lang="en-PH" smtClean="0"/>
              <a:t>3</a:t>
            </a:fld>
            <a:endParaRPr lang="en-PH"/>
          </a:p>
        </p:txBody>
      </p:sp>
    </p:spTree>
    <p:extLst>
      <p:ext uri="{BB962C8B-B14F-4D97-AF65-F5344CB8AC3E}">
        <p14:creationId xmlns:p14="http://schemas.microsoft.com/office/powerpoint/2010/main" val="20379949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5"/>
          </p:nvPr>
        </p:nvSpPr>
        <p:spPr/>
        <p:txBody>
          <a:bodyPr/>
          <a:lstStyle/>
          <a:p>
            <a:fld id="{E62A1F64-344A-4008-AB61-07BFED3ED201}" type="slidenum">
              <a:rPr lang="en-PH" smtClean="0"/>
              <a:t>4</a:t>
            </a:fld>
            <a:endParaRPr lang="en-PH"/>
          </a:p>
        </p:txBody>
      </p:sp>
    </p:spTree>
    <p:extLst>
      <p:ext uri="{BB962C8B-B14F-4D97-AF65-F5344CB8AC3E}">
        <p14:creationId xmlns:p14="http://schemas.microsoft.com/office/powerpoint/2010/main" val="41538089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BF9557C-1F0F-4708-9D65-94D299D459C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359901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5"/>
          </p:nvPr>
        </p:nvSpPr>
        <p:spPr/>
        <p:txBody>
          <a:bodyPr/>
          <a:lstStyle/>
          <a:p>
            <a:fld id="{E62A1F64-344A-4008-AB61-07BFED3ED201}" type="slidenum">
              <a:rPr lang="en-PH" smtClean="0"/>
              <a:t>6</a:t>
            </a:fld>
            <a:endParaRPr lang="en-PH"/>
          </a:p>
        </p:txBody>
      </p:sp>
    </p:spTree>
    <p:extLst>
      <p:ext uri="{BB962C8B-B14F-4D97-AF65-F5344CB8AC3E}">
        <p14:creationId xmlns:p14="http://schemas.microsoft.com/office/powerpoint/2010/main" val="4684048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5"/>
          </p:nvPr>
        </p:nvSpPr>
        <p:spPr/>
        <p:txBody>
          <a:bodyPr/>
          <a:lstStyle/>
          <a:p>
            <a:fld id="{E62A1F64-344A-4008-AB61-07BFED3ED201}" type="slidenum">
              <a:rPr lang="en-PH" smtClean="0"/>
              <a:t>7</a:t>
            </a:fld>
            <a:endParaRPr lang="en-PH"/>
          </a:p>
        </p:txBody>
      </p:sp>
    </p:spTree>
    <p:extLst>
      <p:ext uri="{BB962C8B-B14F-4D97-AF65-F5344CB8AC3E}">
        <p14:creationId xmlns:p14="http://schemas.microsoft.com/office/powerpoint/2010/main" val="18762180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PH" dirty="0"/>
          </a:p>
        </p:txBody>
      </p:sp>
    </p:spTree>
    <p:extLst>
      <p:ext uri="{BB962C8B-B14F-4D97-AF65-F5344CB8AC3E}">
        <p14:creationId xmlns:p14="http://schemas.microsoft.com/office/powerpoint/2010/main" val="36962742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5"/>
          </p:nvPr>
        </p:nvSpPr>
        <p:spPr/>
        <p:txBody>
          <a:bodyPr/>
          <a:lstStyle/>
          <a:p>
            <a:fld id="{F657502C-2A03-47EA-99B9-D2AAFF339E7C}" type="slidenum">
              <a:rPr lang="en-PH" smtClean="0"/>
              <a:t>9</a:t>
            </a:fld>
            <a:endParaRPr lang="en-PH"/>
          </a:p>
        </p:txBody>
      </p:sp>
    </p:spTree>
    <p:extLst>
      <p:ext uri="{BB962C8B-B14F-4D97-AF65-F5344CB8AC3E}">
        <p14:creationId xmlns:p14="http://schemas.microsoft.com/office/powerpoint/2010/main" val="8457391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F7EDC206-9B57-415E-A72E-204C18119EA7}"/>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a:extLst>
              <a:ext uri="{FF2B5EF4-FFF2-40B4-BE49-F238E27FC236}">
                <a16:creationId xmlns:a16="http://schemas.microsoft.com/office/drawing/2014/main" id="{25906A0A-CB80-4775-B3CA-AC6104C011F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22532" name="Slide Number Placeholder 3">
            <a:extLst>
              <a:ext uri="{FF2B5EF4-FFF2-40B4-BE49-F238E27FC236}">
                <a16:creationId xmlns:a16="http://schemas.microsoft.com/office/drawing/2014/main" id="{BCCEA9B7-4FA8-430D-9BD5-45820003CB4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A25C391A-E3F9-4376-B7B3-A28993A31711}" type="slidenum">
              <a:rPr lang="en-PH" altLang="en-US" sz="1200">
                <a:latin typeface="Calibri" panose="020F0502020204030204" pitchFamily="34" charset="0"/>
              </a:rPr>
              <a:pPr eaLnBrk="1" hangingPunct="1"/>
              <a:t>10</a:t>
            </a:fld>
            <a:endParaRPr lang="en-PH" altLang="en-US" sz="1200">
              <a:latin typeface="Calibri" panose="020F0502020204030204" pitchFamily="34" charset="0"/>
            </a:endParaRPr>
          </a:p>
        </p:txBody>
      </p:sp>
    </p:spTree>
    <p:extLst>
      <p:ext uri="{BB962C8B-B14F-4D97-AF65-F5344CB8AC3E}">
        <p14:creationId xmlns:p14="http://schemas.microsoft.com/office/powerpoint/2010/main" val="27031668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5"/>
          </p:nvPr>
        </p:nvSpPr>
        <p:spPr/>
        <p:txBody>
          <a:bodyPr/>
          <a:lstStyle/>
          <a:p>
            <a:fld id="{E62A1F64-344A-4008-AB61-07BFED3ED201}" type="slidenum">
              <a:rPr lang="en-PH" smtClean="0"/>
              <a:t>11</a:t>
            </a:fld>
            <a:endParaRPr lang="en-PH"/>
          </a:p>
        </p:txBody>
      </p:sp>
    </p:spTree>
    <p:extLst>
      <p:ext uri="{BB962C8B-B14F-4D97-AF65-F5344CB8AC3E}">
        <p14:creationId xmlns:p14="http://schemas.microsoft.com/office/powerpoint/2010/main" val="22272811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5"/>
          </p:nvPr>
        </p:nvSpPr>
        <p:spPr/>
        <p:txBody>
          <a:bodyPr/>
          <a:lstStyle/>
          <a:p>
            <a:fld id="{E62A1F64-344A-4008-AB61-07BFED3ED201}" type="slidenum">
              <a:rPr lang="en-PH" smtClean="0"/>
              <a:t>12</a:t>
            </a:fld>
            <a:endParaRPr lang="en-PH"/>
          </a:p>
        </p:txBody>
      </p:sp>
    </p:spTree>
    <p:extLst>
      <p:ext uri="{BB962C8B-B14F-4D97-AF65-F5344CB8AC3E}">
        <p14:creationId xmlns:p14="http://schemas.microsoft.com/office/powerpoint/2010/main" val="14142269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460CBC81-1C69-40E0-95EC-5CD046466B05}"/>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6BDA9A9E-520A-4716-8197-EB7C91AB87D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27652" name="Slide Number Placeholder 3">
            <a:extLst>
              <a:ext uri="{FF2B5EF4-FFF2-40B4-BE49-F238E27FC236}">
                <a16:creationId xmlns:a16="http://schemas.microsoft.com/office/drawing/2014/main" id="{39B4A4B5-40F5-42D2-A2DC-DAB8695D765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EB4FBA9C-403B-459F-8FE5-92C73C4894C7}" type="slidenum">
              <a:rPr lang="en-PH" altLang="en-US" sz="1200">
                <a:latin typeface="Calibri" panose="020F0502020204030204" pitchFamily="34" charset="0"/>
              </a:rPr>
              <a:pPr eaLnBrk="1" hangingPunct="1"/>
              <a:t>17</a:t>
            </a:fld>
            <a:endParaRPr lang="en-PH" altLang="en-US" sz="1200">
              <a:latin typeface="Calibri" panose="020F0502020204030204" pitchFamily="34" charset="0"/>
            </a:endParaRPr>
          </a:p>
        </p:txBody>
      </p:sp>
    </p:spTree>
    <p:extLst>
      <p:ext uri="{BB962C8B-B14F-4D97-AF65-F5344CB8AC3E}">
        <p14:creationId xmlns:p14="http://schemas.microsoft.com/office/powerpoint/2010/main" val="41607887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E094B1CE-06A8-4845-AB0B-EDF24C19680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1A551085-5927-4C78-8839-E6EA313F937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57200" indent="-457200" algn="just"/>
            <a:endParaRPr lang="en-PH" altLang="en-US" dirty="0"/>
          </a:p>
        </p:txBody>
      </p:sp>
      <p:sp>
        <p:nvSpPr>
          <p:cNvPr id="29700" name="Slide Number Placeholder 3">
            <a:extLst>
              <a:ext uri="{FF2B5EF4-FFF2-40B4-BE49-F238E27FC236}">
                <a16:creationId xmlns:a16="http://schemas.microsoft.com/office/drawing/2014/main" id="{DFF7E245-F1FF-46E2-AF3F-1E3A15D0CED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99B912B4-62C2-4F6B-A8BA-A42A4A5580D0}" type="slidenum">
              <a:rPr lang="en-PH" altLang="en-US" sz="1200">
                <a:latin typeface="Calibri" panose="020F0502020204030204" pitchFamily="34" charset="0"/>
              </a:rPr>
              <a:pPr eaLnBrk="1" hangingPunct="1"/>
              <a:t>18</a:t>
            </a:fld>
            <a:endParaRPr lang="en-PH" altLang="en-US" sz="1200">
              <a:latin typeface="Calibri" panose="020F0502020204030204" pitchFamily="34" charset="0"/>
            </a:endParaRPr>
          </a:p>
        </p:txBody>
      </p:sp>
    </p:spTree>
    <p:extLst>
      <p:ext uri="{BB962C8B-B14F-4D97-AF65-F5344CB8AC3E}">
        <p14:creationId xmlns:p14="http://schemas.microsoft.com/office/powerpoint/2010/main" val="7398929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a:extLst>
              <a:ext uri="{FF2B5EF4-FFF2-40B4-BE49-F238E27FC236}">
                <a16:creationId xmlns:a16="http://schemas.microsoft.com/office/drawing/2014/main" id="{E3978C8C-3321-2449-2D42-DCCDCF0FF19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Notes Placeholder 2">
            <a:extLst>
              <a:ext uri="{FF2B5EF4-FFF2-40B4-BE49-F238E27FC236}">
                <a16:creationId xmlns:a16="http://schemas.microsoft.com/office/drawing/2014/main" id="{B247CD7C-9431-B90B-E330-E53B90DA4A1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03428" name="Slide Number Placeholder 3">
            <a:extLst>
              <a:ext uri="{FF2B5EF4-FFF2-40B4-BE49-F238E27FC236}">
                <a16:creationId xmlns:a16="http://schemas.microsoft.com/office/drawing/2014/main" id="{0111EF65-DBA5-ECD1-4E98-9D6DE8952A4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02AD2FC-5B7B-4F46-AAC8-8B29BC832C98}" type="slidenum">
              <a:rPr kumimoji="0" lang="en-PH" altLang="en-US" sz="12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PH" altLang="en-US" sz="12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36822996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PH" dirty="0"/>
          </a:p>
        </p:txBody>
      </p:sp>
      <p:sp>
        <p:nvSpPr>
          <p:cNvPr id="4" name="Slide Number Placeholder 3"/>
          <p:cNvSpPr>
            <a:spLocks noGrp="1"/>
          </p:cNvSpPr>
          <p:nvPr>
            <p:ph type="sldNum" sz="quarter" idx="5"/>
          </p:nvPr>
        </p:nvSpPr>
        <p:spPr/>
        <p:txBody>
          <a:bodyPr/>
          <a:lstStyle/>
          <a:p>
            <a:fld id="{E62A1F64-344A-4008-AB61-07BFED3ED201}" type="slidenum">
              <a:rPr lang="en-PH" smtClean="0"/>
              <a:t>20</a:t>
            </a:fld>
            <a:endParaRPr lang="en-PH"/>
          </a:p>
        </p:txBody>
      </p:sp>
    </p:spTree>
    <p:extLst>
      <p:ext uri="{BB962C8B-B14F-4D97-AF65-F5344CB8AC3E}">
        <p14:creationId xmlns:p14="http://schemas.microsoft.com/office/powerpoint/2010/main" val="7030665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5632BDFF-FFED-0277-74EE-8B0C8EE16C4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a:extLst>
              <a:ext uri="{FF2B5EF4-FFF2-40B4-BE49-F238E27FC236}">
                <a16:creationId xmlns:a16="http://schemas.microsoft.com/office/drawing/2014/main" id="{0B078661-F8BB-59B0-D979-5BE96C9A913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solidFill>
                <a:srgbClr val="1C1D1E"/>
              </a:solidFill>
            </a:endParaRPr>
          </a:p>
        </p:txBody>
      </p:sp>
      <p:sp>
        <p:nvSpPr>
          <p:cNvPr id="45060" name="Slide Number Placeholder 3">
            <a:extLst>
              <a:ext uri="{FF2B5EF4-FFF2-40B4-BE49-F238E27FC236}">
                <a16:creationId xmlns:a16="http://schemas.microsoft.com/office/drawing/2014/main" id="{32F9F1F9-8C55-09E9-E8F3-90824F6300F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498CD6BB-3933-4D34-82DE-BD139E9A7FFD}" type="slidenum">
              <a:rPr lang="en-PH" altLang="en-US" smtClean="0">
                <a:latin typeface="Calibri" panose="020F0502020204030204" pitchFamily="34" charset="0"/>
              </a:rPr>
              <a:pPr/>
              <a:t>21</a:t>
            </a:fld>
            <a:endParaRPr lang="en-PH" altLang="en-US">
              <a:latin typeface="Calibri" panose="020F0502020204030204" pitchFamily="34" charset="0"/>
            </a:endParaRPr>
          </a:p>
        </p:txBody>
      </p:sp>
    </p:spTree>
    <p:extLst>
      <p:ext uri="{BB962C8B-B14F-4D97-AF65-F5344CB8AC3E}">
        <p14:creationId xmlns:p14="http://schemas.microsoft.com/office/powerpoint/2010/main" val="27282306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9E7E5335-5344-5A9F-D552-C2492EAD80F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a:extLst>
              <a:ext uri="{FF2B5EF4-FFF2-40B4-BE49-F238E27FC236}">
                <a16:creationId xmlns:a16="http://schemas.microsoft.com/office/drawing/2014/main" id="{AA4A4D41-3424-F7BF-FFD6-8D301C42651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47108" name="Slide Number Placeholder 3">
            <a:extLst>
              <a:ext uri="{FF2B5EF4-FFF2-40B4-BE49-F238E27FC236}">
                <a16:creationId xmlns:a16="http://schemas.microsoft.com/office/drawing/2014/main" id="{72F09D32-ACC3-CB2E-66A6-057F04B89E9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281932B4-D05E-4B68-ABA8-9ED2D1A35778}" type="slidenum">
              <a:rPr lang="en-PH" altLang="en-US" smtClean="0">
                <a:latin typeface="Calibri" panose="020F0502020204030204" pitchFamily="34" charset="0"/>
              </a:rPr>
              <a:pPr/>
              <a:t>22</a:t>
            </a:fld>
            <a:endParaRPr lang="en-PH" altLang="en-US">
              <a:latin typeface="Calibri" panose="020F050202020403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5"/>
          </p:nvPr>
        </p:nvSpPr>
        <p:spPr/>
        <p:txBody>
          <a:bodyPr/>
          <a:lstStyle/>
          <a:p>
            <a:fld id="{E62A1F64-344A-4008-AB61-07BFED3ED201}" type="slidenum">
              <a:rPr lang="en-PH" smtClean="0"/>
              <a:t>23</a:t>
            </a:fld>
            <a:endParaRPr lang="en-PH"/>
          </a:p>
        </p:txBody>
      </p:sp>
    </p:spTree>
    <p:extLst>
      <p:ext uri="{BB962C8B-B14F-4D97-AF65-F5344CB8AC3E}">
        <p14:creationId xmlns:p14="http://schemas.microsoft.com/office/powerpoint/2010/main" val="28184141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5"/>
          </p:nvPr>
        </p:nvSpPr>
        <p:spPr/>
        <p:txBody>
          <a:bodyPr/>
          <a:lstStyle/>
          <a:p>
            <a:fld id="{E62A1F64-344A-4008-AB61-07BFED3ED201}" type="slidenum">
              <a:rPr lang="en-PH" smtClean="0"/>
              <a:t>24</a:t>
            </a:fld>
            <a:endParaRPr lang="en-PH"/>
          </a:p>
        </p:txBody>
      </p:sp>
    </p:spTree>
    <p:extLst>
      <p:ext uri="{BB962C8B-B14F-4D97-AF65-F5344CB8AC3E}">
        <p14:creationId xmlns:p14="http://schemas.microsoft.com/office/powerpoint/2010/main" val="1617433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a:endParaRPr lang="en-US" b="0" i="0" dirty="0">
              <a:solidFill>
                <a:srgbClr val="333333"/>
              </a:solidFill>
              <a:effectLst/>
              <a:latin typeface="Roboto" panose="02000000000000000000" pitchFamily="2" charset="0"/>
            </a:endParaRPr>
          </a:p>
          <a:p>
            <a:pPr algn="just"/>
            <a:r>
              <a:rPr lang="en-US" sz="1100" b="1" dirty="0">
                <a:solidFill>
                  <a:schemeClr val="tx1"/>
                </a:solidFill>
              </a:rPr>
              <a:t>Build­ings mostly cover the city’s landscape resulting in less shade and moisture that otherwise keep urban areas cool. </a:t>
            </a:r>
          </a:p>
          <a:p>
            <a:pPr algn="just"/>
            <a:r>
              <a:rPr lang="en-US" sz="1100" b="1" dirty="0">
                <a:solidFill>
                  <a:schemeClr val="tx1"/>
                </a:solidFill>
              </a:rPr>
              <a:t>Built-up areas also evaporate less water, which contributes to elevated surface and air temperatures. </a:t>
            </a:r>
          </a:p>
          <a:p>
            <a:pPr algn="just"/>
            <a:r>
              <a:rPr lang="en-US" sz="1100" b="1" dirty="0">
                <a:solidFill>
                  <a:schemeClr val="tx1"/>
                </a:solidFill>
              </a:rPr>
              <a:t>Properties of building materials, in particular solar reflectance, thermal emissivity, and heat capacity, give rise to urban heat islands, as they determine how the sun’s energy is reflected, emitted, and absorbed </a:t>
            </a:r>
          </a:p>
          <a:p>
            <a:r>
              <a:rPr lang="en-US" sz="400" b="1" dirty="0">
                <a:solidFill>
                  <a:schemeClr val="tx1"/>
                </a:solidFill>
              </a:rPr>
              <a:t>(US-EPA, 2017)</a:t>
            </a:r>
            <a:endParaRPr lang="fil-PH" sz="400" b="1" dirty="0">
              <a:solidFill>
                <a:schemeClr val="tx1"/>
              </a:solidFill>
            </a:endParaRPr>
          </a:p>
          <a:p>
            <a:pPr algn="l"/>
            <a:endParaRPr lang="en-US" b="0" i="0" dirty="0">
              <a:solidFill>
                <a:srgbClr val="333333"/>
              </a:solidFill>
              <a:effectLst/>
              <a:latin typeface="Roboto" panose="02000000000000000000" pitchFamily="2" charset="0"/>
            </a:endParaRPr>
          </a:p>
          <a:p>
            <a:pPr algn="l"/>
            <a:endParaRPr lang="en-US" b="0" i="0" dirty="0">
              <a:solidFill>
                <a:srgbClr val="333333"/>
              </a:solidFill>
              <a:effectLst/>
              <a:latin typeface="Roboto" panose="02000000000000000000" pitchFamily="2" charset="0"/>
            </a:endParaRPr>
          </a:p>
          <a:p>
            <a:pPr algn="l"/>
            <a:endParaRPr lang="en-US" b="0" i="0" dirty="0">
              <a:solidFill>
                <a:srgbClr val="333333"/>
              </a:solidFill>
              <a:effectLst/>
              <a:latin typeface="Roboto" panose="02000000000000000000" pitchFamily="2" charset="0"/>
            </a:endParaRPr>
          </a:p>
          <a:p>
            <a:pPr algn="l"/>
            <a:r>
              <a:rPr lang="en-US" b="0" i="0" dirty="0">
                <a:solidFill>
                  <a:srgbClr val="333333"/>
                </a:solidFill>
                <a:effectLst/>
                <a:latin typeface="Roboto" panose="02000000000000000000" pitchFamily="2" charset="0"/>
              </a:rPr>
              <a:t>https://www.researchgate.net/publication/352508663_THE_INFLUENCE_OF_LANDSCAPE_AND_VEGETATION_STRUCTURES_ON_LAND_SURFACE_TEMPERATURE_THE_CASE_OF_URBAN_GREEN_SPACES_OF_CITY_OF_CALAMBA_LAGUNA_PHILIPPINES</a:t>
            </a:r>
            <a:r>
              <a:rPr lang="en-US" b="0" i="0" dirty="0">
                <a:solidFill>
                  <a:srgbClr val="111111"/>
                </a:solidFill>
                <a:effectLst/>
                <a:latin typeface="Roboto" panose="02000000000000000000" pitchFamily="2" charset="0"/>
              </a:rPr>
              <a:t>THE INFLUENCE OF LANDSCAPE AND VEGETATION STRUCTURES ON LAND SURFACE TEMPERATURE: THE CASE OF URBAN GREEN SPACES OF CITY OF CALAMBA, LAGUNA, PHILIPPINES</a:t>
            </a:r>
          </a:p>
          <a:p>
            <a:pPr algn="l">
              <a:buFont typeface="Arial" panose="020B0604020202020204" pitchFamily="34" charset="0"/>
              <a:buChar char="•"/>
            </a:pPr>
            <a:r>
              <a:rPr lang="en-US" b="0" i="0" dirty="0">
                <a:solidFill>
                  <a:srgbClr val="555555"/>
                </a:solidFill>
                <a:effectLst/>
                <a:latin typeface="Roboto" panose="02000000000000000000" pitchFamily="2" charset="0"/>
              </a:rPr>
              <a:t>May 2021</a:t>
            </a:r>
          </a:p>
          <a:p>
            <a:pPr algn="l">
              <a:buFont typeface="Arial" panose="020B0604020202020204" pitchFamily="34" charset="0"/>
              <a:buChar char="•"/>
            </a:pPr>
            <a:r>
              <a:rPr lang="en-US" b="0" i="0" u="sng" dirty="0">
                <a:solidFill>
                  <a:srgbClr val="555555"/>
                </a:solidFill>
                <a:effectLst/>
                <a:latin typeface="inherit"/>
                <a:hlinkClick r:id="rId3"/>
              </a:rPr>
              <a:t>Journal of Management and Development Studies</a:t>
            </a:r>
            <a:r>
              <a:rPr lang="en-US" b="0" i="0" dirty="0">
                <a:solidFill>
                  <a:srgbClr val="555555"/>
                </a:solidFill>
                <a:effectLst/>
                <a:latin typeface="Roboto" panose="02000000000000000000" pitchFamily="2" charset="0"/>
              </a:rPr>
              <a:t> 9(1):1-17</a:t>
            </a:r>
          </a:p>
          <a:p>
            <a:pPr algn="l"/>
            <a:r>
              <a:rPr lang="en-US" b="1" i="0" dirty="0">
                <a:solidFill>
                  <a:srgbClr val="555555"/>
                </a:solidFill>
                <a:effectLst/>
                <a:latin typeface="Roboto" panose="02000000000000000000" pitchFamily="2" charset="0"/>
              </a:rPr>
              <a:t>Authors:</a:t>
            </a:r>
          </a:p>
          <a:p>
            <a:pPr algn="l"/>
            <a:r>
              <a:rPr lang="en-US" b="1" i="0" u="none" strike="noStrike" dirty="0">
                <a:solidFill>
                  <a:srgbClr val="111111"/>
                </a:solidFill>
                <a:effectLst/>
                <a:latin typeface="inherit"/>
                <a:hlinkClick r:id="rId4"/>
              </a:rPr>
              <a:t>Mark Anthony F. </a:t>
            </a:r>
            <a:r>
              <a:rPr lang="en-US" b="1" i="0" u="none" strike="noStrike" dirty="0" err="1">
                <a:solidFill>
                  <a:srgbClr val="111111"/>
                </a:solidFill>
                <a:effectLst/>
                <a:latin typeface="inherit"/>
                <a:hlinkClick r:id="rId4"/>
              </a:rPr>
              <a:t>Rabena</a:t>
            </a:r>
            <a:endParaRPr lang="en-US" b="1" i="0" dirty="0">
              <a:solidFill>
                <a:srgbClr val="111111"/>
              </a:solidFill>
              <a:effectLst/>
              <a:latin typeface="Roboto" panose="02000000000000000000" pitchFamily="2" charset="0"/>
            </a:endParaRPr>
          </a:p>
          <a:p>
            <a:pPr algn="l">
              <a:buFont typeface="Arial" panose="020B0604020202020204" pitchFamily="34" charset="0"/>
              <a:buChar char="•"/>
            </a:pPr>
            <a:r>
              <a:rPr lang="en-US" b="0" i="0" u="none" strike="noStrike" dirty="0">
                <a:solidFill>
                  <a:srgbClr val="777777"/>
                </a:solidFill>
                <a:effectLst/>
                <a:latin typeface="inherit"/>
                <a:hlinkClick r:id="rId5"/>
              </a:rPr>
              <a:t>University of the Philippines Los </a:t>
            </a:r>
            <a:r>
              <a:rPr lang="en-US" b="0" i="0" u="none" strike="noStrike" dirty="0" err="1">
                <a:solidFill>
                  <a:srgbClr val="777777"/>
                </a:solidFill>
                <a:effectLst/>
                <a:latin typeface="inherit"/>
                <a:hlinkClick r:id="rId5"/>
              </a:rPr>
              <a:t>Baños</a:t>
            </a:r>
            <a:endParaRPr lang="en-US" b="0" i="0" dirty="0">
              <a:solidFill>
                <a:srgbClr val="777777"/>
              </a:solidFill>
              <a:effectLst/>
              <a:latin typeface="Roboto" panose="02000000000000000000" pitchFamily="2" charset="0"/>
            </a:endParaRPr>
          </a:p>
          <a:p>
            <a:br>
              <a:rPr lang="en-US" dirty="0">
                <a:effectLst/>
              </a:rPr>
            </a:br>
            <a:endParaRPr lang="en-US" b="0" i="0" dirty="0">
              <a:solidFill>
                <a:srgbClr val="333333"/>
              </a:solidFill>
              <a:effectLst/>
              <a:latin typeface="Roboto" panose="02000000000000000000" pitchFamily="2" charset="0"/>
            </a:endParaRPr>
          </a:p>
          <a:p>
            <a:r>
              <a:rPr lang="en-US" b="0" i="0" dirty="0">
                <a:solidFill>
                  <a:srgbClr val="333333"/>
                </a:solidFill>
                <a:effectLst/>
                <a:latin typeface="Roboto" panose="02000000000000000000" pitchFamily="2" charset="0"/>
              </a:rPr>
              <a:t>Green spaces of the City of Calamba extracted from Landsat 8 Operational Land Imager (OLI) and Thermal Infrared Sensor (TIRS) satellite image data were used to determine the relationship of both landscape and vegetation structures on land surface temperature (LST). Based on regression analysis, results showed that LST of green spaces is linearly dependent on its area. Specifically, LST tends to decrease by 0.0058°C as the area is increased by one hectare. Shape metrics such as perimeter-area ratio and shape index showed nonlinear relationship with LST. Similarly, normalized difference vegetation index (NDVI) was not significant in affecting LST linearly. Therefore, large patches of green spaces must be maintained or increased to mitigate heat islands. Shape irregularity and vegetation abundance have no strong influence on LST of green spaces. Given the limitation of the research, further studies on LST of green spaces must be conducted to validate the results.</a:t>
            </a:r>
            <a:endParaRPr lang="en-PH" dirty="0"/>
          </a:p>
        </p:txBody>
      </p:sp>
    </p:spTree>
    <p:extLst>
      <p:ext uri="{BB962C8B-B14F-4D97-AF65-F5344CB8AC3E}">
        <p14:creationId xmlns:p14="http://schemas.microsoft.com/office/powerpoint/2010/main" val="37595420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endParaRPr lang="en-PH" dirty="0"/>
          </a:p>
        </p:txBody>
      </p:sp>
    </p:spTree>
    <p:extLst>
      <p:ext uri="{BB962C8B-B14F-4D97-AF65-F5344CB8AC3E}">
        <p14:creationId xmlns:p14="http://schemas.microsoft.com/office/powerpoint/2010/main" val="15113237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5"/>
          </p:nvPr>
        </p:nvSpPr>
        <p:spPr/>
        <p:txBody>
          <a:bodyPr/>
          <a:lstStyle/>
          <a:p>
            <a:fld id="{E62A1F64-344A-4008-AB61-07BFED3ED201}" type="slidenum">
              <a:rPr lang="en-PH" smtClean="0"/>
              <a:t>27</a:t>
            </a:fld>
            <a:endParaRPr lang="en-PH"/>
          </a:p>
        </p:txBody>
      </p:sp>
    </p:spTree>
    <p:extLst>
      <p:ext uri="{BB962C8B-B14F-4D97-AF65-F5344CB8AC3E}">
        <p14:creationId xmlns:p14="http://schemas.microsoft.com/office/powerpoint/2010/main" val="31964384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a:extLst>
              <a:ext uri="{FF2B5EF4-FFF2-40B4-BE49-F238E27FC236}">
                <a16:creationId xmlns:a16="http://schemas.microsoft.com/office/drawing/2014/main" id="{177728A0-DD86-B7F8-36DE-C3E128F956A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Notes Placeholder 2">
            <a:extLst>
              <a:ext uri="{FF2B5EF4-FFF2-40B4-BE49-F238E27FC236}">
                <a16:creationId xmlns:a16="http://schemas.microsoft.com/office/drawing/2014/main" id="{660D1517-3BAD-13A4-E4B3-D1299BA1C52F}"/>
              </a:ext>
            </a:extLst>
          </p:cNvPr>
          <p:cNvSpPr>
            <a:spLocks noGrp="1" noChangeArrowheads="1"/>
          </p:cNvSpPr>
          <p:nvPr>
            <p:ph type="body" idx="1"/>
          </p:nvPr>
        </p:nvSpPr>
        <p:spPr bwMode="auto"/>
        <p:txBody>
          <a:bodyPr>
            <a:normAutofit/>
          </a:bodyPr>
          <a:lstStyle/>
          <a:p>
            <a:pPr>
              <a:defRPr/>
            </a:pPr>
            <a:endParaRPr lang="en-US" altLang="en-US" dirty="0"/>
          </a:p>
        </p:txBody>
      </p:sp>
      <p:sp>
        <p:nvSpPr>
          <p:cNvPr id="83972" name="Slide Number Placeholder 3">
            <a:extLst>
              <a:ext uri="{FF2B5EF4-FFF2-40B4-BE49-F238E27FC236}">
                <a16:creationId xmlns:a16="http://schemas.microsoft.com/office/drawing/2014/main" id="{D1522643-9EAB-B8BC-841B-4938D452251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62686004-DCF6-46E2-93CC-392806C42964}" type="slidenum">
              <a:rPr lang="en-PH" altLang="en-US" smtClean="0">
                <a:latin typeface="Calibri" panose="020F0502020204030204" pitchFamily="34" charset="0"/>
              </a:rPr>
              <a:pPr/>
              <a:t>28</a:t>
            </a:fld>
            <a:endParaRPr lang="en-PH" altLang="en-US">
              <a:latin typeface="Calibri" panose="020F050202020403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a:extLst>
              <a:ext uri="{FF2B5EF4-FFF2-40B4-BE49-F238E27FC236}">
                <a16:creationId xmlns:a16="http://schemas.microsoft.com/office/drawing/2014/main" id="{D41DEDCD-8A55-5BC1-4824-49BF96E69E8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Notes Placeholder 2">
            <a:extLst>
              <a:ext uri="{FF2B5EF4-FFF2-40B4-BE49-F238E27FC236}">
                <a16:creationId xmlns:a16="http://schemas.microsoft.com/office/drawing/2014/main" id="{AC940F2D-317E-D239-4AE5-881AABE6C43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86020" name="Slide Number Placeholder 3">
            <a:extLst>
              <a:ext uri="{FF2B5EF4-FFF2-40B4-BE49-F238E27FC236}">
                <a16:creationId xmlns:a16="http://schemas.microsoft.com/office/drawing/2014/main" id="{693B0A51-F45B-302E-A3A3-D2664E2723D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FDC0347-F96D-4D43-BBA0-F31945758389}" type="slidenum">
              <a:rPr lang="en-PH" altLang="en-US" smtClean="0">
                <a:latin typeface="Calibri" panose="020F0502020204030204" pitchFamily="34" charset="0"/>
              </a:rPr>
              <a:pPr/>
              <a:t>29</a:t>
            </a:fld>
            <a:endParaRPr lang="en-PH" altLang="en-US">
              <a:latin typeface="Calibri" panose="020F050202020403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a:extLst>
              <a:ext uri="{FF2B5EF4-FFF2-40B4-BE49-F238E27FC236}">
                <a16:creationId xmlns:a16="http://schemas.microsoft.com/office/drawing/2014/main" id="{7B349D9E-241A-8C7B-30F4-B8144A65F96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Notes Placeholder 2">
            <a:extLst>
              <a:ext uri="{FF2B5EF4-FFF2-40B4-BE49-F238E27FC236}">
                <a16:creationId xmlns:a16="http://schemas.microsoft.com/office/drawing/2014/main" id="{B76ED3D3-53E0-F790-2996-5CB9A56C411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91140" name="Slide Number Placeholder 3">
            <a:extLst>
              <a:ext uri="{FF2B5EF4-FFF2-40B4-BE49-F238E27FC236}">
                <a16:creationId xmlns:a16="http://schemas.microsoft.com/office/drawing/2014/main" id="{36E66D6C-5045-595A-4C8D-484B2B8789F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D3362325-298F-48A4-9338-02F079196F04}" type="slidenum">
              <a:rPr lang="en-PH" altLang="en-US" smtClean="0"/>
              <a:pPr>
                <a:spcBef>
                  <a:spcPct val="0"/>
                </a:spcBef>
              </a:pPr>
              <a:t>30</a:t>
            </a:fld>
            <a:endParaRPr lang="en-PH"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5"/>
          </p:nvPr>
        </p:nvSpPr>
        <p:spPr/>
        <p:txBody>
          <a:bodyPr/>
          <a:lstStyle/>
          <a:p>
            <a:fld id="{E62A1F64-344A-4008-AB61-07BFED3ED201}" type="slidenum">
              <a:rPr lang="en-PH" smtClean="0"/>
              <a:t>31</a:t>
            </a:fld>
            <a:endParaRPr lang="en-PH"/>
          </a:p>
        </p:txBody>
      </p:sp>
    </p:spTree>
    <p:extLst>
      <p:ext uri="{BB962C8B-B14F-4D97-AF65-F5344CB8AC3E}">
        <p14:creationId xmlns:p14="http://schemas.microsoft.com/office/powerpoint/2010/main" val="27107862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9978F-551A-4894-88B9-D61CFA075CF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PH"/>
          </a:p>
        </p:txBody>
      </p:sp>
      <p:sp>
        <p:nvSpPr>
          <p:cNvPr id="3" name="Subtitle 2">
            <a:extLst>
              <a:ext uri="{FF2B5EF4-FFF2-40B4-BE49-F238E27FC236}">
                <a16:creationId xmlns:a16="http://schemas.microsoft.com/office/drawing/2014/main" id="{F7F25E75-4513-627E-75E4-BF2550E4B0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PH"/>
          </a:p>
        </p:txBody>
      </p:sp>
      <p:sp>
        <p:nvSpPr>
          <p:cNvPr id="4" name="Date Placeholder 3">
            <a:extLst>
              <a:ext uri="{FF2B5EF4-FFF2-40B4-BE49-F238E27FC236}">
                <a16:creationId xmlns:a16="http://schemas.microsoft.com/office/drawing/2014/main" id="{6FC7B436-891E-916E-0C7C-B5FE9A41AEDE}"/>
              </a:ext>
            </a:extLst>
          </p:cNvPr>
          <p:cNvSpPr>
            <a:spLocks noGrp="1"/>
          </p:cNvSpPr>
          <p:nvPr>
            <p:ph type="dt" sz="half" idx="10"/>
          </p:nvPr>
        </p:nvSpPr>
        <p:spPr/>
        <p:txBody>
          <a:bodyPr/>
          <a:lstStyle/>
          <a:p>
            <a:fld id="{AC114C0A-6511-45D0-AEA8-20E83EC01488}" type="datetimeFigureOut">
              <a:rPr lang="en-PH" smtClean="0"/>
              <a:t>09/09/2022</a:t>
            </a:fld>
            <a:endParaRPr lang="en-PH"/>
          </a:p>
        </p:txBody>
      </p:sp>
      <p:sp>
        <p:nvSpPr>
          <p:cNvPr id="5" name="Footer Placeholder 4">
            <a:extLst>
              <a:ext uri="{FF2B5EF4-FFF2-40B4-BE49-F238E27FC236}">
                <a16:creationId xmlns:a16="http://schemas.microsoft.com/office/drawing/2014/main" id="{3B5D451E-BB57-F9B4-7234-948260806A44}"/>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19CA9075-9A27-F767-2033-B78517CB6D3F}"/>
              </a:ext>
            </a:extLst>
          </p:cNvPr>
          <p:cNvSpPr>
            <a:spLocks noGrp="1"/>
          </p:cNvSpPr>
          <p:nvPr>
            <p:ph type="sldNum" sz="quarter" idx="12"/>
          </p:nvPr>
        </p:nvSpPr>
        <p:spPr/>
        <p:txBody>
          <a:bodyPr/>
          <a:lstStyle/>
          <a:p>
            <a:fld id="{050EB56B-1975-4602-9EC7-18E2D4435890}" type="slidenum">
              <a:rPr lang="en-PH" smtClean="0"/>
              <a:t>‹#›</a:t>
            </a:fld>
            <a:endParaRPr lang="en-PH"/>
          </a:p>
        </p:txBody>
      </p:sp>
    </p:spTree>
    <p:extLst>
      <p:ext uri="{BB962C8B-B14F-4D97-AF65-F5344CB8AC3E}">
        <p14:creationId xmlns:p14="http://schemas.microsoft.com/office/powerpoint/2010/main" val="1895377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3DB50-4BE2-FE2B-430C-BB09DC4A0EB1}"/>
              </a:ext>
            </a:extLst>
          </p:cNvPr>
          <p:cNvSpPr>
            <a:spLocks noGrp="1"/>
          </p:cNvSpPr>
          <p:nvPr>
            <p:ph type="title"/>
          </p:nvPr>
        </p:nvSpPr>
        <p:spPr/>
        <p:txBody>
          <a:bodyPr/>
          <a:lstStyle/>
          <a:p>
            <a:r>
              <a:rPr lang="en-US"/>
              <a:t>Click to edit Master title style</a:t>
            </a:r>
            <a:endParaRPr lang="en-PH"/>
          </a:p>
        </p:txBody>
      </p:sp>
      <p:sp>
        <p:nvSpPr>
          <p:cNvPr id="3" name="Content Placeholder 2">
            <a:extLst>
              <a:ext uri="{FF2B5EF4-FFF2-40B4-BE49-F238E27FC236}">
                <a16:creationId xmlns:a16="http://schemas.microsoft.com/office/drawing/2014/main" id="{0F945175-CD00-3214-9A8D-8F1D3E13B9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a:extLst>
              <a:ext uri="{FF2B5EF4-FFF2-40B4-BE49-F238E27FC236}">
                <a16:creationId xmlns:a16="http://schemas.microsoft.com/office/drawing/2014/main" id="{099EA987-A087-A269-05F1-6B82B2C34D5F}"/>
              </a:ext>
            </a:extLst>
          </p:cNvPr>
          <p:cNvSpPr>
            <a:spLocks noGrp="1"/>
          </p:cNvSpPr>
          <p:nvPr>
            <p:ph type="dt" sz="half" idx="10"/>
          </p:nvPr>
        </p:nvSpPr>
        <p:spPr/>
        <p:txBody>
          <a:bodyPr/>
          <a:lstStyle/>
          <a:p>
            <a:fld id="{AC114C0A-6511-45D0-AEA8-20E83EC01488}" type="datetimeFigureOut">
              <a:rPr lang="en-PH" smtClean="0"/>
              <a:t>09/09/2022</a:t>
            </a:fld>
            <a:endParaRPr lang="en-PH"/>
          </a:p>
        </p:txBody>
      </p:sp>
      <p:sp>
        <p:nvSpPr>
          <p:cNvPr id="5" name="Footer Placeholder 4">
            <a:extLst>
              <a:ext uri="{FF2B5EF4-FFF2-40B4-BE49-F238E27FC236}">
                <a16:creationId xmlns:a16="http://schemas.microsoft.com/office/drawing/2014/main" id="{5261FBDE-3157-BB03-A305-059F96B0E49B}"/>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31EB41EF-214E-08B2-0E15-95A2FFDBEA4F}"/>
              </a:ext>
            </a:extLst>
          </p:cNvPr>
          <p:cNvSpPr>
            <a:spLocks noGrp="1"/>
          </p:cNvSpPr>
          <p:nvPr>
            <p:ph type="sldNum" sz="quarter" idx="12"/>
          </p:nvPr>
        </p:nvSpPr>
        <p:spPr/>
        <p:txBody>
          <a:bodyPr/>
          <a:lstStyle/>
          <a:p>
            <a:fld id="{050EB56B-1975-4602-9EC7-18E2D4435890}" type="slidenum">
              <a:rPr lang="en-PH" smtClean="0"/>
              <a:t>‹#›</a:t>
            </a:fld>
            <a:endParaRPr lang="en-PH"/>
          </a:p>
        </p:txBody>
      </p:sp>
    </p:spTree>
    <p:extLst>
      <p:ext uri="{BB962C8B-B14F-4D97-AF65-F5344CB8AC3E}">
        <p14:creationId xmlns:p14="http://schemas.microsoft.com/office/powerpoint/2010/main" val="2473632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27F81-E551-A4B7-84BA-C9AB789A5CC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PH"/>
          </a:p>
        </p:txBody>
      </p:sp>
      <p:sp>
        <p:nvSpPr>
          <p:cNvPr id="3" name="Text Placeholder 2">
            <a:extLst>
              <a:ext uri="{FF2B5EF4-FFF2-40B4-BE49-F238E27FC236}">
                <a16:creationId xmlns:a16="http://schemas.microsoft.com/office/drawing/2014/main" id="{EFB6A5C8-D50C-F3F7-1466-66D598C0E58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B367F40-9D0A-32B6-8576-E259EE412351}"/>
              </a:ext>
            </a:extLst>
          </p:cNvPr>
          <p:cNvSpPr>
            <a:spLocks noGrp="1"/>
          </p:cNvSpPr>
          <p:nvPr>
            <p:ph type="dt" sz="half" idx="10"/>
          </p:nvPr>
        </p:nvSpPr>
        <p:spPr/>
        <p:txBody>
          <a:bodyPr/>
          <a:lstStyle/>
          <a:p>
            <a:fld id="{AC114C0A-6511-45D0-AEA8-20E83EC01488}" type="datetimeFigureOut">
              <a:rPr lang="en-PH" smtClean="0"/>
              <a:t>09/09/2022</a:t>
            </a:fld>
            <a:endParaRPr lang="en-PH"/>
          </a:p>
        </p:txBody>
      </p:sp>
      <p:sp>
        <p:nvSpPr>
          <p:cNvPr id="5" name="Footer Placeholder 4">
            <a:extLst>
              <a:ext uri="{FF2B5EF4-FFF2-40B4-BE49-F238E27FC236}">
                <a16:creationId xmlns:a16="http://schemas.microsoft.com/office/drawing/2014/main" id="{D70F36B5-0AD1-CFF2-54E1-59271C5611E1}"/>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2B7F482C-0018-32E3-E1F1-518B9A19FB80}"/>
              </a:ext>
            </a:extLst>
          </p:cNvPr>
          <p:cNvSpPr>
            <a:spLocks noGrp="1"/>
          </p:cNvSpPr>
          <p:nvPr>
            <p:ph type="sldNum" sz="quarter" idx="12"/>
          </p:nvPr>
        </p:nvSpPr>
        <p:spPr/>
        <p:txBody>
          <a:bodyPr/>
          <a:lstStyle/>
          <a:p>
            <a:fld id="{050EB56B-1975-4602-9EC7-18E2D4435890}" type="slidenum">
              <a:rPr lang="en-PH" smtClean="0"/>
              <a:t>‹#›</a:t>
            </a:fld>
            <a:endParaRPr lang="en-PH"/>
          </a:p>
        </p:txBody>
      </p:sp>
    </p:spTree>
    <p:extLst>
      <p:ext uri="{BB962C8B-B14F-4D97-AF65-F5344CB8AC3E}">
        <p14:creationId xmlns:p14="http://schemas.microsoft.com/office/powerpoint/2010/main" val="4173979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61EE2-ADE2-0B03-DBB7-91F2B217D2A6}"/>
              </a:ext>
            </a:extLst>
          </p:cNvPr>
          <p:cNvSpPr>
            <a:spLocks noGrp="1"/>
          </p:cNvSpPr>
          <p:nvPr>
            <p:ph type="title"/>
          </p:nvPr>
        </p:nvSpPr>
        <p:spPr/>
        <p:txBody>
          <a:bodyPr/>
          <a:lstStyle/>
          <a:p>
            <a:r>
              <a:rPr lang="en-US"/>
              <a:t>Click to edit Master title style</a:t>
            </a:r>
            <a:endParaRPr lang="en-PH"/>
          </a:p>
        </p:txBody>
      </p:sp>
      <p:sp>
        <p:nvSpPr>
          <p:cNvPr id="3" name="Content Placeholder 2">
            <a:extLst>
              <a:ext uri="{FF2B5EF4-FFF2-40B4-BE49-F238E27FC236}">
                <a16:creationId xmlns:a16="http://schemas.microsoft.com/office/drawing/2014/main" id="{E2AAAF52-E2F0-EAFF-A976-7EA074EA189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Content Placeholder 3">
            <a:extLst>
              <a:ext uri="{FF2B5EF4-FFF2-40B4-BE49-F238E27FC236}">
                <a16:creationId xmlns:a16="http://schemas.microsoft.com/office/drawing/2014/main" id="{620C2663-0B89-48CC-0759-882B1891184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Date Placeholder 4">
            <a:extLst>
              <a:ext uri="{FF2B5EF4-FFF2-40B4-BE49-F238E27FC236}">
                <a16:creationId xmlns:a16="http://schemas.microsoft.com/office/drawing/2014/main" id="{A069FCA7-2312-212C-C28B-1888375F4606}"/>
              </a:ext>
            </a:extLst>
          </p:cNvPr>
          <p:cNvSpPr>
            <a:spLocks noGrp="1"/>
          </p:cNvSpPr>
          <p:nvPr>
            <p:ph type="dt" sz="half" idx="10"/>
          </p:nvPr>
        </p:nvSpPr>
        <p:spPr/>
        <p:txBody>
          <a:bodyPr/>
          <a:lstStyle/>
          <a:p>
            <a:fld id="{AC114C0A-6511-45D0-AEA8-20E83EC01488}" type="datetimeFigureOut">
              <a:rPr lang="en-PH" smtClean="0"/>
              <a:t>09/09/2022</a:t>
            </a:fld>
            <a:endParaRPr lang="en-PH"/>
          </a:p>
        </p:txBody>
      </p:sp>
      <p:sp>
        <p:nvSpPr>
          <p:cNvPr id="6" name="Footer Placeholder 5">
            <a:extLst>
              <a:ext uri="{FF2B5EF4-FFF2-40B4-BE49-F238E27FC236}">
                <a16:creationId xmlns:a16="http://schemas.microsoft.com/office/drawing/2014/main" id="{AC498FEF-60E9-ACBA-6300-4F775F3A170E}"/>
              </a:ext>
            </a:extLst>
          </p:cNvPr>
          <p:cNvSpPr>
            <a:spLocks noGrp="1"/>
          </p:cNvSpPr>
          <p:nvPr>
            <p:ph type="ftr" sz="quarter" idx="11"/>
          </p:nvPr>
        </p:nvSpPr>
        <p:spPr/>
        <p:txBody>
          <a:bodyPr/>
          <a:lstStyle/>
          <a:p>
            <a:endParaRPr lang="en-PH"/>
          </a:p>
        </p:txBody>
      </p:sp>
      <p:sp>
        <p:nvSpPr>
          <p:cNvPr id="7" name="Slide Number Placeholder 6">
            <a:extLst>
              <a:ext uri="{FF2B5EF4-FFF2-40B4-BE49-F238E27FC236}">
                <a16:creationId xmlns:a16="http://schemas.microsoft.com/office/drawing/2014/main" id="{EA6723C0-4E91-B665-FD1F-0019399731E7}"/>
              </a:ext>
            </a:extLst>
          </p:cNvPr>
          <p:cNvSpPr>
            <a:spLocks noGrp="1"/>
          </p:cNvSpPr>
          <p:nvPr>
            <p:ph type="sldNum" sz="quarter" idx="12"/>
          </p:nvPr>
        </p:nvSpPr>
        <p:spPr/>
        <p:txBody>
          <a:bodyPr/>
          <a:lstStyle/>
          <a:p>
            <a:fld id="{050EB56B-1975-4602-9EC7-18E2D4435890}" type="slidenum">
              <a:rPr lang="en-PH" smtClean="0"/>
              <a:t>‹#›</a:t>
            </a:fld>
            <a:endParaRPr lang="en-PH"/>
          </a:p>
        </p:txBody>
      </p:sp>
    </p:spTree>
    <p:extLst>
      <p:ext uri="{BB962C8B-B14F-4D97-AF65-F5344CB8AC3E}">
        <p14:creationId xmlns:p14="http://schemas.microsoft.com/office/powerpoint/2010/main" val="1408912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2A44F-0AFB-A7EB-0225-A3CB6A5C8D9A}"/>
              </a:ext>
            </a:extLst>
          </p:cNvPr>
          <p:cNvSpPr>
            <a:spLocks noGrp="1"/>
          </p:cNvSpPr>
          <p:nvPr>
            <p:ph type="title"/>
          </p:nvPr>
        </p:nvSpPr>
        <p:spPr>
          <a:xfrm>
            <a:off x="839788" y="365125"/>
            <a:ext cx="10515600" cy="1325563"/>
          </a:xfrm>
        </p:spPr>
        <p:txBody>
          <a:bodyPr/>
          <a:lstStyle/>
          <a:p>
            <a:r>
              <a:rPr lang="en-US"/>
              <a:t>Click to edit Master title style</a:t>
            </a:r>
            <a:endParaRPr lang="en-PH"/>
          </a:p>
        </p:txBody>
      </p:sp>
      <p:sp>
        <p:nvSpPr>
          <p:cNvPr id="3" name="Text Placeholder 2">
            <a:extLst>
              <a:ext uri="{FF2B5EF4-FFF2-40B4-BE49-F238E27FC236}">
                <a16:creationId xmlns:a16="http://schemas.microsoft.com/office/drawing/2014/main" id="{89722C72-7310-3EA3-C727-A45872CE65D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2A009B6-856B-C4B5-1DE3-E7E4EBA2820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Text Placeholder 4">
            <a:extLst>
              <a:ext uri="{FF2B5EF4-FFF2-40B4-BE49-F238E27FC236}">
                <a16:creationId xmlns:a16="http://schemas.microsoft.com/office/drawing/2014/main" id="{6A1EF97F-52E4-5231-CFFC-9CD69695B3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A76F508-606E-4FDE-C547-EA5CFB355B6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7" name="Date Placeholder 6">
            <a:extLst>
              <a:ext uri="{FF2B5EF4-FFF2-40B4-BE49-F238E27FC236}">
                <a16:creationId xmlns:a16="http://schemas.microsoft.com/office/drawing/2014/main" id="{39EC221B-AA30-1233-7C78-FFDD436E5C26}"/>
              </a:ext>
            </a:extLst>
          </p:cNvPr>
          <p:cNvSpPr>
            <a:spLocks noGrp="1"/>
          </p:cNvSpPr>
          <p:nvPr>
            <p:ph type="dt" sz="half" idx="10"/>
          </p:nvPr>
        </p:nvSpPr>
        <p:spPr/>
        <p:txBody>
          <a:bodyPr/>
          <a:lstStyle/>
          <a:p>
            <a:fld id="{AC114C0A-6511-45D0-AEA8-20E83EC01488}" type="datetimeFigureOut">
              <a:rPr lang="en-PH" smtClean="0"/>
              <a:t>09/09/2022</a:t>
            </a:fld>
            <a:endParaRPr lang="en-PH"/>
          </a:p>
        </p:txBody>
      </p:sp>
      <p:sp>
        <p:nvSpPr>
          <p:cNvPr id="8" name="Footer Placeholder 7">
            <a:extLst>
              <a:ext uri="{FF2B5EF4-FFF2-40B4-BE49-F238E27FC236}">
                <a16:creationId xmlns:a16="http://schemas.microsoft.com/office/drawing/2014/main" id="{A163A5E6-6A9D-3C96-77A0-9C2E604979E0}"/>
              </a:ext>
            </a:extLst>
          </p:cNvPr>
          <p:cNvSpPr>
            <a:spLocks noGrp="1"/>
          </p:cNvSpPr>
          <p:nvPr>
            <p:ph type="ftr" sz="quarter" idx="11"/>
          </p:nvPr>
        </p:nvSpPr>
        <p:spPr/>
        <p:txBody>
          <a:bodyPr/>
          <a:lstStyle/>
          <a:p>
            <a:endParaRPr lang="en-PH"/>
          </a:p>
        </p:txBody>
      </p:sp>
      <p:sp>
        <p:nvSpPr>
          <p:cNvPr id="9" name="Slide Number Placeholder 8">
            <a:extLst>
              <a:ext uri="{FF2B5EF4-FFF2-40B4-BE49-F238E27FC236}">
                <a16:creationId xmlns:a16="http://schemas.microsoft.com/office/drawing/2014/main" id="{31DCE5FD-67F7-BC55-FC5D-F72BDEBF8954}"/>
              </a:ext>
            </a:extLst>
          </p:cNvPr>
          <p:cNvSpPr>
            <a:spLocks noGrp="1"/>
          </p:cNvSpPr>
          <p:nvPr>
            <p:ph type="sldNum" sz="quarter" idx="12"/>
          </p:nvPr>
        </p:nvSpPr>
        <p:spPr/>
        <p:txBody>
          <a:bodyPr/>
          <a:lstStyle/>
          <a:p>
            <a:fld id="{050EB56B-1975-4602-9EC7-18E2D4435890}" type="slidenum">
              <a:rPr lang="en-PH" smtClean="0"/>
              <a:t>‹#›</a:t>
            </a:fld>
            <a:endParaRPr lang="en-PH"/>
          </a:p>
        </p:txBody>
      </p:sp>
    </p:spTree>
    <p:extLst>
      <p:ext uri="{BB962C8B-B14F-4D97-AF65-F5344CB8AC3E}">
        <p14:creationId xmlns:p14="http://schemas.microsoft.com/office/powerpoint/2010/main" val="2715337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2C86D-2DB2-32D2-A224-0D97B941F38E}"/>
              </a:ext>
            </a:extLst>
          </p:cNvPr>
          <p:cNvSpPr>
            <a:spLocks noGrp="1"/>
          </p:cNvSpPr>
          <p:nvPr>
            <p:ph type="title"/>
          </p:nvPr>
        </p:nvSpPr>
        <p:spPr/>
        <p:txBody>
          <a:bodyPr/>
          <a:lstStyle/>
          <a:p>
            <a:r>
              <a:rPr lang="en-US"/>
              <a:t>Click to edit Master title style</a:t>
            </a:r>
            <a:endParaRPr lang="en-PH"/>
          </a:p>
        </p:txBody>
      </p:sp>
      <p:sp>
        <p:nvSpPr>
          <p:cNvPr id="3" name="Date Placeholder 2">
            <a:extLst>
              <a:ext uri="{FF2B5EF4-FFF2-40B4-BE49-F238E27FC236}">
                <a16:creationId xmlns:a16="http://schemas.microsoft.com/office/drawing/2014/main" id="{D1A7DBA2-3965-34E6-67CD-D68F0981714F}"/>
              </a:ext>
            </a:extLst>
          </p:cNvPr>
          <p:cNvSpPr>
            <a:spLocks noGrp="1"/>
          </p:cNvSpPr>
          <p:nvPr>
            <p:ph type="dt" sz="half" idx="10"/>
          </p:nvPr>
        </p:nvSpPr>
        <p:spPr/>
        <p:txBody>
          <a:bodyPr/>
          <a:lstStyle/>
          <a:p>
            <a:fld id="{AC114C0A-6511-45D0-AEA8-20E83EC01488}" type="datetimeFigureOut">
              <a:rPr lang="en-PH" smtClean="0"/>
              <a:t>09/09/2022</a:t>
            </a:fld>
            <a:endParaRPr lang="en-PH"/>
          </a:p>
        </p:txBody>
      </p:sp>
      <p:sp>
        <p:nvSpPr>
          <p:cNvPr id="4" name="Footer Placeholder 3">
            <a:extLst>
              <a:ext uri="{FF2B5EF4-FFF2-40B4-BE49-F238E27FC236}">
                <a16:creationId xmlns:a16="http://schemas.microsoft.com/office/drawing/2014/main" id="{1C33C89A-0A69-F403-BF15-C605DB107D09}"/>
              </a:ext>
            </a:extLst>
          </p:cNvPr>
          <p:cNvSpPr>
            <a:spLocks noGrp="1"/>
          </p:cNvSpPr>
          <p:nvPr>
            <p:ph type="ftr" sz="quarter" idx="11"/>
          </p:nvPr>
        </p:nvSpPr>
        <p:spPr/>
        <p:txBody>
          <a:bodyPr/>
          <a:lstStyle/>
          <a:p>
            <a:endParaRPr lang="en-PH"/>
          </a:p>
        </p:txBody>
      </p:sp>
      <p:sp>
        <p:nvSpPr>
          <p:cNvPr id="5" name="Slide Number Placeholder 4">
            <a:extLst>
              <a:ext uri="{FF2B5EF4-FFF2-40B4-BE49-F238E27FC236}">
                <a16:creationId xmlns:a16="http://schemas.microsoft.com/office/drawing/2014/main" id="{9CBE251A-580A-A324-2966-6E18C0616D5F}"/>
              </a:ext>
            </a:extLst>
          </p:cNvPr>
          <p:cNvSpPr>
            <a:spLocks noGrp="1"/>
          </p:cNvSpPr>
          <p:nvPr>
            <p:ph type="sldNum" sz="quarter" idx="12"/>
          </p:nvPr>
        </p:nvSpPr>
        <p:spPr/>
        <p:txBody>
          <a:bodyPr/>
          <a:lstStyle/>
          <a:p>
            <a:fld id="{050EB56B-1975-4602-9EC7-18E2D4435890}" type="slidenum">
              <a:rPr lang="en-PH" smtClean="0"/>
              <a:t>‹#›</a:t>
            </a:fld>
            <a:endParaRPr lang="en-PH"/>
          </a:p>
        </p:txBody>
      </p:sp>
    </p:spTree>
    <p:extLst>
      <p:ext uri="{BB962C8B-B14F-4D97-AF65-F5344CB8AC3E}">
        <p14:creationId xmlns:p14="http://schemas.microsoft.com/office/powerpoint/2010/main" val="3217876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85A478C-F2D8-2563-B0F9-E0099FF84ECF}"/>
              </a:ext>
            </a:extLst>
          </p:cNvPr>
          <p:cNvSpPr>
            <a:spLocks noGrp="1"/>
          </p:cNvSpPr>
          <p:nvPr>
            <p:ph type="dt" sz="half" idx="10"/>
          </p:nvPr>
        </p:nvSpPr>
        <p:spPr/>
        <p:txBody>
          <a:bodyPr/>
          <a:lstStyle/>
          <a:p>
            <a:fld id="{AC114C0A-6511-45D0-AEA8-20E83EC01488}" type="datetimeFigureOut">
              <a:rPr lang="en-PH" smtClean="0"/>
              <a:t>09/09/2022</a:t>
            </a:fld>
            <a:endParaRPr lang="en-PH"/>
          </a:p>
        </p:txBody>
      </p:sp>
      <p:sp>
        <p:nvSpPr>
          <p:cNvPr id="3" name="Footer Placeholder 2">
            <a:extLst>
              <a:ext uri="{FF2B5EF4-FFF2-40B4-BE49-F238E27FC236}">
                <a16:creationId xmlns:a16="http://schemas.microsoft.com/office/drawing/2014/main" id="{24336BD0-8BE2-22B3-8C51-CA8FB064E5CE}"/>
              </a:ext>
            </a:extLst>
          </p:cNvPr>
          <p:cNvSpPr>
            <a:spLocks noGrp="1"/>
          </p:cNvSpPr>
          <p:nvPr>
            <p:ph type="ftr" sz="quarter" idx="11"/>
          </p:nvPr>
        </p:nvSpPr>
        <p:spPr/>
        <p:txBody>
          <a:bodyPr/>
          <a:lstStyle/>
          <a:p>
            <a:endParaRPr lang="en-PH"/>
          </a:p>
        </p:txBody>
      </p:sp>
      <p:sp>
        <p:nvSpPr>
          <p:cNvPr id="4" name="Slide Number Placeholder 3">
            <a:extLst>
              <a:ext uri="{FF2B5EF4-FFF2-40B4-BE49-F238E27FC236}">
                <a16:creationId xmlns:a16="http://schemas.microsoft.com/office/drawing/2014/main" id="{B8CAF92D-7C2A-078D-C064-EE54081C76F2}"/>
              </a:ext>
            </a:extLst>
          </p:cNvPr>
          <p:cNvSpPr>
            <a:spLocks noGrp="1"/>
          </p:cNvSpPr>
          <p:nvPr>
            <p:ph type="sldNum" sz="quarter" idx="12"/>
          </p:nvPr>
        </p:nvSpPr>
        <p:spPr/>
        <p:txBody>
          <a:bodyPr/>
          <a:lstStyle/>
          <a:p>
            <a:fld id="{050EB56B-1975-4602-9EC7-18E2D4435890}" type="slidenum">
              <a:rPr lang="en-PH" smtClean="0"/>
              <a:t>‹#›</a:t>
            </a:fld>
            <a:endParaRPr lang="en-PH"/>
          </a:p>
        </p:txBody>
      </p:sp>
    </p:spTree>
    <p:extLst>
      <p:ext uri="{BB962C8B-B14F-4D97-AF65-F5344CB8AC3E}">
        <p14:creationId xmlns:p14="http://schemas.microsoft.com/office/powerpoint/2010/main" val="8947324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173F6-9BB9-585D-369A-81AD33FED2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Content Placeholder 2">
            <a:extLst>
              <a:ext uri="{FF2B5EF4-FFF2-40B4-BE49-F238E27FC236}">
                <a16:creationId xmlns:a16="http://schemas.microsoft.com/office/drawing/2014/main" id="{EA871907-2A8C-12C8-E26F-BAE5D77FEF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Text Placeholder 3">
            <a:extLst>
              <a:ext uri="{FF2B5EF4-FFF2-40B4-BE49-F238E27FC236}">
                <a16:creationId xmlns:a16="http://schemas.microsoft.com/office/drawing/2014/main" id="{E80F3C72-F1A8-602D-36F1-EAB1192A9D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FBA0AE-8CFD-2EE4-E898-EABBF6BD72F8}"/>
              </a:ext>
            </a:extLst>
          </p:cNvPr>
          <p:cNvSpPr>
            <a:spLocks noGrp="1"/>
          </p:cNvSpPr>
          <p:nvPr>
            <p:ph type="dt" sz="half" idx="10"/>
          </p:nvPr>
        </p:nvSpPr>
        <p:spPr/>
        <p:txBody>
          <a:bodyPr/>
          <a:lstStyle/>
          <a:p>
            <a:fld id="{AC114C0A-6511-45D0-AEA8-20E83EC01488}" type="datetimeFigureOut">
              <a:rPr lang="en-PH" smtClean="0"/>
              <a:t>09/09/2022</a:t>
            </a:fld>
            <a:endParaRPr lang="en-PH"/>
          </a:p>
        </p:txBody>
      </p:sp>
      <p:sp>
        <p:nvSpPr>
          <p:cNvPr id="6" name="Footer Placeholder 5">
            <a:extLst>
              <a:ext uri="{FF2B5EF4-FFF2-40B4-BE49-F238E27FC236}">
                <a16:creationId xmlns:a16="http://schemas.microsoft.com/office/drawing/2014/main" id="{75154EBA-DD57-45BD-1F3C-BFD6B46E22F6}"/>
              </a:ext>
            </a:extLst>
          </p:cNvPr>
          <p:cNvSpPr>
            <a:spLocks noGrp="1"/>
          </p:cNvSpPr>
          <p:nvPr>
            <p:ph type="ftr" sz="quarter" idx="11"/>
          </p:nvPr>
        </p:nvSpPr>
        <p:spPr/>
        <p:txBody>
          <a:bodyPr/>
          <a:lstStyle/>
          <a:p>
            <a:endParaRPr lang="en-PH"/>
          </a:p>
        </p:txBody>
      </p:sp>
      <p:sp>
        <p:nvSpPr>
          <p:cNvPr id="7" name="Slide Number Placeholder 6">
            <a:extLst>
              <a:ext uri="{FF2B5EF4-FFF2-40B4-BE49-F238E27FC236}">
                <a16:creationId xmlns:a16="http://schemas.microsoft.com/office/drawing/2014/main" id="{4AE1EF9B-2432-B3DE-F0C2-324E4A1549D5}"/>
              </a:ext>
            </a:extLst>
          </p:cNvPr>
          <p:cNvSpPr>
            <a:spLocks noGrp="1"/>
          </p:cNvSpPr>
          <p:nvPr>
            <p:ph type="sldNum" sz="quarter" idx="12"/>
          </p:nvPr>
        </p:nvSpPr>
        <p:spPr/>
        <p:txBody>
          <a:bodyPr/>
          <a:lstStyle/>
          <a:p>
            <a:fld id="{050EB56B-1975-4602-9EC7-18E2D4435890}" type="slidenum">
              <a:rPr lang="en-PH" smtClean="0"/>
              <a:t>‹#›</a:t>
            </a:fld>
            <a:endParaRPr lang="en-PH"/>
          </a:p>
        </p:txBody>
      </p:sp>
    </p:spTree>
    <p:extLst>
      <p:ext uri="{BB962C8B-B14F-4D97-AF65-F5344CB8AC3E}">
        <p14:creationId xmlns:p14="http://schemas.microsoft.com/office/powerpoint/2010/main" val="3615736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8C63A-F2CA-1F83-C7A9-F981FA9A45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Picture Placeholder 2">
            <a:extLst>
              <a:ext uri="{FF2B5EF4-FFF2-40B4-BE49-F238E27FC236}">
                <a16:creationId xmlns:a16="http://schemas.microsoft.com/office/drawing/2014/main" id="{9CD68738-32E3-C252-5FA7-72C6E1C0980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PH"/>
          </a:p>
        </p:txBody>
      </p:sp>
      <p:sp>
        <p:nvSpPr>
          <p:cNvPr id="4" name="Text Placeholder 3">
            <a:extLst>
              <a:ext uri="{FF2B5EF4-FFF2-40B4-BE49-F238E27FC236}">
                <a16:creationId xmlns:a16="http://schemas.microsoft.com/office/drawing/2014/main" id="{E9BAAE18-B104-58DA-3711-357E804E1F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A5F054-2BBF-227E-9975-5F4056AB8AF5}"/>
              </a:ext>
            </a:extLst>
          </p:cNvPr>
          <p:cNvSpPr>
            <a:spLocks noGrp="1"/>
          </p:cNvSpPr>
          <p:nvPr>
            <p:ph type="dt" sz="half" idx="10"/>
          </p:nvPr>
        </p:nvSpPr>
        <p:spPr/>
        <p:txBody>
          <a:bodyPr/>
          <a:lstStyle/>
          <a:p>
            <a:fld id="{AC114C0A-6511-45D0-AEA8-20E83EC01488}" type="datetimeFigureOut">
              <a:rPr lang="en-PH" smtClean="0"/>
              <a:t>09/09/2022</a:t>
            </a:fld>
            <a:endParaRPr lang="en-PH"/>
          </a:p>
        </p:txBody>
      </p:sp>
      <p:sp>
        <p:nvSpPr>
          <p:cNvPr id="6" name="Footer Placeholder 5">
            <a:extLst>
              <a:ext uri="{FF2B5EF4-FFF2-40B4-BE49-F238E27FC236}">
                <a16:creationId xmlns:a16="http://schemas.microsoft.com/office/drawing/2014/main" id="{2586FD4C-F862-8C48-4EC4-9EBC0F780F5E}"/>
              </a:ext>
            </a:extLst>
          </p:cNvPr>
          <p:cNvSpPr>
            <a:spLocks noGrp="1"/>
          </p:cNvSpPr>
          <p:nvPr>
            <p:ph type="ftr" sz="quarter" idx="11"/>
          </p:nvPr>
        </p:nvSpPr>
        <p:spPr/>
        <p:txBody>
          <a:bodyPr/>
          <a:lstStyle/>
          <a:p>
            <a:endParaRPr lang="en-PH"/>
          </a:p>
        </p:txBody>
      </p:sp>
      <p:sp>
        <p:nvSpPr>
          <p:cNvPr id="7" name="Slide Number Placeholder 6">
            <a:extLst>
              <a:ext uri="{FF2B5EF4-FFF2-40B4-BE49-F238E27FC236}">
                <a16:creationId xmlns:a16="http://schemas.microsoft.com/office/drawing/2014/main" id="{F5734F02-D7AA-C683-2DD5-C93C45B06F82}"/>
              </a:ext>
            </a:extLst>
          </p:cNvPr>
          <p:cNvSpPr>
            <a:spLocks noGrp="1"/>
          </p:cNvSpPr>
          <p:nvPr>
            <p:ph type="sldNum" sz="quarter" idx="12"/>
          </p:nvPr>
        </p:nvSpPr>
        <p:spPr/>
        <p:txBody>
          <a:bodyPr/>
          <a:lstStyle/>
          <a:p>
            <a:fld id="{050EB56B-1975-4602-9EC7-18E2D4435890}" type="slidenum">
              <a:rPr lang="en-PH" smtClean="0"/>
              <a:t>‹#›</a:t>
            </a:fld>
            <a:endParaRPr lang="en-PH"/>
          </a:p>
        </p:txBody>
      </p:sp>
    </p:spTree>
    <p:extLst>
      <p:ext uri="{BB962C8B-B14F-4D97-AF65-F5344CB8AC3E}">
        <p14:creationId xmlns:p14="http://schemas.microsoft.com/office/powerpoint/2010/main" val="3599364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DB9B2-3587-ADAD-7CFF-28E09400B137}"/>
              </a:ext>
            </a:extLst>
          </p:cNvPr>
          <p:cNvSpPr>
            <a:spLocks noGrp="1"/>
          </p:cNvSpPr>
          <p:nvPr>
            <p:ph type="title"/>
          </p:nvPr>
        </p:nvSpPr>
        <p:spPr/>
        <p:txBody>
          <a:bodyPr/>
          <a:lstStyle/>
          <a:p>
            <a:r>
              <a:rPr lang="en-US"/>
              <a:t>Click to edit Master title style</a:t>
            </a:r>
            <a:endParaRPr lang="en-PH"/>
          </a:p>
        </p:txBody>
      </p:sp>
      <p:sp>
        <p:nvSpPr>
          <p:cNvPr id="3" name="Vertical Text Placeholder 2">
            <a:extLst>
              <a:ext uri="{FF2B5EF4-FFF2-40B4-BE49-F238E27FC236}">
                <a16:creationId xmlns:a16="http://schemas.microsoft.com/office/drawing/2014/main" id="{C68248A0-D6F3-678B-87E9-607A6A92E3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a:extLst>
              <a:ext uri="{FF2B5EF4-FFF2-40B4-BE49-F238E27FC236}">
                <a16:creationId xmlns:a16="http://schemas.microsoft.com/office/drawing/2014/main" id="{76D99717-A68B-3809-A715-F23CFD1A0BE9}"/>
              </a:ext>
            </a:extLst>
          </p:cNvPr>
          <p:cNvSpPr>
            <a:spLocks noGrp="1"/>
          </p:cNvSpPr>
          <p:nvPr>
            <p:ph type="dt" sz="half" idx="10"/>
          </p:nvPr>
        </p:nvSpPr>
        <p:spPr/>
        <p:txBody>
          <a:bodyPr/>
          <a:lstStyle/>
          <a:p>
            <a:fld id="{AC114C0A-6511-45D0-AEA8-20E83EC01488}" type="datetimeFigureOut">
              <a:rPr lang="en-PH" smtClean="0"/>
              <a:t>09/09/2022</a:t>
            </a:fld>
            <a:endParaRPr lang="en-PH"/>
          </a:p>
        </p:txBody>
      </p:sp>
      <p:sp>
        <p:nvSpPr>
          <p:cNvPr id="5" name="Footer Placeholder 4">
            <a:extLst>
              <a:ext uri="{FF2B5EF4-FFF2-40B4-BE49-F238E27FC236}">
                <a16:creationId xmlns:a16="http://schemas.microsoft.com/office/drawing/2014/main" id="{92447D0C-3D8B-1080-B62D-17F8AE446A99}"/>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1A6C0599-F97F-9E41-C8C2-AA6A1870C09C}"/>
              </a:ext>
            </a:extLst>
          </p:cNvPr>
          <p:cNvSpPr>
            <a:spLocks noGrp="1"/>
          </p:cNvSpPr>
          <p:nvPr>
            <p:ph type="sldNum" sz="quarter" idx="12"/>
          </p:nvPr>
        </p:nvSpPr>
        <p:spPr/>
        <p:txBody>
          <a:bodyPr/>
          <a:lstStyle/>
          <a:p>
            <a:fld id="{050EB56B-1975-4602-9EC7-18E2D4435890}" type="slidenum">
              <a:rPr lang="en-PH" smtClean="0"/>
              <a:t>‹#›</a:t>
            </a:fld>
            <a:endParaRPr lang="en-PH"/>
          </a:p>
        </p:txBody>
      </p:sp>
    </p:spTree>
    <p:extLst>
      <p:ext uri="{BB962C8B-B14F-4D97-AF65-F5344CB8AC3E}">
        <p14:creationId xmlns:p14="http://schemas.microsoft.com/office/powerpoint/2010/main" val="29130156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BEB26A3-4300-B957-5DE8-98978D7B23C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PH"/>
          </a:p>
        </p:txBody>
      </p:sp>
      <p:sp>
        <p:nvSpPr>
          <p:cNvPr id="3" name="Vertical Text Placeholder 2">
            <a:extLst>
              <a:ext uri="{FF2B5EF4-FFF2-40B4-BE49-F238E27FC236}">
                <a16:creationId xmlns:a16="http://schemas.microsoft.com/office/drawing/2014/main" id="{61E3B7F1-398E-FCC8-A220-F12DDA3CF9F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a:extLst>
              <a:ext uri="{FF2B5EF4-FFF2-40B4-BE49-F238E27FC236}">
                <a16:creationId xmlns:a16="http://schemas.microsoft.com/office/drawing/2014/main" id="{9E03E6B8-08CE-80B4-C86D-B53B175D778F}"/>
              </a:ext>
            </a:extLst>
          </p:cNvPr>
          <p:cNvSpPr>
            <a:spLocks noGrp="1"/>
          </p:cNvSpPr>
          <p:nvPr>
            <p:ph type="dt" sz="half" idx="10"/>
          </p:nvPr>
        </p:nvSpPr>
        <p:spPr/>
        <p:txBody>
          <a:bodyPr/>
          <a:lstStyle/>
          <a:p>
            <a:fld id="{AC114C0A-6511-45D0-AEA8-20E83EC01488}" type="datetimeFigureOut">
              <a:rPr lang="en-PH" smtClean="0"/>
              <a:t>09/09/2022</a:t>
            </a:fld>
            <a:endParaRPr lang="en-PH"/>
          </a:p>
        </p:txBody>
      </p:sp>
      <p:sp>
        <p:nvSpPr>
          <p:cNvPr id="5" name="Footer Placeholder 4">
            <a:extLst>
              <a:ext uri="{FF2B5EF4-FFF2-40B4-BE49-F238E27FC236}">
                <a16:creationId xmlns:a16="http://schemas.microsoft.com/office/drawing/2014/main" id="{1E4D84EB-BFA9-1604-79B6-838B91F6A113}"/>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7A238CC1-193A-F12E-2A99-4F97CF18DADD}"/>
              </a:ext>
            </a:extLst>
          </p:cNvPr>
          <p:cNvSpPr>
            <a:spLocks noGrp="1"/>
          </p:cNvSpPr>
          <p:nvPr>
            <p:ph type="sldNum" sz="quarter" idx="12"/>
          </p:nvPr>
        </p:nvSpPr>
        <p:spPr/>
        <p:txBody>
          <a:bodyPr/>
          <a:lstStyle/>
          <a:p>
            <a:fld id="{050EB56B-1975-4602-9EC7-18E2D4435890}" type="slidenum">
              <a:rPr lang="en-PH" smtClean="0"/>
              <a:t>‹#›</a:t>
            </a:fld>
            <a:endParaRPr lang="en-PH"/>
          </a:p>
        </p:txBody>
      </p:sp>
    </p:spTree>
    <p:extLst>
      <p:ext uri="{BB962C8B-B14F-4D97-AF65-F5344CB8AC3E}">
        <p14:creationId xmlns:p14="http://schemas.microsoft.com/office/powerpoint/2010/main" val="408720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40895-B827-4CEF-A61B-295611C9C7F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97A2E3A-51BC-4995-BB9E-7BC32A5564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433B598-F197-478B-8E00-80A4B7FF4E86}"/>
              </a:ext>
            </a:extLst>
          </p:cNvPr>
          <p:cNvSpPr>
            <a:spLocks noGrp="1"/>
          </p:cNvSpPr>
          <p:nvPr>
            <p:ph type="dt" sz="half" idx="10"/>
          </p:nvPr>
        </p:nvSpPr>
        <p:spPr/>
        <p:txBody>
          <a:bodyPr/>
          <a:lstStyle/>
          <a:p>
            <a:fld id="{361490F7-6778-475E-BEA5-CF25FF12A0B9}" type="datetimeFigureOut">
              <a:rPr lang="en-US" smtClean="0"/>
              <a:t>9/9/2022</a:t>
            </a:fld>
            <a:endParaRPr lang="en-US"/>
          </a:p>
        </p:txBody>
      </p:sp>
      <p:sp>
        <p:nvSpPr>
          <p:cNvPr id="5" name="Footer Placeholder 4">
            <a:extLst>
              <a:ext uri="{FF2B5EF4-FFF2-40B4-BE49-F238E27FC236}">
                <a16:creationId xmlns:a16="http://schemas.microsoft.com/office/drawing/2014/main" id="{F8F8DAE1-12D4-4A55-93B7-DDBBE0EC9A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1E5F08-F51F-4D9C-B2AF-0554DEA750B5}"/>
              </a:ext>
            </a:extLst>
          </p:cNvPr>
          <p:cNvSpPr>
            <a:spLocks noGrp="1"/>
          </p:cNvSpPr>
          <p:nvPr>
            <p:ph type="sldNum" sz="quarter" idx="12"/>
          </p:nvPr>
        </p:nvSpPr>
        <p:spPr/>
        <p:txBody>
          <a:bodyPr/>
          <a:lstStyle/>
          <a:p>
            <a:fld id="{857655E9-0CD2-44BA-9EF2-366C965173B9}" type="slidenum">
              <a:rPr lang="en-US" smtClean="0"/>
              <a:t>‹#›</a:t>
            </a:fld>
            <a:endParaRPr lang="en-US"/>
          </a:p>
        </p:txBody>
      </p:sp>
    </p:spTree>
    <p:extLst>
      <p:ext uri="{BB962C8B-B14F-4D97-AF65-F5344CB8AC3E}">
        <p14:creationId xmlns:p14="http://schemas.microsoft.com/office/powerpoint/2010/main" val="5976318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6A988-0996-4A51-9A15-24E335F64C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6449BF4-DB55-4F2B-8403-5ED9A898684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7DF7AD-4F08-435B-91DB-FDF5E9461C25}"/>
              </a:ext>
            </a:extLst>
          </p:cNvPr>
          <p:cNvSpPr>
            <a:spLocks noGrp="1"/>
          </p:cNvSpPr>
          <p:nvPr>
            <p:ph type="dt" sz="half" idx="10"/>
          </p:nvPr>
        </p:nvSpPr>
        <p:spPr/>
        <p:txBody>
          <a:bodyPr/>
          <a:lstStyle/>
          <a:p>
            <a:fld id="{361490F7-6778-475E-BEA5-CF25FF12A0B9}" type="datetimeFigureOut">
              <a:rPr lang="en-US" smtClean="0"/>
              <a:t>9/9/2022</a:t>
            </a:fld>
            <a:endParaRPr lang="en-US"/>
          </a:p>
        </p:txBody>
      </p:sp>
      <p:sp>
        <p:nvSpPr>
          <p:cNvPr id="5" name="Footer Placeholder 4">
            <a:extLst>
              <a:ext uri="{FF2B5EF4-FFF2-40B4-BE49-F238E27FC236}">
                <a16:creationId xmlns:a16="http://schemas.microsoft.com/office/drawing/2014/main" id="{33847F3A-D7A2-4091-AEF5-5A8C437DD7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5EE669-4A41-42F2-A9BC-6133B080A5DA}"/>
              </a:ext>
            </a:extLst>
          </p:cNvPr>
          <p:cNvSpPr>
            <a:spLocks noGrp="1"/>
          </p:cNvSpPr>
          <p:nvPr>
            <p:ph type="sldNum" sz="quarter" idx="12"/>
          </p:nvPr>
        </p:nvSpPr>
        <p:spPr/>
        <p:txBody>
          <a:bodyPr/>
          <a:lstStyle/>
          <a:p>
            <a:fld id="{857655E9-0CD2-44BA-9EF2-366C965173B9}" type="slidenum">
              <a:rPr lang="en-US" smtClean="0"/>
              <a:t>‹#›</a:t>
            </a:fld>
            <a:endParaRPr lang="en-US"/>
          </a:p>
        </p:txBody>
      </p:sp>
    </p:spTree>
    <p:extLst>
      <p:ext uri="{BB962C8B-B14F-4D97-AF65-F5344CB8AC3E}">
        <p14:creationId xmlns:p14="http://schemas.microsoft.com/office/powerpoint/2010/main" val="28943146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91D34-A592-49CE-961D-DEEBE2EBF99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C378303-B654-452B-966F-F5E9BF7BCB6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9CF4D73-8A80-4D17-BB50-F08D03B3DC1E}"/>
              </a:ext>
            </a:extLst>
          </p:cNvPr>
          <p:cNvSpPr>
            <a:spLocks noGrp="1"/>
          </p:cNvSpPr>
          <p:nvPr>
            <p:ph type="dt" sz="half" idx="10"/>
          </p:nvPr>
        </p:nvSpPr>
        <p:spPr/>
        <p:txBody>
          <a:bodyPr/>
          <a:lstStyle/>
          <a:p>
            <a:fld id="{361490F7-6778-475E-BEA5-CF25FF12A0B9}" type="datetimeFigureOut">
              <a:rPr lang="en-US" smtClean="0"/>
              <a:t>9/9/2022</a:t>
            </a:fld>
            <a:endParaRPr lang="en-US"/>
          </a:p>
        </p:txBody>
      </p:sp>
      <p:sp>
        <p:nvSpPr>
          <p:cNvPr id="5" name="Footer Placeholder 4">
            <a:extLst>
              <a:ext uri="{FF2B5EF4-FFF2-40B4-BE49-F238E27FC236}">
                <a16:creationId xmlns:a16="http://schemas.microsoft.com/office/drawing/2014/main" id="{D28FDC5B-D548-4F96-B080-B091B31298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55986D-4137-4BE8-8DDA-1BECDCEA9738}"/>
              </a:ext>
            </a:extLst>
          </p:cNvPr>
          <p:cNvSpPr>
            <a:spLocks noGrp="1"/>
          </p:cNvSpPr>
          <p:nvPr>
            <p:ph type="sldNum" sz="quarter" idx="12"/>
          </p:nvPr>
        </p:nvSpPr>
        <p:spPr/>
        <p:txBody>
          <a:bodyPr/>
          <a:lstStyle/>
          <a:p>
            <a:fld id="{857655E9-0CD2-44BA-9EF2-366C965173B9}" type="slidenum">
              <a:rPr lang="en-US" smtClean="0"/>
              <a:t>‹#›</a:t>
            </a:fld>
            <a:endParaRPr lang="en-US"/>
          </a:p>
        </p:txBody>
      </p:sp>
    </p:spTree>
    <p:extLst>
      <p:ext uri="{BB962C8B-B14F-4D97-AF65-F5344CB8AC3E}">
        <p14:creationId xmlns:p14="http://schemas.microsoft.com/office/powerpoint/2010/main" val="32896354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A2FA9-C66A-48BF-8A0E-447A9C6EDD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252B04B-C5EF-4BD4-8EB2-D61EADD812D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8C97677-644B-481D-8E14-CFFDFB565D9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5740D35-C787-4883-86F7-ACFDA0C4F053}"/>
              </a:ext>
            </a:extLst>
          </p:cNvPr>
          <p:cNvSpPr>
            <a:spLocks noGrp="1"/>
          </p:cNvSpPr>
          <p:nvPr>
            <p:ph type="dt" sz="half" idx="10"/>
          </p:nvPr>
        </p:nvSpPr>
        <p:spPr/>
        <p:txBody>
          <a:bodyPr/>
          <a:lstStyle/>
          <a:p>
            <a:fld id="{361490F7-6778-475E-BEA5-CF25FF12A0B9}" type="datetimeFigureOut">
              <a:rPr lang="en-US" smtClean="0"/>
              <a:t>9/9/2022</a:t>
            </a:fld>
            <a:endParaRPr lang="en-US"/>
          </a:p>
        </p:txBody>
      </p:sp>
      <p:sp>
        <p:nvSpPr>
          <p:cNvPr id="6" name="Footer Placeholder 5">
            <a:extLst>
              <a:ext uri="{FF2B5EF4-FFF2-40B4-BE49-F238E27FC236}">
                <a16:creationId xmlns:a16="http://schemas.microsoft.com/office/drawing/2014/main" id="{690722D5-8F5B-4281-86D2-EA0E3D5DE1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F5245A-DEDE-48B9-83D1-399493335D88}"/>
              </a:ext>
            </a:extLst>
          </p:cNvPr>
          <p:cNvSpPr>
            <a:spLocks noGrp="1"/>
          </p:cNvSpPr>
          <p:nvPr>
            <p:ph type="sldNum" sz="quarter" idx="12"/>
          </p:nvPr>
        </p:nvSpPr>
        <p:spPr/>
        <p:txBody>
          <a:bodyPr/>
          <a:lstStyle/>
          <a:p>
            <a:fld id="{857655E9-0CD2-44BA-9EF2-366C965173B9}" type="slidenum">
              <a:rPr lang="en-US" smtClean="0"/>
              <a:t>‹#›</a:t>
            </a:fld>
            <a:endParaRPr lang="en-US"/>
          </a:p>
        </p:txBody>
      </p:sp>
    </p:spTree>
    <p:extLst>
      <p:ext uri="{BB962C8B-B14F-4D97-AF65-F5344CB8AC3E}">
        <p14:creationId xmlns:p14="http://schemas.microsoft.com/office/powerpoint/2010/main" val="8847309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25536-1828-4DB7-8FF6-8B26B9A9C80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AF3B501-331F-4DFD-8896-45B8666AD1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3FF0FF8-A8F3-4C86-8BDE-C0A0F378C17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1AFA5AA-81F6-4CE3-A590-F17E9393D7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A0F63B8-5D81-43D6-8B9B-B23CFE06154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856F053-5B01-4FFF-8A03-2FA096F0FFDB}"/>
              </a:ext>
            </a:extLst>
          </p:cNvPr>
          <p:cNvSpPr>
            <a:spLocks noGrp="1"/>
          </p:cNvSpPr>
          <p:nvPr>
            <p:ph type="dt" sz="half" idx="10"/>
          </p:nvPr>
        </p:nvSpPr>
        <p:spPr/>
        <p:txBody>
          <a:bodyPr/>
          <a:lstStyle/>
          <a:p>
            <a:fld id="{361490F7-6778-475E-BEA5-CF25FF12A0B9}" type="datetimeFigureOut">
              <a:rPr lang="en-US" smtClean="0"/>
              <a:t>9/9/2022</a:t>
            </a:fld>
            <a:endParaRPr lang="en-US"/>
          </a:p>
        </p:txBody>
      </p:sp>
      <p:sp>
        <p:nvSpPr>
          <p:cNvPr id="8" name="Footer Placeholder 7">
            <a:extLst>
              <a:ext uri="{FF2B5EF4-FFF2-40B4-BE49-F238E27FC236}">
                <a16:creationId xmlns:a16="http://schemas.microsoft.com/office/drawing/2014/main" id="{21169709-D8D1-44E5-B60B-7D05FD75563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D90E8F2-77A3-40ED-90F5-C43C7CA81C61}"/>
              </a:ext>
            </a:extLst>
          </p:cNvPr>
          <p:cNvSpPr>
            <a:spLocks noGrp="1"/>
          </p:cNvSpPr>
          <p:nvPr>
            <p:ph type="sldNum" sz="quarter" idx="12"/>
          </p:nvPr>
        </p:nvSpPr>
        <p:spPr/>
        <p:txBody>
          <a:bodyPr/>
          <a:lstStyle/>
          <a:p>
            <a:fld id="{857655E9-0CD2-44BA-9EF2-366C965173B9}" type="slidenum">
              <a:rPr lang="en-US" smtClean="0"/>
              <a:t>‹#›</a:t>
            </a:fld>
            <a:endParaRPr lang="en-US"/>
          </a:p>
        </p:txBody>
      </p:sp>
    </p:spTree>
    <p:extLst>
      <p:ext uri="{BB962C8B-B14F-4D97-AF65-F5344CB8AC3E}">
        <p14:creationId xmlns:p14="http://schemas.microsoft.com/office/powerpoint/2010/main" val="29556390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46812-11B1-4B51-AC5D-83C8911D33F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14B1B4D-ED08-443D-8FBB-95B1EAEA2E90}"/>
              </a:ext>
            </a:extLst>
          </p:cNvPr>
          <p:cNvSpPr>
            <a:spLocks noGrp="1"/>
          </p:cNvSpPr>
          <p:nvPr>
            <p:ph type="dt" sz="half" idx="10"/>
          </p:nvPr>
        </p:nvSpPr>
        <p:spPr/>
        <p:txBody>
          <a:bodyPr/>
          <a:lstStyle/>
          <a:p>
            <a:fld id="{361490F7-6778-475E-BEA5-CF25FF12A0B9}" type="datetimeFigureOut">
              <a:rPr lang="en-US" smtClean="0"/>
              <a:t>9/9/2022</a:t>
            </a:fld>
            <a:endParaRPr lang="en-US"/>
          </a:p>
        </p:txBody>
      </p:sp>
      <p:sp>
        <p:nvSpPr>
          <p:cNvPr id="4" name="Footer Placeholder 3">
            <a:extLst>
              <a:ext uri="{FF2B5EF4-FFF2-40B4-BE49-F238E27FC236}">
                <a16:creationId xmlns:a16="http://schemas.microsoft.com/office/drawing/2014/main" id="{63C66114-1CD6-4446-9B1D-C53E525D6E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2C07685-0A09-4F52-82FE-AC2E5517B2B9}"/>
              </a:ext>
            </a:extLst>
          </p:cNvPr>
          <p:cNvSpPr>
            <a:spLocks noGrp="1"/>
          </p:cNvSpPr>
          <p:nvPr>
            <p:ph type="sldNum" sz="quarter" idx="12"/>
          </p:nvPr>
        </p:nvSpPr>
        <p:spPr/>
        <p:txBody>
          <a:bodyPr/>
          <a:lstStyle/>
          <a:p>
            <a:fld id="{857655E9-0CD2-44BA-9EF2-366C965173B9}" type="slidenum">
              <a:rPr lang="en-US" smtClean="0"/>
              <a:t>‹#›</a:t>
            </a:fld>
            <a:endParaRPr lang="en-US"/>
          </a:p>
        </p:txBody>
      </p:sp>
    </p:spTree>
    <p:extLst>
      <p:ext uri="{BB962C8B-B14F-4D97-AF65-F5344CB8AC3E}">
        <p14:creationId xmlns:p14="http://schemas.microsoft.com/office/powerpoint/2010/main" val="31245511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CF5B85-EF8F-4902-B691-D156B286F40D}"/>
              </a:ext>
            </a:extLst>
          </p:cNvPr>
          <p:cNvSpPr>
            <a:spLocks noGrp="1"/>
          </p:cNvSpPr>
          <p:nvPr>
            <p:ph type="dt" sz="half" idx="10"/>
          </p:nvPr>
        </p:nvSpPr>
        <p:spPr/>
        <p:txBody>
          <a:bodyPr/>
          <a:lstStyle/>
          <a:p>
            <a:fld id="{361490F7-6778-475E-BEA5-CF25FF12A0B9}" type="datetimeFigureOut">
              <a:rPr lang="en-US" smtClean="0"/>
              <a:t>9/9/2022</a:t>
            </a:fld>
            <a:endParaRPr lang="en-US"/>
          </a:p>
        </p:txBody>
      </p:sp>
      <p:sp>
        <p:nvSpPr>
          <p:cNvPr id="3" name="Footer Placeholder 2">
            <a:extLst>
              <a:ext uri="{FF2B5EF4-FFF2-40B4-BE49-F238E27FC236}">
                <a16:creationId xmlns:a16="http://schemas.microsoft.com/office/drawing/2014/main" id="{E2FF686D-A224-4D34-9959-F1F3B4CCC9F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C801BBD-55F9-43CC-8C1F-1090F4A49E2B}"/>
              </a:ext>
            </a:extLst>
          </p:cNvPr>
          <p:cNvSpPr>
            <a:spLocks noGrp="1"/>
          </p:cNvSpPr>
          <p:nvPr>
            <p:ph type="sldNum" sz="quarter" idx="12"/>
          </p:nvPr>
        </p:nvSpPr>
        <p:spPr/>
        <p:txBody>
          <a:bodyPr/>
          <a:lstStyle/>
          <a:p>
            <a:fld id="{857655E9-0CD2-44BA-9EF2-366C965173B9}" type="slidenum">
              <a:rPr lang="en-US" smtClean="0"/>
              <a:t>‹#›</a:t>
            </a:fld>
            <a:endParaRPr lang="en-US"/>
          </a:p>
        </p:txBody>
      </p:sp>
    </p:spTree>
    <p:extLst>
      <p:ext uri="{BB962C8B-B14F-4D97-AF65-F5344CB8AC3E}">
        <p14:creationId xmlns:p14="http://schemas.microsoft.com/office/powerpoint/2010/main" val="36148365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ADC69-C6F8-4838-8A11-CD0CD0A0E2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A070FCF-7D08-4D8A-8FEB-497BB87AFC9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A3F9197-E4B5-44AB-970C-A4BB3CB100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0ACC426-DCC2-4201-9BE9-3AF0E1BD7CF0}"/>
              </a:ext>
            </a:extLst>
          </p:cNvPr>
          <p:cNvSpPr>
            <a:spLocks noGrp="1"/>
          </p:cNvSpPr>
          <p:nvPr>
            <p:ph type="dt" sz="half" idx="10"/>
          </p:nvPr>
        </p:nvSpPr>
        <p:spPr/>
        <p:txBody>
          <a:bodyPr/>
          <a:lstStyle/>
          <a:p>
            <a:fld id="{361490F7-6778-475E-BEA5-CF25FF12A0B9}" type="datetimeFigureOut">
              <a:rPr lang="en-US" smtClean="0"/>
              <a:t>9/9/2022</a:t>
            </a:fld>
            <a:endParaRPr lang="en-US"/>
          </a:p>
        </p:txBody>
      </p:sp>
      <p:sp>
        <p:nvSpPr>
          <p:cNvPr id="6" name="Footer Placeholder 5">
            <a:extLst>
              <a:ext uri="{FF2B5EF4-FFF2-40B4-BE49-F238E27FC236}">
                <a16:creationId xmlns:a16="http://schemas.microsoft.com/office/drawing/2014/main" id="{8C3BA72A-57EA-4F48-BC20-704F487350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6A33CC-5FEC-498B-B958-04B3EC869E00}"/>
              </a:ext>
            </a:extLst>
          </p:cNvPr>
          <p:cNvSpPr>
            <a:spLocks noGrp="1"/>
          </p:cNvSpPr>
          <p:nvPr>
            <p:ph type="sldNum" sz="quarter" idx="12"/>
          </p:nvPr>
        </p:nvSpPr>
        <p:spPr/>
        <p:txBody>
          <a:bodyPr/>
          <a:lstStyle/>
          <a:p>
            <a:fld id="{857655E9-0CD2-44BA-9EF2-366C965173B9}" type="slidenum">
              <a:rPr lang="en-US" smtClean="0"/>
              <a:t>‹#›</a:t>
            </a:fld>
            <a:endParaRPr lang="en-US"/>
          </a:p>
        </p:txBody>
      </p:sp>
    </p:spTree>
    <p:extLst>
      <p:ext uri="{BB962C8B-B14F-4D97-AF65-F5344CB8AC3E}">
        <p14:creationId xmlns:p14="http://schemas.microsoft.com/office/powerpoint/2010/main" val="11400052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7815E-C85B-40CF-A5B8-F23FFEA5E4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A5C97BE-AF18-4972-87A7-946199CF427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84FCE23-6A72-46CB-B0E7-B4DAB0E5B6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9EDDC41-9F0C-4965-8280-62E974D60288}"/>
              </a:ext>
            </a:extLst>
          </p:cNvPr>
          <p:cNvSpPr>
            <a:spLocks noGrp="1"/>
          </p:cNvSpPr>
          <p:nvPr>
            <p:ph type="dt" sz="half" idx="10"/>
          </p:nvPr>
        </p:nvSpPr>
        <p:spPr/>
        <p:txBody>
          <a:bodyPr/>
          <a:lstStyle/>
          <a:p>
            <a:fld id="{361490F7-6778-475E-BEA5-CF25FF12A0B9}" type="datetimeFigureOut">
              <a:rPr lang="en-US" smtClean="0"/>
              <a:t>9/9/2022</a:t>
            </a:fld>
            <a:endParaRPr lang="en-US"/>
          </a:p>
        </p:txBody>
      </p:sp>
      <p:sp>
        <p:nvSpPr>
          <p:cNvPr id="6" name="Footer Placeholder 5">
            <a:extLst>
              <a:ext uri="{FF2B5EF4-FFF2-40B4-BE49-F238E27FC236}">
                <a16:creationId xmlns:a16="http://schemas.microsoft.com/office/drawing/2014/main" id="{1C4F2BBC-8ABE-423C-8C23-78604CA914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117277-BE92-4078-A1BD-0507DFBD3BE9}"/>
              </a:ext>
            </a:extLst>
          </p:cNvPr>
          <p:cNvSpPr>
            <a:spLocks noGrp="1"/>
          </p:cNvSpPr>
          <p:nvPr>
            <p:ph type="sldNum" sz="quarter" idx="12"/>
          </p:nvPr>
        </p:nvSpPr>
        <p:spPr/>
        <p:txBody>
          <a:bodyPr/>
          <a:lstStyle/>
          <a:p>
            <a:fld id="{857655E9-0CD2-44BA-9EF2-366C965173B9}" type="slidenum">
              <a:rPr lang="en-US" smtClean="0"/>
              <a:t>‹#›</a:t>
            </a:fld>
            <a:endParaRPr lang="en-US"/>
          </a:p>
        </p:txBody>
      </p:sp>
    </p:spTree>
    <p:extLst>
      <p:ext uri="{BB962C8B-B14F-4D97-AF65-F5344CB8AC3E}">
        <p14:creationId xmlns:p14="http://schemas.microsoft.com/office/powerpoint/2010/main" val="10103063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D6D59-3F01-4306-96BE-220FA749456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8F3574E-028C-4C07-B80E-F93831BD2D8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629148-5F89-42E1-B1D8-E32D98437DDA}"/>
              </a:ext>
            </a:extLst>
          </p:cNvPr>
          <p:cNvSpPr>
            <a:spLocks noGrp="1"/>
          </p:cNvSpPr>
          <p:nvPr>
            <p:ph type="dt" sz="half" idx="10"/>
          </p:nvPr>
        </p:nvSpPr>
        <p:spPr/>
        <p:txBody>
          <a:bodyPr/>
          <a:lstStyle/>
          <a:p>
            <a:fld id="{361490F7-6778-475E-BEA5-CF25FF12A0B9}" type="datetimeFigureOut">
              <a:rPr lang="en-US" smtClean="0"/>
              <a:t>9/9/2022</a:t>
            </a:fld>
            <a:endParaRPr lang="en-US"/>
          </a:p>
        </p:txBody>
      </p:sp>
      <p:sp>
        <p:nvSpPr>
          <p:cNvPr id="5" name="Footer Placeholder 4">
            <a:extLst>
              <a:ext uri="{FF2B5EF4-FFF2-40B4-BE49-F238E27FC236}">
                <a16:creationId xmlns:a16="http://schemas.microsoft.com/office/drawing/2014/main" id="{04C4CE32-6675-43C0-934C-AC5164263A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D0C076-25FA-43AB-B237-F8E1E10C97ED}"/>
              </a:ext>
            </a:extLst>
          </p:cNvPr>
          <p:cNvSpPr>
            <a:spLocks noGrp="1"/>
          </p:cNvSpPr>
          <p:nvPr>
            <p:ph type="sldNum" sz="quarter" idx="12"/>
          </p:nvPr>
        </p:nvSpPr>
        <p:spPr/>
        <p:txBody>
          <a:bodyPr/>
          <a:lstStyle/>
          <a:p>
            <a:fld id="{857655E9-0CD2-44BA-9EF2-366C965173B9}" type="slidenum">
              <a:rPr lang="en-US" smtClean="0"/>
              <a:t>‹#›</a:t>
            </a:fld>
            <a:endParaRPr lang="en-US"/>
          </a:p>
        </p:txBody>
      </p:sp>
    </p:spTree>
    <p:extLst>
      <p:ext uri="{BB962C8B-B14F-4D97-AF65-F5344CB8AC3E}">
        <p14:creationId xmlns:p14="http://schemas.microsoft.com/office/powerpoint/2010/main" val="34661149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91DB82-898A-4D96-9DB6-24266392459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2AF8C22-6D74-4BB8-95C1-0C320A906C7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28DF62-0E49-4938-AEF6-6EF0571108D9}"/>
              </a:ext>
            </a:extLst>
          </p:cNvPr>
          <p:cNvSpPr>
            <a:spLocks noGrp="1"/>
          </p:cNvSpPr>
          <p:nvPr>
            <p:ph type="dt" sz="half" idx="10"/>
          </p:nvPr>
        </p:nvSpPr>
        <p:spPr/>
        <p:txBody>
          <a:bodyPr/>
          <a:lstStyle/>
          <a:p>
            <a:fld id="{361490F7-6778-475E-BEA5-CF25FF12A0B9}" type="datetimeFigureOut">
              <a:rPr lang="en-US" smtClean="0"/>
              <a:t>9/9/2022</a:t>
            </a:fld>
            <a:endParaRPr lang="en-US"/>
          </a:p>
        </p:txBody>
      </p:sp>
      <p:sp>
        <p:nvSpPr>
          <p:cNvPr id="5" name="Footer Placeholder 4">
            <a:extLst>
              <a:ext uri="{FF2B5EF4-FFF2-40B4-BE49-F238E27FC236}">
                <a16:creationId xmlns:a16="http://schemas.microsoft.com/office/drawing/2014/main" id="{564967BE-2B9B-4BBC-BC81-4B37A1B502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FE5516-F798-41F9-B1AF-45811E4FE674}"/>
              </a:ext>
            </a:extLst>
          </p:cNvPr>
          <p:cNvSpPr>
            <a:spLocks noGrp="1"/>
          </p:cNvSpPr>
          <p:nvPr>
            <p:ph type="sldNum" sz="quarter" idx="12"/>
          </p:nvPr>
        </p:nvSpPr>
        <p:spPr/>
        <p:txBody>
          <a:bodyPr/>
          <a:lstStyle/>
          <a:p>
            <a:fld id="{857655E9-0CD2-44BA-9EF2-366C965173B9}" type="slidenum">
              <a:rPr lang="en-US" smtClean="0"/>
              <a:t>‹#›</a:t>
            </a:fld>
            <a:endParaRPr lang="en-US"/>
          </a:p>
        </p:txBody>
      </p:sp>
    </p:spTree>
    <p:extLst>
      <p:ext uri="{BB962C8B-B14F-4D97-AF65-F5344CB8AC3E}">
        <p14:creationId xmlns:p14="http://schemas.microsoft.com/office/powerpoint/2010/main" val="37492144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61490F7-6778-475E-BEA5-CF25FF12A0B9}" type="datetimeFigureOut">
              <a:rPr lang="en-US" smtClean="0"/>
              <a:pPr/>
              <a:t>9/9/2022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7655E9-0CD2-44BA-9EF2-366C965173B9}" type="slidenum">
              <a:rPr lang="en-US" smtClean="0"/>
              <a:pPr/>
              <a:t>‹#›</a:t>
            </a:fld>
            <a:endParaRPr lang="en-US"/>
          </a:p>
        </p:txBody>
      </p:sp>
    </p:spTree>
    <p:extLst>
      <p:ext uri="{BB962C8B-B14F-4D97-AF65-F5344CB8AC3E}">
        <p14:creationId xmlns:p14="http://schemas.microsoft.com/office/powerpoint/2010/main" val="4358649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61490F7-6778-475E-BEA5-CF25FF12A0B9}" type="datetimeFigureOut">
              <a:rPr lang="en-US" smtClean="0"/>
              <a:pPr/>
              <a:t>9/9/2022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7655E9-0CD2-44BA-9EF2-366C965173B9}" type="slidenum">
              <a:rPr lang="en-US" smtClean="0"/>
              <a:pPr/>
              <a:t>‹#›</a:t>
            </a:fld>
            <a:endParaRPr lang="en-US"/>
          </a:p>
        </p:txBody>
      </p:sp>
    </p:spTree>
    <p:extLst>
      <p:ext uri="{BB962C8B-B14F-4D97-AF65-F5344CB8AC3E}">
        <p14:creationId xmlns:p14="http://schemas.microsoft.com/office/powerpoint/2010/main" val="29154939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61490F7-6778-475E-BEA5-CF25FF12A0B9}" type="datetimeFigureOut">
              <a:rPr lang="en-US" smtClean="0"/>
              <a:pPr/>
              <a:t>9/9/2022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7655E9-0CD2-44BA-9EF2-366C965173B9}" type="slidenum">
              <a:rPr lang="en-US" smtClean="0"/>
              <a:pPr/>
              <a:t>‹#›</a:t>
            </a:fld>
            <a:endParaRPr lang="en-US"/>
          </a:p>
        </p:txBody>
      </p:sp>
    </p:spTree>
    <p:extLst>
      <p:ext uri="{BB962C8B-B14F-4D97-AF65-F5344CB8AC3E}">
        <p14:creationId xmlns:p14="http://schemas.microsoft.com/office/powerpoint/2010/main" val="5658423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61490F7-6778-475E-BEA5-CF25FF12A0B9}" type="datetimeFigureOut">
              <a:rPr lang="en-US" smtClean="0"/>
              <a:pPr/>
              <a:t>9/9/2022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7655E9-0CD2-44BA-9EF2-366C965173B9}" type="slidenum">
              <a:rPr lang="en-US" smtClean="0"/>
              <a:pPr/>
              <a:t>‹#›</a:t>
            </a:fld>
            <a:endParaRPr lang="en-US"/>
          </a:p>
        </p:txBody>
      </p:sp>
    </p:spTree>
    <p:extLst>
      <p:ext uri="{BB962C8B-B14F-4D97-AF65-F5344CB8AC3E}">
        <p14:creationId xmlns:p14="http://schemas.microsoft.com/office/powerpoint/2010/main" val="1905963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61490F7-6778-475E-BEA5-CF25FF12A0B9}" type="datetimeFigureOut">
              <a:rPr lang="en-US" smtClean="0"/>
              <a:pPr/>
              <a:t>9/9/2022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7655E9-0CD2-44BA-9EF2-366C965173B9}" type="slidenum">
              <a:rPr lang="en-US" smtClean="0"/>
              <a:pPr/>
              <a:t>‹#›</a:t>
            </a:fld>
            <a:endParaRPr lang="en-US"/>
          </a:p>
        </p:txBody>
      </p:sp>
    </p:spTree>
    <p:extLst>
      <p:ext uri="{BB962C8B-B14F-4D97-AF65-F5344CB8AC3E}">
        <p14:creationId xmlns:p14="http://schemas.microsoft.com/office/powerpoint/2010/main" val="29181173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61490F7-6778-475E-BEA5-CF25FF12A0B9}" type="datetimeFigureOut">
              <a:rPr lang="en-US" smtClean="0"/>
              <a:pPr/>
              <a:t>9/9/2022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57655E9-0CD2-44BA-9EF2-366C965173B9}" type="slidenum">
              <a:rPr lang="en-US" smtClean="0"/>
              <a:pPr/>
              <a:t>‹#›</a:t>
            </a:fld>
            <a:endParaRPr lang="en-US"/>
          </a:p>
        </p:txBody>
      </p:sp>
    </p:spTree>
    <p:extLst>
      <p:ext uri="{BB962C8B-B14F-4D97-AF65-F5344CB8AC3E}">
        <p14:creationId xmlns:p14="http://schemas.microsoft.com/office/powerpoint/2010/main" val="20627130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1490F7-6778-475E-BEA5-CF25FF12A0B9}" type="datetimeFigureOut">
              <a:rPr lang="en-US" smtClean="0"/>
              <a:pPr/>
              <a:t>9/9/2022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7655E9-0CD2-44BA-9EF2-366C965173B9}" type="slidenum">
              <a:rPr lang="en-US" smtClean="0"/>
              <a:pPr/>
              <a:t>‹#›</a:t>
            </a:fld>
            <a:endParaRPr lang="en-US"/>
          </a:p>
        </p:txBody>
      </p:sp>
    </p:spTree>
    <p:extLst>
      <p:ext uri="{BB962C8B-B14F-4D97-AF65-F5344CB8AC3E}">
        <p14:creationId xmlns:p14="http://schemas.microsoft.com/office/powerpoint/2010/main" val="32162626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61490F7-6778-475E-BEA5-CF25FF12A0B9}" type="datetimeFigureOut">
              <a:rPr lang="en-US" smtClean="0"/>
              <a:pPr/>
              <a:t>9/9/2022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7655E9-0CD2-44BA-9EF2-366C965173B9}" type="slidenum">
              <a:rPr lang="en-US" smtClean="0"/>
              <a:pPr/>
              <a:t>‹#›</a:t>
            </a:fld>
            <a:endParaRPr lang="en-US"/>
          </a:p>
        </p:txBody>
      </p:sp>
    </p:spTree>
    <p:extLst>
      <p:ext uri="{BB962C8B-B14F-4D97-AF65-F5344CB8AC3E}">
        <p14:creationId xmlns:p14="http://schemas.microsoft.com/office/powerpoint/2010/main" val="30351469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61490F7-6778-475E-BEA5-CF25FF12A0B9}" type="datetimeFigureOut">
              <a:rPr lang="en-US" smtClean="0"/>
              <a:pPr/>
              <a:t>9/9/2022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7655E9-0CD2-44BA-9EF2-366C965173B9}" type="slidenum">
              <a:rPr lang="en-US" smtClean="0"/>
              <a:pPr/>
              <a:t>‹#›</a:t>
            </a:fld>
            <a:endParaRPr lang="en-US"/>
          </a:p>
        </p:txBody>
      </p:sp>
    </p:spTree>
    <p:extLst>
      <p:ext uri="{BB962C8B-B14F-4D97-AF65-F5344CB8AC3E}">
        <p14:creationId xmlns:p14="http://schemas.microsoft.com/office/powerpoint/2010/main" val="42576681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61490F7-6778-475E-BEA5-CF25FF12A0B9}" type="datetimeFigureOut">
              <a:rPr lang="en-US" smtClean="0"/>
              <a:pPr/>
              <a:t>9/9/2022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7655E9-0CD2-44BA-9EF2-366C965173B9}" type="slidenum">
              <a:rPr lang="en-US" smtClean="0"/>
              <a:pPr/>
              <a:t>‹#›</a:t>
            </a:fld>
            <a:endParaRPr lang="en-US"/>
          </a:p>
        </p:txBody>
      </p:sp>
    </p:spTree>
    <p:extLst>
      <p:ext uri="{BB962C8B-B14F-4D97-AF65-F5344CB8AC3E}">
        <p14:creationId xmlns:p14="http://schemas.microsoft.com/office/powerpoint/2010/main" val="393705851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61490F7-6778-475E-BEA5-CF25FF12A0B9}" type="datetimeFigureOut">
              <a:rPr lang="en-US" smtClean="0"/>
              <a:pPr/>
              <a:t>9/9/2022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7655E9-0CD2-44BA-9EF2-366C965173B9}" type="slidenum">
              <a:rPr lang="en-US" smtClean="0"/>
              <a:pPr/>
              <a:t>‹#›</a:t>
            </a:fld>
            <a:endParaRPr lang="en-US"/>
          </a:p>
        </p:txBody>
      </p:sp>
    </p:spTree>
    <p:extLst>
      <p:ext uri="{BB962C8B-B14F-4D97-AF65-F5344CB8AC3E}">
        <p14:creationId xmlns:p14="http://schemas.microsoft.com/office/powerpoint/2010/main" val="102941441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p:nvPr/>
        </p:nvSpPr>
        <p:spPr>
          <a:xfrm>
            <a:off x="5200400" y="0"/>
            <a:ext cx="6992000" cy="6858000"/>
          </a:xfrm>
          <a:prstGeom prst="rect">
            <a:avLst/>
          </a:prstGeom>
          <a:solidFill>
            <a:srgbClr val="A6BFA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F3F3F3"/>
              </a:solidFill>
            </a:endParaRPr>
          </a:p>
        </p:txBody>
      </p:sp>
      <p:sp>
        <p:nvSpPr>
          <p:cNvPr id="10" name="Google Shape;10;p2"/>
          <p:cNvSpPr txBox="1">
            <a:spLocks noGrp="1"/>
          </p:cNvSpPr>
          <p:nvPr>
            <p:ph type="ctrTitle"/>
          </p:nvPr>
        </p:nvSpPr>
        <p:spPr>
          <a:xfrm>
            <a:off x="6096000" y="1776200"/>
            <a:ext cx="5200800" cy="21092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5000"/>
              <a:buFont typeface="Playfair Display"/>
              <a:buNone/>
              <a:defRPr sz="6667">
                <a:solidFill>
                  <a:schemeClr val="lt1"/>
                </a:solidFill>
                <a:latin typeface="Playfair Display"/>
                <a:ea typeface="Playfair Display"/>
                <a:cs typeface="Playfair Display"/>
                <a:sym typeface="Playfair Display"/>
              </a:defRPr>
            </a:lvl1pPr>
            <a:lvl2pPr lvl="1" algn="ctr">
              <a:spcBef>
                <a:spcPts val="0"/>
              </a:spcBef>
              <a:spcAft>
                <a:spcPts val="0"/>
              </a:spcAft>
              <a:buClr>
                <a:schemeClr val="lt1"/>
              </a:buClr>
              <a:buSzPts val="5000"/>
              <a:buFont typeface="Playfair Display"/>
              <a:buNone/>
              <a:defRPr sz="6667">
                <a:solidFill>
                  <a:schemeClr val="lt1"/>
                </a:solidFill>
                <a:latin typeface="Playfair Display"/>
                <a:ea typeface="Playfair Display"/>
                <a:cs typeface="Playfair Display"/>
                <a:sym typeface="Playfair Display"/>
              </a:defRPr>
            </a:lvl2pPr>
            <a:lvl3pPr lvl="2" algn="ctr">
              <a:spcBef>
                <a:spcPts val="0"/>
              </a:spcBef>
              <a:spcAft>
                <a:spcPts val="0"/>
              </a:spcAft>
              <a:buClr>
                <a:schemeClr val="lt1"/>
              </a:buClr>
              <a:buSzPts val="5000"/>
              <a:buFont typeface="Playfair Display"/>
              <a:buNone/>
              <a:defRPr sz="6667">
                <a:solidFill>
                  <a:schemeClr val="lt1"/>
                </a:solidFill>
                <a:latin typeface="Playfair Display"/>
                <a:ea typeface="Playfair Display"/>
                <a:cs typeface="Playfair Display"/>
                <a:sym typeface="Playfair Display"/>
              </a:defRPr>
            </a:lvl3pPr>
            <a:lvl4pPr lvl="3" algn="ctr">
              <a:spcBef>
                <a:spcPts val="0"/>
              </a:spcBef>
              <a:spcAft>
                <a:spcPts val="0"/>
              </a:spcAft>
              <a:buClr>
                <a:schemeClr val="lt1"/>
              </a:buClr>
              <a:buSzPts val="5000"/>
              <a:buFont typeface="Playfair Display"/>
              <a:buNone/>
              <a:defRPr sz="6667">
                <a:solidFill>
                  <a:schemeClr val="lt1"/>
                </a:solidFill>
                <a:latin typeface="Playfair Display"/>
                <a:ea typeface="Playfair Display"/>
                <a:cs typeface="Playfair Display"/>
                <a:sym typeface="Playfair Display"/>
              </a:defRPr>
            </a:lvl4pPr>
            <a:lvl5pPr lvl="4" algn="ctr">
              <a:spcBef>
                <a:spcPts val="0"/>
              </a:spcBef>
              <a:spcAft>
                <a:spcPts val="0"/>
              </a:spcAft>
              <a:buClr>
                <a:schemeClr val="lt1"/>
              </a:buClr>
              <a:buSzPts val="5000"/>
              <a:buFont typeface="Playfair Display"/>
              <a:buNone/>
              <a:defRPr sz="6667">
                <a:solidFill>
                  <a:schemeClr val="lt1"/>
                </a:solidFill>
                <a:latin typeface="Playfair Display"/>
                <a:ea typeface="Playfair Display"/>
                <a:cs typeface="Playfair Display"/>
                <a:sym typeface="Playfair Display"/>
              </a:defRPr>
            </a:lvl5pPr>
            <a:lvl6pPr lvl="5" algn="ctr">
              <a:spcBef>
                <a:spcPts val="0"/>
              </a:spcBef>
              <a:spcAft>
                <a:spcPts val="0"/>
              </a:spcAft>
              <a:buClr>
                <a:schemeClr val="lt1"/>
              </a:buClr>
              <a:buSzPts val="5000"/>
              <a:buFont typeface="Playfair Display"/>
              <a:buNone/>
              <a:defRPr sz="6667">
                <a:solidFill>
                  <a:schemeClr val="lt1"/>
                </a:solidFill>
                <a:latin typeface="Playfair Display"/>
                <a:ea typeface="Playfair Display"/>
                <a:cs typeface="Playfair Display"/>
                <a:sym typeface="Playfair Display"/>
              </a:defRPr>
            </a:lvl6pPr>
            <a:lvl7pPr lvl="6" algn="ctr">
              <a:spcBef>
                <a:spcPts val="0"/>
              </a:spcBef>
              <a:spcAft>
                <a:spcPts val="0"/>
              </a:spcAft>
              <a:buClr>
                <a:schemeClr val="lt1"/>
              </a:buClr>
              <a:buSzPts val="5000"/>
              <a:buFont typeface="Playfair Display"/>
              <a:buNone/>
              <a:defRPr sz="6667">
                <a:solidFill>
                  <a:schemeClr val="lt1"/>
                </a:solidFill>
                <a:latin typeface="Playfair Display"/>
                <a:ea typeface="Playfair Display"/>
                <a:cs typeface="Playfair Display"/>
                <a:sym typeface="Playfair Display"/>
              </a:defRPr>
            </a:lvl7pPr>
            <a:lvl8pPr lvl="7" algn="ctr">
              <a:spcBef>
                <a:spcPts val="0"/>
              </a:spcBef>
              <a:spcAft>
                <a:spcPts val="0"/>
              </a:spcAft>
              <a:buClr>
                <a:schemeClr val="lt1"/>
              </a:buClr>
              <a:buSzPts val="5000"/>
              <a:buFont typeface="Playfair Display"/>
              <a:buNone/>
              <a:defRPr sz="6667">
                <a:solidFill>
                  <a:schemeClr val="lt1"/>
                </a:solidFill>
                <a:latin typeface="Playfair Display"/>
                <a:ea typeface="Playfair Display"/>
                <a:cs typeface="Playfair Display"/>
                <a:sym typeface="Playfair Display"/>
              </a:defRPr>
            </a:lvl8pPr>
            <a:lvl9pPr lvl="8" algn="ctr">
              <a:spcBef>
                <a:spcPts val="0"/>
              </a:spcBef>
              <a:spcAft>
                <a:spcPts val="0"/>
              </a:spcAft>
              <a:buClr>
                <a:schemeClr val="lt1"/>
              </a:buClr>
              <a:buSzPts val="5000"/>
              <a:buFont typeface="Playfair Display"/>
              <a:buNone/>
              <a:defRPr sz="6667">
                <a:solidFill>
                  <a:schemeClr val="lt1"/>
                </a:solidFill>
                <a:latin typeface="Playfair Display"/>
                <a:ea typeface="Playfair Display"/>
                <a:cs typeface="Playfair Display"/>
                <a:sym typeface="Playfair Display"/>
              </a:defRPr>
            </a:lvl9pPr>
          </a:lstStyle>
          <a:p>
            <a:endParaRPr/>
          </a:p>
        </p:txBody>
      </p:sp>
      <p:sp>
        <p:nvSpPr>
          <p:cNvPr id="11" name="Google Shape;11;p2"/>
          <p:cNvSpPr txBox="1">
            <a:spLocks noGrp="1"/>
          </p:cNvSpPr>
          <p:nvPr>
            <p:ph type="subTitle" idx="1"/>
          </p:nvPr>
        </p:nvSpPr>
        <p:spPr>
          <a:xfrm>
            <a:off x="6096000" y="3885400"/>
            <a:ext cx="5206000" cy="690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lt1"/>
              </a:buClr>
              <a:buSzPts val="1200"/>
              <a:buFont typeface="Montserrat"/>
              <a:buNone/>
              <a:defRPr sz="1867">
                <a:solidFill>
                  <a:schemeClr val="lt1"/>
                </a:solidFill>
                <a:latin typeface="Montserrat"/>
                <a:ea typeface="Montserrat"/>
                <a:cs typeface="Montserrat"/>
                <a:sym typeface="Montserrat"/>
              </a:defRPr>
            </a:lvl1pPr>
            <a:lvl2pPr lvl="1" algn="ctr">
              <a:lnSpc>
                <a:spcPct val="100000"/>
              </a:lnSpc>
              <a:spcBef>
                <a:spcPts val="0"/>
              </a:spcBef>
              <a:spcAft>
                <a:spcPts val="0"/>
              </a:spcAft>
              <a:buClr>
                <a:schemeClr val="lt1"/>
              </a:buClr>
              <a:buSzPts val="1200"/>
              <a:buFont typeface="Montserrat"/>
              <a:buNone/>
              <a:defRPr sz="1600">
                <a:solidFill>
                  <a:schemeClr val="lt1"/>
                </a:solidFill>
                <a:latin typeface="Montserrat"/>
                <a:ea typeface="Montserrat"/>
                <a:cs typeface="Montserrat"/>
                <a:sym typeface="Montserrat"/>
              </a:defRPr>
            </a:lvl2pPr>
            <a:lvl3pPr lvl="2" algn="ctr">
              <a:lnSpc>
                <a:spcPct val="100000"/>
              </a:lnSpc>
              <a:spcBef>
                <a:spcPts val="0"/>
              </a:spcBef>
              <a:spcAft>
                <a:spcPts val="0"/>
              </a:spcAft>
              <a:buClr>
                <a:schemeClr val="lt1"/>
              </a:buClr>
              <a:buSzPts val="1200"/>
              <a:buFont typeface="Montserrat"/>
              <a:buNone/>
              <a:defRPr sz="1600">
                <a:solidFill>
                  <a:schemeClr val="lt1"/>
                </a:solidFill>
                <a:latin typeface="Montserrat"/>
                <a:ea typeface="Montserrat"/>
                <a:cs typeface="Montserrat"/>
                <a:sym typeface="Montserrat"/>
              </a:defRPr>
            </a:lvl3pPr>
            <a:lvl4pPr lvl="3" algn="ctr">
              <a:lnSpc>
                <a:spcPct val="100000"/>
              </a:lnSpc>
              <a:spcBef>
                <a:spcPts val="0"/>
              </a:spcBef>
              <a:spcAft>
                <a:spcPts val="0"/>
              </a:spcAft>
              <a:buClr>
                <a:schemeClr val="lt1"/>
              </a:buClr>
              <a:buSzPts val="1200"/>
              <a:buFont typeface="Montserrat"/>
              <a:buNone/>
              <a:defRPr sz="1600">
                <a:solidFill>
                  <a:schemeClr val="lt1"/>
                </a:solidFill>
                <a:latin typeface="Montserrat"/>
                <a:ea typeface="Montserrat"/>
                <a:cs typeface="Montserrat"/>
                <a:sym typeface="Montserrat"/>
              </a:defRPr>
            </a:lvl4pPr>
            <a:lvl5pPr lvl="4" algn="ctr">
              <a:lnSpc>
                <a:spcPct val="100000"/>
              </a:lnSpc>
              <a:spcBef>
                <a:spcPts val="0"/>
              </a:spcBef>
              <a:spcAft>
                <a:spcPts val="0"/>
              </a:spcAft>
              <a:buClr>
                <a:schemeClr val="lt1"/>
              </a:buClr>
              <a:buSzPts val="1200"/>
              <a:buFont typeface="Montserrat"/>
              <a:buNone/>
              <a:defRPr sz="1600">
                <a:solidFill>
                  <a:schemeClr val="lt1"/>
                </a:solidFill>
                <a:latin typeface="Montserrat"/>
                <a:ea typeface="Montserrat"/>
                <a:cs typeface="Montserrat"/>
                <a:sym typeface="Montserrat"/>
              </a:defRPr>
            </a:lvl5pPr>
            <a:lvl6pPr lvl="5" algn="ctr">
              <a:lnSpc>
                <a:spcPct val="100000"/>
              </a:lnSpc>
              <a:spcBef>
                <a:spcPts val="0"/>
              </a:spcBef>
              <a:spcAft>
                <a:spcPts val="0"/>
              </a:spcAft>
              <a:buClr>
                <a:schemeClr val="lt1"/>
              </a:buClr>
              <a:buSzPts val="1200"/>
              <a:buFont typeface="Montserrat"/>
              <a:buNone/>
              <a:defRPr sz="1600">
                <a:solidFill>
                  <a:schemeClr val="lt1"/>
                </a:solidFill>
                <a:latin typeface="Montserrat"/>
                <a:ea typeface="Montserrat"/>
                <a:cs typeface="Montserrat"/>
                <a:sym typeface="Montserrat"/>
              </a:defRPr>
            </a:lvl6pPr>
            <a:lvl7pPr lvl="6" algn="ctr">
              <a:lnSpc>
                <a:spcPct val="100000"/>
              </a:lnSpc>
              <a:spcBef>
                <a:spcPts val="0"/>
              </a:spcBef>
              <a:spcAft>
                <a:spcPts val="0"/>
              </a:spcAft>
              <a:buClr>
                <a:schemeClr val="lt1"/>
              </a:buClr>
              <a:buSzPts val="1200"/>
              <a:buFont typeface="Montserrat"/>
              <a:buNone/>
              <a:defRPr sz="1600">
                <a:solidFill>
                  <a:schemeClr val="lt1"/>
                </a:solidFill>
                <a:latin typeface="Montserrat"/>
                <a:ea typeface="Montserrat"/>
                <a:cs typeface="Montserrat"/>
                <a:sym typeface="Montserrat"/>
              </a:defRPr>
            </a:lvl7pPr>
            <a:lvl8pPr lvl="7" algn="ctr">
              <a:lnSpc>
                <a:spcPct val="100000"/>
              </a:lnSpc>
              <a:spcBef>
                <a:spcPts val="0"/>
              </a:spcBef>
              <a:spcAft>
                <a:spcPts val="0"/>
              </a:spcAft>
              <a:buClr>
                <a:schemeClr val="lt1"/>
              </a:buClr>
              <a:buSzPts val="1200"/>
              <a:buFont typeface="Montserrat"/>
              <a:buNone/>
              <a:defRPr sz="1600">
                <a:solidFill>
                  <a:schemeClr val="lt1"/>
                </a:solidFill>
                <a:latin typeface="Montserrat"/>
                <a:ea typeface="Montserrat"/>
                <a:cs typeface="Montserrat"/>
                <a:sym typeface="Montserrat"/>
              </a:defRPr>
            </a:lvl8pPr>
            <a:lvl9pPr lvl="8" algn="ctr">
              <a:lnSpc>
                <a:spcPct val="100000"/>
              </a:lnSpc>
              <a:spcBef>
                <a:spcPts val="0"/>
              </a:spcBef>
              <a:spcAft>
                <a:spcPts val="0"/>
              </a:spcAft>
              <a:buClr>
                <a:schemeClr val="lt1"/>
              </a:buClr>
              <a:buSzPts val="1200"/>
              <a:buFont typeface="Montserrat"/>
              <a:buNone/>
              <a:defRPr sz="1600">
                <a:solidFill>
                  <a:schemeClr val="lt1"/>
                </a:solidFill>
                <a:latin typeface="Montserrat"/>
                <a:ea typeface="Montserrat"/>
                <a:cs typeface="Montserrat"/>
                <a:sym typeface="Montserrat"/>
              </a:defRPr>
            </a:lvl9pPr>
          </a:lstStyle>
          <a:p>
            <a:endParaRPr/>
          </a:p>
        </p:txBody>
      </p:sp>
    </p:spTree>
    <p:extLst>
      <p:ext uri="{BB962C8B-B14F-4D97-AF65-F5344CB8AC3E}">
        <p14:creationId xmlns:p14="http://schemas.microsoft.com/office/powerpoint/2010/main" val="28650708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2"/>
        <p:cNvGrpSpPr/>
        <p:nvPr/>
      </p:nvGrpSpPr>
      <p:grpSpPr>
        <a:xfrm>
          <a:off x="0" y="0"/>
          <a:ext cx="0" cy="0"/>
          <a:chOff x="0" y="0"/>
          <a:chExt cx="0" cy="0"/>
        </a:xfrm>
      </p:grpSpPr>
      <p:sp>
        <p:nvSpPr>
          <p:cNvPr id="13" name="Google Shape;13;p3"/>
          <p:cNvSpPr/>
          <p:nvPr/>
        </p:nvSpPr>
        <p:spPr>
          <a:xfrm>
            <a:off x="6093600" y="0"/>
            <a:ext cx="6098400" cy="6858000"/>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 name="Google Shape;14;p3"/>
          <p:cNvSpPr txBox="1">
            <a:spLocks noGrp="1"/>
          </p:cNvSpPr>
          <p:nvPr>
            <p:ph type="title"/>
          </p:nvPr>
        </p:nvSpPr>
        <p:spPr>
          <a:xfrm>
            <a:off x="6968800" y="3170561"/>
            <a:ext cx="4350000" cy="828800"/>
          </a:xfrm>
          <a:prstGeom prst="rect">
            <a:avLst/>
          </a:prstGeom>
        </p:spPr>
        <p:txBody>
          <a:bodyPr spcFirstLastPara="1" wrap="square" lIns="91425" tIns="91425" rIns="91425" bIns="91425" anchor="b" anchorCtr="0">
            <a:noAutofit/>
          </a:bodyPr>
          <a:lstStyle>
            <a:lvl1pPr lvl="0">
              <a:spcBef>
                <a:spcPts val="0"/>
              </a:spcBef>
              <a:spcAft>
                <a:spcPts val="0"/>
              </a:spcAft>
              <a:buClr>
                <a:srgbClr val="FFFFFF"/>
              </a:buClr>
              <a:buSzPts val="2500"/>
              <a:buFont typeface="Playfair Display"/>
              <a:buNone/>
              <a:defRPr sz="5333" b="1">
                <a:solidFill>
                  <a:srgbClr val="FFFFFF"/>
                </a:solidFill>
                <a:latin typeface="Playfair Display"/>
                <a:ea typeface="Playfair Display"/>
                <a:cs typeface="Playfair Display"/>
                <a:sym typeface="Playfair Display"/>
              </a:defRPr>
            </a:lvl1pPr>
            <a:lvl2pPr lvl="1">
              <a:spcBef>
                <a:spcPts val="0"/>
              </a:spcBef>
              <a:spcAft>
                <a:spcPts val="0"/>
              </a:spcAft>
              <a:buClr>
                <a:srgbClr val="FFFFFF"/>
              </a:buClr>
              <a:buSzPts val="2500"/>
              <a:buFont typeface="Playfair Display"/>
              <a:buNone/>
              <a:defRPr sz="3333" b="1">
                <a:solidFill>
                  <a:srgbClr val="FFFFFF"/>
                </a:solidFill>
                <a:latin typeface="Playfair Display"/>
                <a:ea typeface="Playfair Display"/>
                <a:cs typeface="Playfair Display"/>
                <a:sym typeface="Playfair Display"/>
              </a:defRPr>
            </a:lvl2pPr>
            <a:lvl3pPr lvl="2">
              <a:spcBef>
                <a:spcPts val="0"/>
              </a:spcBef>
              <a:spcAft>
                <a:spcPts val="0"/>
              </a:spcAft>
              <a:buClr>
                <a:srgbClr val="FFFFFF"/>
              </a:buClr>
              <a:buSzPts val="2500"/>
              <a:buFont typeface="Playfair Display"/>
              <a:buNone/>
              <a:defRPr sz="3333" b="1">
                <a:solidFill>
                  <a:srgbClr val="FFFFFF"/>
                </a:solidFill>
                <a:latin typeface="Playfair Display"/>
                <a:ea typeface="Playfair Display"/>
                <a:cs typeface="Playfair Display"/>
                <a:sym typeface="Playfair Display"/>
              </a:defRPr>
            </a:lvl3pPr>
            <a:lvl4pPr lvl="3">
              <a:spcBef>
                <a:spcPts val="0"/>
              </a:spcBef>
              <a:spcAft>
                <a:spcPts val="0"/>
              </a:spcAft>
              <a:buClr>
                <a:srgbClr val="FFFFFF"/>
              </a:buClr>
              <a:buSzPts val="2500"/>
              <a:buFont typeface="Playfair Display"/>
              <a:buNone/>
              <a:defRPr sz="3333" b="1">
                <a:solidFill>
                  <a:srgbClr val="FFFFFF"/>
                </a:solidFill>
                <a:latin typeface="Playfair Display"/>
                <a:ea typeface="Playfair Display"/>
                <a:cs typeface="Playfair Display"/>
                <a:sym typeface="Playfair Display"/>
              </a:defRPr>
            </a:lvl4pPr>
            <a:lvl5pPr lvl="4">
              <a:spcBef>
                <a:spcPts val="0"/>
              </a:spcBef>
              <a:spcAft>
                <a:spcPts val="0"/>
              </a:spcAft>
              <a:buClr>
                <a:srgbClr val="FFFFFF"/>
              </a:buClr>
              <a:buSzPts val="2500"/>
              <a:buFont typeface="Playfair Display"/>
              <a:buNone/>
              <a:defRPr sz="3333" b="1">
                <a:solidFill>
                  <a:srgbClr val="FFFFFF"/>
                </a:solidFill>
                <a:latin typeface="Playfair Display"/>
                <a:ea typeface="Playfair Display"/>
                <a:cs typeface="Playfair Display"/>
                <a:sym typeface="Playfair Display"/>
              </a:defRPr>
            </a:lvl5pPr>
            <a:lvl6pPr lvl="5">
              <a:spcBef>
                <a:spcPts val="0"/>
              </a:spcBef>
              <a:spcAft>
                <a:spcPts val="0"/>
              </a:spcAft>
              <a:buClr>
                <a:srgbClr val="FFFFFF"/>
              </a:buClr>
              <a:buSzPts val="2500"/>
              <a:buFont typeface="Playfair Display"/>
              <a:buNone/>
              <a:defRPr sz="3333" b="1">
                <a:solidFill>
                  <a:srgbClr val="FFFFFF"/>
                </a:solidFill>
                <a:latin typeface="Playfair Display"/>
                <a:ea typeface="Playfair Display"/>
                <a:cs typeface="Playfair Display"/>
                <a:sym typeface="Playfair Display"/>
              </a:defRPr>
            </a:lvl6pPr>
            <a:lvl7pPr lvl="6">
              <a:spcBef>
                <a:spcPts val="0"/>
              </a:spcBef>
              <a:spcAft>
                <a:spcPts val="0"/>
              </a:spcAft>
              <a:buClr>
                <a:srgbClr val="FFFFFF"/>
              </a:buClr>
              <a:buSzPts val="2500"/>
              <a:buFont typeface="Playfair Display"/>
              <a:buNone/>
              <a:defRPr sz="3333" b="1">
                <a:solidFill>
                  <a:srgbClr val="FFFFFF"/>
                </a:solidFill>
                <a:latin typeface="Playfair Display"/>
                <a:ea typeface="Playfair Display"/>
                <a:cs typeface="Playfair Display"/>
                <a:sym typeface="Playfair Display"/>
              </a:defRPr>
            </a:lvl7pPr>
            <a:lvl8pPr lvl="7">
              <a:spcBef>
                <a:spcPts val="0"/>
              </a:spcBef>
              <a:spcAft>
                <a:spcPts val="0"/>
              </a:spcAft>
              <a:buClr>
                <a:srgbClr val="FFFFFF"/>
              </a:buClr>
              <a:buSzPts val="2500"/>
              <a:buFont typeface="Playfair Display"/>
              <a:buNone/>
              <a:defRPr sz="3333" b="1">
                <a:solidFill>
                  <a:srgbClr val="FFFFFF"/>
                </a:solidFill>
                <a:latin typeface="Playfair Display"/>
                <a:ea typeface="Playfair Display"/>
                <a:cs typeface="Playfair Display"/>
                <a:sym typeface="Playfair Display"/>
              </a:defRPr>
            </a:lvl8pPr>
            <a:lvl9pPr lvl="8">
              <a:spcBef>
                <a:spcPts val="0"/>
              </a:spcBef>
              <a:spcAft>
                <a:spcPts val="0"/>
              </a:spcAft>
              <a:buClr>
                <a:srgbClr val="FFFFFF"/>
              </a:buClr>
              <a:buSzPts val="2500"/>
              <a:buFont typeface="Playfair Display"/>
              <a:buNone/>
              <a:defRPr sz="3333" b="1">
                <a:solidFill>
                  <a:srgbClr val="FFFFFF"/>
                </a:solidFill>
                <a:latin typeface="Playfair Display"/>
                <a:ea typeface="Playfair Display"/>
                <a:cs typeface="Playfair Display"/>
                <a:sym typeface="Playfair Display"/>
              </a:defRPr>
            </a:lvl9pPr>
          </a:lstStyle>
          <a:p>
            <a:endParaRPr/>
          </a:p>
        </p:txBody>
      </p:sp>
      <p:sp>
        <p:nvSpPr>
          <p:cNvPr id="15" name="Google Shape;15;p3"/>
          <p:cNvSpPr txBox="1">
            <a:spLocks noGrp="1"/>
          </p:cNvSpPr>
          <p:nvPr>
            <p:ph type="subTitle" idx="1"/>
          </p:nvPr>
        </p:nvSpPr>
        <p:spPr>
          <a:xfrm>
            <a:off x="6968800" y="3953551"/>
            <a:ext cx="4350000" cy="1133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FFFFFF"/>
              </a:buClr>
              <a:buSzPts val="1400"/>
              <a:buFont typeface="Montserrat"/>
              <a:buNone/>
              <a:defRPr sz="1867">
                <a:solidFill>
                  <a:srgbClr val="FFFFFF"/>
                </a:solidFill>
                <a:latin typeface="Montserrat"/>
                <a:ea typeface="Montserrat"/>
                <a:cs typeface="Montserrat"/>
                <a:sym typeface="Montserrat"/>
              </a:defRPr>
            </a:lvl1pPr>
            <a:lvl2pPr lvl="1" rtl="0">
              <a:spcBef>
                <a:spcPts val="2133"/>
              </a:spcBef>
              <a:spcAft>
                <a:spcPts val="0"/>
              </a:spcAft>
              <a:buClr>
                <a:srgbClr val="FFFFFF"/>
              </a:buClr>
              <a:buSzPts val="1400"/>
              <a:buFont typeface="Montserrat"/>
              <a:buNone/>
              <a:defRPr>
                <a:solidFill>
                  <a:srgbClr val="FFFFFF"/>
                </a:solidFill>
                <a:latin typeface="Montserrat"/>
                <a:ea typeface="Montserrat"/>
                <a:cs typeface="Montserrat"/>
                <a:sym typeface="Montserrat"/>
              </a:defRPr>
            </a:lvl2pPr>
            <a:lvl3pPr lvl="2" rtl="0">
              <a:spcBef>
                <a:spcPts val="2133"/>
              </a:spcBef>
              <a:spcAft>
                <a:spcPts val="0"/>
              </a:spcAft>
              <a:buClr>
                <a:srgbClr val="FFFFFF"/>
              </a:buClr>
              <a:buSzPts val="1400"/>
              <a:buFont typeface="Montserrat"/>
              <a:buNone/>
              <a:defRPr>
                <a:solidFill>
                  <a:srgbClr val="FFFFFF"/>
                </a:solidFill>
                <a:latin typeface="Montserrat"/>
                <a:ea typeface="Montserrat"/>
                <a:cs typeface="Montserrat"/>
                <a:sym typeface="Montserrat"/>
              </a:defRPr>
            </a:lvl3pPr>
            <a:lvl4pPr lvl="3" rtl="0">
              <a:spcBef>
                <a:spcPts val="2133"/>
              </a:spcBef>
              <a:spcAft>
                <a:spcPts val="0"/>
              </a:spcAft>
              <a:buClr>
                <a:srgbClr val="FFFFFF"/>
              </a:buClr>
              <a:buSzPts val="1400"/>
              <a:buFont typeface="Montserrat"/>
              <a:buNone/>
              <a:defRPr>
                <a:solidFill>
                  <a:srgbClr val="FFFFFF"/>
                </a:solidFill>
                <a:latin typeface="Montserrat"/>
                <a:ea typeface="Montserrat"/>
                <a:cs typeface="Montserrat"/>
                <a:sym typeface="Montserrat"/>
              </a:defRPr>
            </a:lvl4pPr>
            <a:lvl5pPr lvl="4" rtl="0">
              <a:spcBef>
                <a:spcPts val="2133"/>
              </a:spcBef>
              <a:spcAft>
                <a:spcPts val="0"/>
              </a:spcAft>
              <a:buClr>
                <a:srgbClr val="FFFFFF"/>
              </a:buClr>
              <a:buSzPts val="1400"/>
              <a:buFont typeface="Montserrat"/>
              <a:buNone/>
              <a:defRPr>
                <a:solidFill>
                  <a:srgbClr val="FFFFFF"/>
                </a:solidFill>
                <a:latin typeface="Montserrat"/>
                <a:ea typeface="Montserrat"/>
                <a:cs typeface="Montserrat"/>
                <a:sym typeface="Montserrat"/>
              </a:defRPr>
            </a:lvl5pPr>
            <a:lvl6pPr lvl="5" rtl="0">
              <a:spcBef>
                <a:spcPts val="2133"/>
              </a:spcBef>
              <a:spcAft>
                <a:spcPts val="0"/>
              </a:spcAft>
              <a:buClr>
                <a:srgbClr val="FFFFFF"/>
              </a:buClr>
              <a:buSzPts val="1400"/>
              <a:buFont typeface="Montserrat"/>
              <a:buNone/>
              <a:defRPr>
                <a:solidFill>
                  <a:srgbClr val="FFFFFF"/>
                </a:solidFill>
                <a:latin typeface="Montserrat"/>
                <a:ea typeface="Montserrat"/>
                <a:cs typeface="Montserrat"/>
                <a:sym typeface="Montserrat"/>
              </a:defRPr>
            </a:lvl6pPr>
            <a:lvl7pPr lvl="6" rtl="0">
              <a:spcBef>
                <a:spcPts val="2133"/>
              </a:spcBef>
              <a:spcAft>
                <a:spcPts val="0"/>
              </a:spcAft>
              <a:buClr>
                <a:srgbClr val="FFFFFF"/>
              </a:buClr>
              <a:buSzPts val="1400"/>
              <a:buFont typeface="Montserrat"/>
              <a:buNone/>
              <a:defRPr>
                <a:solidFill>
                  <a:srgbClr val="FFFFFF"/>
                </a:solidFill>
                <a:latin typeface="Montserrat"/>
                <a:ea typeface="Montserrat"/>
                <a:cs typeface="Montserrat"/>
                <a:sym typeface="Montserrat"/>
              </a:defRPr>
            </a:lvl7pPr>
            <a:lvl8pPr lvl="7" rtl="0">
              <a:spcBef>
                <a:spcPts val="2133"/>
              </a:spcBef>
              <a:spcAft>
                <a:spcPts val="0"/>
              </a:spcAft>
              <a:buClr>
                <a:srgbClr val="FFFFFF"/>
              </a:buClr>
              <a:buSzPts val="1400"/>
              <a:buFont typeface="Montserrat"/>
              <a:buNone/>
              <a:defRPr>
                <a:solidFill>
                  <a:srgbClr val="FFFFFF"/>
                </a:solidFill>
                <a:latin typeface="Montserrat"/>
                <a:ea typeface="Montserrat"/>
                <a:cs typeface="Montserrat"/>
                <a:sym typeface="Montserrat"/>
              </a:defRPr>
            </a:lvl8pPr>
            <a:lvl9pPr lvl="8" rtl="0">
              <a:spcBef>
                <a:spcPts val="2133"/>
              </a:spcBef>
              <a:spcAft>
                <a:spcPts val="2133"/>
              </a:spcAft>
              <a:buClr>
                <a:srgbClr val="FFFFFF"/>
              </a:buClr>
              <a:buSzPts val="1400"/>
              <a:buFont typeface="Montserrat"/>
              <a:buNone/>
              <a:defRPr>
                <a:solidFill>
                  <a:srgbClr val="FFFFFF"/>
                </a:solidFill>
                <a:latin typeface="Montserrat"/>
                <a:ea typeface="Montserrat"/>
                <a:cs typeface="Montserrat"/>
                <a:sym typeface="Montserrat"/>
              </a:defRPr>
            </a:lvl9pPr>
          </a:lstStyle>
          <a:p>
            <a:endParaRPr/>
          </a:p>
        </p:txBody>
      </p:sp>
      <p:sp>
        <p:nvSpPr>
          <p:cNvPr id="16" name="Google Shape;16;p3"/>
          <p:cNvSpPr txBox="1">
            <a:spLocks noGrp="1"/>
          </p:cNvSpPr>
          <p:nvPr>
            <p:ph type="title" idx="2" hasCustomPrompt="1"/>
          </p:nvPr>
        </p:nvSpPr>
        <p:spPr>
          <a:xfrm>
            <a:off x="6968800" y="2123756"/>
            <a:ext cx="4350000" cy="6132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FFFFFF"/>
              </a:buClr>
              <a:buSzPts val="2100"/>
              <a:buFont typeface="Playfair Display"/>
              <a:buNone/>
              <a:defRPr sz="5333" b="1">
                <a:solidFill>
                  <a:schemeClr val="lt1"/>
                </a:solidFill>
                <a:latin typeface="Playfair Display"/>
                <a:ea typeface="Playfair Display"/>
                <a:cs typeface="Playfair Display"/>
                <a:sym typeface="Playfair Display"/>
              </a:defRPr>
            </a:lvl1pPr>
            <a:lvl2pPr lvl="1" rtl="0">
              <a:spcBef>
                <a:spcPts val="0"/>
              </a:spcBef>
              <a:spcAft>
                <a:spcPts val="0"/>
              </a:spcAft>
              <a:buClr>
                <a:srgbClr val="FFFFFF"/>
              </a:buClr>
              <a:buSzPts val="2100"/>
              <a:buFont typeface="Playfair Display"/>
              <a:buNone/>
              <a:defRPr sz="2800">
                <a:solidFill>
                  <a:srgbClr val="FFFFFF"/>
                </a:solidFill>
                <a:latin typeface="Playfair Display"/>
                <a:ea typeface="Playfair Display"/>
                <a:cs typeface="Playfair Display"/>
                <a:sym typeface="Playfair Display"/>
              </a:defRPr>
            </a:lvl2pPr>
            <a:lvl3pPr lvl="2" rtl="0">
              <a:spcBef>
                <a:spcPts val="0"/>
              </a:spcBef>
              <a:spcAft>
                <a:spcPts val="0"/>
              </a:spcAft>
              <a:buClr>
                <a:srgbClr val="FFFFFF"/>
              </a:buClr>
              <a:buSzPts val="2100"/>
              <a:buFont typeface="Playfair Display"/>
              <a:buNone/>
              <a:defRPr sz="2800">
                <a:solidFill>
                  <a:srgbClr val="FFFFFF"/>
                </a:solidFill>
                <a:latin typeface="Playfair Display"/>
                <a:ea typeface="Playfair Display"/>
                <a:cs typeface="Playfair Display"/>
                <a:sym typeface="Playfair Display"/>
              </a:defRPr>
            </a:lvl3pPr>
            <a:lvl4pPr lvl="3" rtl="0">
              <a:spcBef>
                <a:spcPts val="0"/>
              </a:spcBef>
              <a:spcAft>
                <a:spcPts val="0"/>
              </a:spcAft>
              <a:buClr>
                <a:srgbClr val="FFFFFF"/>
              </a:buClr>
              <a:buSzPts val="2100"/>
              <a:buFont typeface="Playfair Display"/>
              <a:buNone/>
              <a:defRPr sz="2800">
                <a:solidFill>
                  <a:srgbClr val="FFFFFF"/>
                </a:solidFill>
                <a:latin typeface="Playfair Display"/>
                <a:ea typeface="Playfair Display"/>
                <a:cs typeface="Playfair Display"/>
                <a:sym typeface="Playfair Display"/>
              </a:defRPr>
            </a:lvl4pPr>
            <a:lvl5pPr lvl="4" rtl="0">
              <a:spcBef>
                <a:spcPts val="0"/>
              </a:spcBef>
              <a:spcAft>
                <a:spcPts val="0"/>
              </a:spcAft>
              <a:buClr>
                <a:srgbClr val="FFFFFF"/>
              </a:buClr>
              <a:buSzPts val="2100"/>
              <a:buFont typeface="Playfair Display"/>
              <a:buNone/>
              <a:defRPr sz="2800">
                <a:solidFill>
                  <a:srgbClr val="FFFFFF"/>
                </a:solidFill>
                <a:latin typeface="Playfair Display"/>
                <a:ea typeface="Playfair Display"/>
                <a:cs typeface="Playfair Display"/>
                <a:sym typeface="Playfair Display"/>
              </a:defRPr>
            </a:lvl5pPr>
            <a:lvl6pPr lvl="5" rtl="0">
              <a:spcBef>
                <a:spcPts val="0"/>
              </a:spcBef>
              <a:spcAft>
                <a:spcPts val="0"/>
              </a:spcAft>
              <a:buClr>
                <a:srgbClr val="FFFFFF"/>
              </a:buClr>
              <a:buSzPts val="2100"/>
              <a:buFont typeface="Playfair Display"/>
              <a:buNone/>
              <a:defRPr sz="2800">
                <a:solidFill>
                  <a:srgbClr val="FFFFFF"/>
                </a:solidFill>
                <a:latin typeface="Playfair Display"/>
                <a:ea typeface="Playfair Display"/>
                <a:cs typeface="Playfair Display"/>
                <a:sym typeface="Playfair Display"/>
              </a:defRPr>
            </a:lvl6pPr>
            <a:lvl7pPr lvl="6" rtl="0">
              <a:spcBef>
                <a:spcPts val="0"/>
              </a:spcBef>
              <a:spcAft>
                <a:spcPts val="0"/>
              </a:spcAft>
              <a:buClr>
                <a:srgbClr val="FFFFFF"/>
              </a:buClr>
              <a:buSzPts val="2100"/>
              <a:buFont typeface="Playfair Display"/>
              <a:buNone/>
              <a:defRPr sz="2800">
                <a:solidFill>
                  <a:srgbClr val="FFFFFF"/>
                </a:solidFill>
                <a:latin typeface="Playfair Display"/>
                <a:ea typeface="Playfair Display"/>
                <a:cs typeface="Playfair Display"/>
                <a:sym typeface="Playfair Display"/>
              </a:defRPr>
            </a:lvl7pPr>
            <a:lvl8pPr lvl="7" rtl="0">
              <a:spcBef>
                <a:spcPts val="0"/>
              </a:spcBef>
              <a:spcAft>
                <a:spcPts val="0"/>
              </a:spcAft>
              <a:buClr>
                <a:srgbClr val="FFFFFF"/>
              </a:buClr>
              <a:buSzPts val="2100"/>
              <a:buFont typeface="Playfair Display"/>
              <a:buNone/>
              <a:defRPr sz="2800">
                <a:solidFill>
                  <a:srgbClr val="FFFFFF"/>
                </a:solidFill>
                <a:latin typeface="Playfair Display"/>
                <a:ea typeface="Playfair Display"/>
                <a:cs typeface="Playfair Display"/>
                <a:sym typeface="Playfair Display"/>
              </a:defRPr>
            </a:lvl8pPr>
            <a:lvl9pPr lvl="8" rtl="0">
              <a:spcBef>
                <a:spcPts val="0"/>
              </a:spcBef>
              <a:spcAft>
                <a:spcPts val="0"/>
              </a:spcAft>
              <a:buClr>
                <a:srgbClr val="FFFFFF"/>
              </a:buClr>
              <a:buSzPts val="2100"/>
              <a:buFont typeface="Playfair Display"/>
              <a:buNone/>
              <a:defRPr sz="2800">
                <a:solidFill>
                  <a:srgbClr val="FFFFFF"/>
                </a:solidFill>
                <a:latin typeface="Playfair Display"/>
                <a:ea typeface="Playfair Display"/>
                <a:cs typeface="Playfair Display"/>
                <a:sym typeface="Playfair Display"/>
              </a:defRPr>
            </a:lvl9pPr>
          </a:lstStyle>
          <a:p>
            <a:r>
              <a:t>xx%</a:t>
            </a:r>
          </a:p>
        </p:txBody>
      </p:sp>
    </p:spTree>
    <p:extLst>
      <p:ext uri="{BB962C8B-B14F-4D97-AF65-F5344CB8AC3E}">
        <p14:creationId xmlns:p14="http://schemas.microsoft.com/office/powerpoint/2010/main" val="31897665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bg>
      <p:bgPr>
        <a:solidFill>
          <a:schemeClr val="dk2"/>
        </a:solidFill>
        <a:effectLst/>
      </p:bgPr>
    </p:bg>
    <p:spTree>
      <p:nvGrpSpPr>
        <p:cNvPr id="1" name="Shape 20"/>
        <p:cNvGrpSpPr/>
        <p:nvPr/>
      </p:nvGrpSpPr>
      <p:grpSpPr>
        <a:xfrm>
          <a:off x="0" y="0"/>
          <a:ext cx="0" cy="0"/>
          <a:chOff x="0" y="0"/>
          <a:chExt cx="0" cy="0"/>
        </a:xfrm>
      </p:grpSpPr>
      <p:sp>
        <p:nvSpPr>
          <p:cNvPr id="21" name="Google Shape;21;p5"/>
          <p:cNvSpPr/>
          <p:nvPr/>
        </p:nvSpPr>
        <p:spPr>
          <a:xfrm>
            <a:off x="878500" y="762000"/>
            <a:ext cx="10412000" cy="53340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2" name="Google Shape;22;p5"/>
          <p:cNvSpPr txBox="1">
            <a:spLocks noGrp="1"/>
          </p:cNvSpPr>
          <p:nvPr>
            <p:ph type="title"/>
          </p:nvPr>
        </p:nvSpPr>
        <p:spPr>
          <a:xfrm>
            <a:off x="890000" y="1158240"/>
            <a:ext cx="10412000" cy="853600"/>
          </a:xfrm>
          <a:prstGeom prst="rect">
            <a:avLst/>
          </a:prstGeom>
        </p:spPr>
        <p:txBody>
          <a:bodyPr spcFirstLastPara="1" wrap="square" lIns="91425" tIns="91425" rIns="91425" bIns="91425" anchor="t" anchorCtr="0">
            <a:noAutofit/>
          </a:bodyPr>
          <a:lstStyle>
            <a:lvl1pPr lvl="0" algn="ctr">
              <a:spcBef>
                <a:spcPts val="0"/>
              </a:spcBef>
              <a:spcAft>
                <a:spcPts val="0"/>
              </a:spcAft>
              <a:buSzPts val="2100"/>
              <a:buFont typeface="Montserrat"/>
              <a:buNone/>
              <a:defRPr sz="3333" b="1">
                <a:latin typeface="Playfair Display"/>
                <a:ea typeface="Playfair Display"/>
                <a:cs typeface="Playfair Display"/>
                <a:sym typeface="Playfair Display"/>
              </a:defRPr>
            </a:lvl1pPr>
            <a:lvl2pPr lvl="1" algn="ctr">
              <a:spcBef>
                <a:spcPts val="0"/>
              </a:spcBef>
              <a:spcAft>
                <a:spcPts val="0"/>
              </a:spcAft>
              <a:buSzPts val="2100"/>
              <a:buFont typeface="Montserrat"/>
              <a:buNone/>
              <a:defRPr sz="2800" b="1">
                <a:latin typeface="Montserrat"/>
                <a:ea typeface="Montserrat"/>
                <a:cs typeface="Montserrat"/>
                <a:sym typeface="Montserrat"/>
              </a:defRPr>
            </a:lvl2pPr>
            <a:lvl3pPr lvl="2" algn="ctr">
              <a:spcBef>
                <a:spcPts val="0"/>
              </a:spcBef>
              <a:spcAft>
                <a:spcPts val="0"/>
              </a:spcAft>
              <a:buSzPts val="2100"/>
              <a:buFont typeface="Montserrat"/>
              <a:buNone/>
              <a:defRPr sz="2800" b="1">
                <a:latin typeface="Montserrat"/>
                <a:ea typeface="Montserrat"/>
                <a:cs typeface="Montserrat"/>
                <a:sym typeface="Montserrat"/>
              </a:defRPr>
            </a:lvl3pPr>
            <a:lvl4pPr lvl="3" algn="ctr">
              <a:spcBef>
                <a:spcPts val="0"/>
              </a:spcBef>
              <a:spcAft>
                <a:spcPts val="0"/>
              </a:spcAft>
              <a:buSzPts val="2100"/>
              <a:buFont typeface="Montserrat"/>
              <a:buNone/>
              <a:defRPr sz="2800" b="1">
                <a:latin typeface="Montserrat"/>
                <a:ea typeface="Montserrat"/>
                <a:cs typeface="Montserrat"/>
                <a:sym typeface="Montserrat"/>
              </a:defRPr>
            </a:lvl4pPr>
            <a:lvl5pPr lvl="4" algn="ctr">
              <a:spcBef>
                <a:spcPts val="0"/>
              </a:spcBef>
              <a:spcAft>
                <a:spcPts val="0"/>
              </a:spcAft>
              <a:buSzPts val="2100"/>
              <a:buFont typeface="Montserrat"/>
              <a:buNone/>
              <a:defRPr sz="2800" b="1">
                <a:latin typeface="Montserrat"/>
                <a:ea typeface="Montserrat"/>
                <a:cs typeface="Montserrat"/>
                <a:sym typeface="Montserrat"/>
              </a:defRPr>
            </a:lvl5pPr>
            <a:lvl6pPr lvl="5" algn="ctr">
              <a:spcBef>
                <a:spcPts val="0"/>
              </a:spcBef>
              <a:spcAft>
                <a:spcPts val="0"/>
              </a:spcAft>
              <a:buSzPts val="2100"/>
              <a:buFont typeface="Montserrat"/>
              <a:buNone/>
              <a:defRPr sz="2800" b="1">
                <a:latin typeface="Montserrat"/>
                <a:ea typeface="Montserrat"/>
                <a:cs typeface="Montserrat"/>
                <a:sym typeface="Montserrat"/>
              </a:defRPr>
            </a:lvl6pPr>
            <a:lvl7pPr lvl="6" algn="ctr">
              <a:spcBef>
                <a:spcPts val="0"/>
              </a:spcBef>
              <a:spcAft>
                <a:spcPts val="0"/>
              </a:spcAft>
              <a:buSzPts val="2100"/>
              <a:buFont typeface="Montserrat"/>
              <a:buNone/>
              <a:defRPr sz="2800" b="1">
                <a:latin typeface="Montserrat"/>
                <a:ea typeface="Montserrat"/>
                <a:cs typeface="Montserrat"/>
                <a:sym typeface="Montserrat"/>
              </a:defRPr>
            </a:lvl7pPr>
            <a:lvl8pPr lvl="7" algn="ctr">
              <a:spcBef>
                <a:spcPts val="0"/>
              </a:spcBef>
              <a:spcAft>
                <a:spcPts val="0"/>
              </a:spcAft>
              <a:buSzPts val="2100"/>
              <a:buFont typeface="Montserrat"/>
              <a:buNone/>
              <a:defRPr sz="2800" b="1">
                <a:latin typeface="Montserrat"/>
                <a:ea typeface="Montserrat"/>
                <a:cs typeface="Montserrat"/>
                <a:sym typeface="Montserrat"/>
              </a:defRPr>
            </a:lvl8pPr>
            <a:lvl9pPr lvl="8" algn="ctr">
              <a:spcBef>
                <a:spcPts val="0"/>
              </a:spcBef>
              <a:spcAft>
                <a:spcPts val="0"/>
              </a:spcAft>
              <a:buSzPts val="2100"/>
              <a:buFont typeface="Montserrat"/>
              <a:buNone/>
              <a:defRPr sz="2800" b="1">
                <a:latin typeface="Montserrat"/>
                <a:ea typeface="Montserrat"/>
                <a:cs typeface="Montserrat"/>
                <a:sym typeface="Montserrat"/>
              </a:defRPr>
            </a:lvl9pPr>
          </a:lstStyle>
          <a:p>
            <a:endParaRPr/>
          </a:p>
        </p:txBody>
      </p:sp>
      <p:sp>
        <p:nvSpPr>
          <p:cNvPr id="23" name="Google Shape;23;p5"/>
          <p:cNvSpPr txBox="1">
            <a:spLocks noGrp="1"/>
          </p:cNvSpPr>
          <p:nvPr>
            <p:ph type="subTitle" idx="1"/>
          </p:nvPr>
        </p:nvSpPr>
        <p:spPr>
          <a:xfrm>
            <a:off x="1659984" y="2529567"/>
            <a:ext cx="4011600" cy="5904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Clr>
                <a:srgbClr val="A6BFA5"/>
              </a:buClr>
              <a:buSzPts val="2100"/>
              <a:buFont typeface="Montserrat"/>
              <a:buNone/>
              <a:defRPr>
                <a:solidFill>
                  <a:srgbClr val="A6BFA5"/>
                </a:solidFill>
                <a:latin typeface="Montserrat"/>
                <a:ea typeface="Montserrat"/>
                <a:cs typeface="Montserrat"/>
                <a:sym typeface="Montserrat"/>
              </a:defRPr>
            </a:lvl1pPr>
            <a:lvl2pPr lvl="1" algn="ctr">
              <a:spcBef>
                <a:spcPts val="0"/>
              </a:spcBef>
              <a:spcAft>
                <a:spcPts val="0"/>
              </a:spcAft>
              <a:buClr>
                <a:srgbClr val="A6BFA5"/>
              </a:buClr>
              <a:buSzPts val="2100"/>
              <a:buFont typeface="Montserrat"/>
              <a:buNone/>
              <a:defRPr sz="2800">
                <a:solidFill>
                  <a:srgbClr val="A6BFA5"/>
                </a:solidFill>
                <a:latin typeface="Montserrat"/>
                <a:ea typeface="Montserrat"/>
                <a:cs typeface="Montserrat"/>
                <a:sym typeface="Montserrat"/>
              </a:defRPr>
            </a:lvl2pPr>
            <a:lvl3pPr lvl="2" algn="ctr">
              <a:spcBef>
                <a:spcPts val="2133"/>
              </a:spcBef>
              <a:spcAft>
                <a:spcPts val="0"/>
              </a:spcAft>
              <a:buClr>
                <a:srgbClr val="A6BFA5"/>
              </a:buClr>
              <a:buSzPts val="2100"/>
              <a:buFont typeface="Montserrat"/>
              <a:buNone/>
              <a:defRPr sz="2800">
                <a:solidFill>
                  <a:srgbClr val="A6BFA5"/>
                </a:solidFill>
                <a:latin typeface="Montserrat"/>
                <a:ea typeface="Montserrat"/>
                <a:cs typeface="Montserrat"/>
                <a:sym typeface="Montserrat"/>
              </a:defRPr>
            </a:lvl3pPr>
            <a:lvl4pPr lvl="3" algn="ctr">
              <a:spcBef>
                <a:spcPts val="2133"/>
              </a:spcBef>
              <a:spcAft>
                <a:spcPts val="0"/>
              </a:spcAft>
              <a:buClr>
                <a:srgbClr val="A6BFA5"/>
              </a:buClr>
              <a:buSzPts val="2100"/>
              <a:buFont typeface="Montserrat"/>
              <a:buNone/>
              <a:defRPr sz="2800">
                <a:solidFill>
                  <a:srgbClr val="A6BFA5"/>
                </a:solidFill>
                <a:latin typeface="Montserrat"/>
                <a:ea typeface="Montserrat"/>
                <a:cs typeface="Montserrat"/>
                <a:sym typeface="Montserrat"/>
              </a:defRPr>
            </a:lvl4pPr>
            <a:lvl5pPr lvl="4" algn="ctr">
              <a:spcBef>
                <a:spcPts val="2133"/>
              </a:spcBef>
              <a:spcAft>
                <a:spcPts val="0"/>
              </a:spcAft>
              <a:buClr>
                <a:srgbClr val="A6BFA5"/>
              </a:buClr>
              <a:buSzPts val="2100"/>
              <a:buFont typeface="Montserrat"/>
              <a:buNone/>
              <a:defRPr sz="2800">
                <a:solidFill>
                  <a:srgbClr val="A6BFA5"/>
                </a:solidFill>
                <a:latin typeface="Montserrat"/>
                <a:ea typeface="Montserrat"/>
                <a:cs typeface="Montserrat"/>
                <a:sym typeface="Montserrat"/>
              </a:defRPr>
            </a:lvl5pPr>
            <a:lvl6pPr lvl="5" algn="ctr">
              <a:spcBef>
                <a:spcPts val="2133"/>
              </a:spcBef>
              <a:spcAft>
                <a:spcPts val="0"/>
              </a:spcAft>
              <a:buClr>
                <a:srgbClr val="A6BFA5"/>
              </a:buClr>
              <a:buSzPts val="2100"/>
              <a:buFont typeface="Montserrat"/>
              <a:buNone/>
              <a:defRPr sz="2800">
                <a:solidFill>
                  <a:srgbClr val="A6BFA5"/>
                </a:solidFill>
                <a:latin typeface="Montserrat"/>
                <a:ea typeface="Montserrat"/>
                <a:cs typeface="Montserrat"/>
                <a:sym typeface="Montserrat"/>
              </a:defRPr>
            </a:lvl6pPr>
            <a:lvl7pPr lvl="6" algn="ctr">
              <a:spcBef>
                <a:spcPts val="2133"/>
              </a:spcBef>
              <a:spcAft>
                <a:spcPts val="0"/>
              </a:spcAft>
              <a:buClr>
                <a:srgbClr val="A6BFA5"/>
              </a:buClr>
              <a:buSzPts val="2100"/>
              <a:buFont typeface="Montserrat"/>
              <a:buNone/>
              <a:defRPr sz="2800">
                <a:solidFill>
                  <a:srgbClr val="A6BFA5"/>
                </a:solidFill>
                <a:latin typeface="Montserrat"/>
                <a:ea typeface="Montserrat"/>
                <a:cs typeface="Montserrat"/>
                <a:sym typeface="Montserrat"/>
              </a:defRPr>
            </a:lvl7pPr>
            <a:lvl8pPr lvl="7" algn="ctr">
              <a:spcBef>
                <a:spcPts val="2133"/>
              </a:spcBef>
              <a:spcAft>
                <a:spcPts val="0"/>
              </a:spcAft>
              <a:buClr>
                <a:srgbClr val="A6BFA5"/>
              </a:buClr>
              <a:buSzPts val="2100"/>
              <a:buFont typeface="Montserrat"/>
              <a:buNone/>
              <a:defRPr sz="2800">
                <a:solidFill>
                  <a:srgbClr val="A6BFA5"/>
                </a:solidFill>
                <a:latin typeface="Montserrat"/>
                <a:ea typeface="Montserrat"/>
                <a:cs typeface="Montserrat"/>
                <a:sym typeface="Montserrat"/>
              </a:defRPr>
            </a:lvl8pPr>
            <a:lvl9pPr lvl="8" algn="ctr">
              <a:spcBef>
                <a:spcPts val="2133"/>
              </a:spcBef>
              <a:spcAft>
                <a:spcPts val="2133"/>
              </a:spcAft>
              <a:buClr>
                <a:srgbClr val="A6BFA5"/>
              </a:buClr>
              <a:buSzPts val="2100"/>
              <a:buFont typeface="Montserrat"/>
              <a:buNone/>
              <a:defRPr sz="2800">
                <a:solidFill>
                  <a:srgbClr val="A6BFA5"/>
                </a:solidFill>
                <a:latin typeface="Montserrat"/>
                <a:ea typeface="Montserrat"/>
                <a:cs typeface="Montserrat"/>
                <a:sym typeface="Montserrat"/>
              </a:defRPr>
            </a:lvl9pPr>
          </a:lstStyle>
          <a:p>
            <a:endParaRPr/>
          </a:p>
        </p:txBody>
      </p:sp>
      <p:sp>
        <p:nvSpPr>
          <p:cNvPr id="24" name="Google Shape;24;p5"/>
          <p:cNvSpPr txBox="1">
            <a:spLocks noGrp="1"/>
          </p:cNvSpPr>
          <p:nvPr>
            <p:ph type="subTitle" idx="2"/>
          </p:nvPr>
        </p:nvSpPr>
        <p:spPr>
          <a:xfrm>
            <a:off x="1651367" y="3460433"/>
            <a:ext cx="4011600" cy="1652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rgbClr val="000000"/>
              </a:buClr>
              <a:buSzPts val="1400"/>
              <a:buFont typeface="Montserrat"/>
              <a:buNone/>
              <a:defRPr sz="1867">
                <a:solidFill>
                  <a:srgbClr val="000000"/>
                </a:solidFill>
                <a:latin typeface="Montserrat"/>
                <a:ea typeface="Montserrat"/>
                <a:cs typeface="Montserrat"/>
                <a:sym typeface="Montserrat"/>
              </a:defRPr>
            </a:lvl1pPr>
            <a:lvl2pPr lvl="1" algn="ctr" rtl="0">
              <a:spcBef>
                <a:spcPts val="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2pPr>
            <a:lvl3pPr lvl="2" algn="ctr" rtl="0">
              <a:spcBef>
                <a:spcPts val="2133"/>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3pPr>
            <a:lvl4pPr lvl="3" algn="ctr" rtl="0">
              <a:spcBef>
                <a:spcPts val="2133"/>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4pPr>
            <a:lvl5pPr lvl="4" algn="ctr" rtl="0">
              <a:spcBef>
                <a:spcPts val="2133"/>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5pPr>
            <a:lvl6pPr lvl="5" algn="ctr" rtl="0">
              <a:spcBef>
                <a:spcPts val="2133"/>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6pPr>
            <a:lvl7pPr lvl="6" algn="ctr" rtl="0">
              <a:spcBef>
                <a:spcPts val="2133"/>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7pPr>
            <a:lvl8pPr lvl="7" algn="ctr" rtl="0">
              <a:spcBef>
                <a:spcPts val="2133"/>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8pPr>
            <a:lvl9pPr lvl="8" algn="ctr" rtl="0">
              <a:spcBef>
                <a:spcPts val="2133"/>
              </a:spcBef>
              <a:spcAft>
                <a:spcPts val="2133"/>
              </a:spcAft>
              <a:buClr>
                <a:srgbClr val="000000"/>
              </a:buClr>
              <a:buSzPts val="1400"/>
              <a:buFont typeface="Montserrat"/>
              <a:buNone/>
              <a:defRPr>
                <a:solidFill>
                  <a:srgbClr val="000000"/>
                </a:solidFill>
                <a:latin typeface="Montserrat"/>
                <a:ea typeface="Montserrat"/>
                <a:cs typeface="Montserrat"/>
                <a:sym typeface="Montserrat"/>
              </a:defRPr>
            </a:lvl9pPr>
          </a:lstStyle>
          <a:p>
            <a:endParaRPr/>
          </a:p>
        </p:txBody>
      </p:sp>
      <p:sp>
        <p:nvSpPr>
          <p:cNvPr id="25" name="Google Shape;25;p5"/>
          <p:cNvSpPr txBox="1">
            <a:spLocks noGrp="1"/>
          </p:cNvSpPr>
          <p:nvPr>
            <p:ph type="subTitle" idx="3"/>
          </p:nvPr>
        </p:nvSpPr>
        <p:spPr>
          <a:xfrm>
            <a:off x="6524823" y="2529567"/>
            <a:ext cx="4007200" cy="5904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rgbClr val="A6BFA5"/>
              </a:buClr>
              <a:buSzPts val="2100"/>
              <a:buFont typeface="Montserrat"/>
              <a:buNone/>
              <a:defRPr>
                <a:solidFill>
                  <a:srgbClr val="A6BFA5"/>
                </a:solidFill>
                <a:latin typeface="Montserrat"/>
                <a:ea typeface="Montserrat"/>
                <a:cs typeface="Montserrat"/>
                <a:sym typeface="Montserrat"/>
              </a:defRPr>
            </a:lvl1pPr>
            <a:lvl2pPr lvl="1" algn="ctr" rtl="0">
              <a:spcBef>
                <a:spcPts val="0"/>
              </a:spcBef>
              <a:spcAft>
                <a:spcPts val="0"/>
              </a:spcAft>
              <a:buClr>
                <a:srgbClr val="A6BFA5"/>
              </a:buClr>
              <a:buSzPts val="2100"/>
              <a:buFont typeface="Montserrat"/>
              <a:buNone/>
              <a:defRPr sz="2800">
                <a:solidFill>
                  <a:srgbClr val="A6BFA5"/>
                </a:solidFill>
                <a:latin typeface="Montserrat"/>
                <a:ea typeface="Montserrat"/>
                <a:cs typeface="Montserrat"/>
                <a:sym typeface="Montserrat"/>
              </a:defRPr>
            </a:lvl2pPr>
            <a:lvl3pPr lvl="2" algn="ctr" rtl="0">
              <a:spcBef>
                <a:spcPts val="2133"/>
              </a:spcBef>
              <a:spcAft>
                <a:spcPts val="0"/>
              </a:spcAft>
              <a:buClr>
                <a:srgbClr val="A6BFA5"/>
              </a:buClr>
              <a:buSzPts val="2100"/>
              <a:buFont typeface="Montserrat"/>
              <a:buNone/>
              <a:defRPr sz="2800">
                <a:solidFill>
                  <a:srgbClr val="A6BFA5"/>
                </a:solidFill>
                <a:latin typeface="Montserrat"/>
                <a:ea typeface="Montserrat"/>
                <a:cs typeface="Montserrat"/>
                <a:sym typeface="Montserrat"/>
              </a:defRPr>
            </a:lvl3pPr>
            <a:lvl4pPr lvl="3" algn="ctr" rtl="0">
              <a:spcBef>
                <a:spcPts val="2133"/>
              </a:spcBef>
              <a:spcAft>
                <a:spcPts val="0"/>
              </a:spcAft>
              <a:buClr>
                <a:srgbClr val="A6BFA5"/>
              </a:buClr>
              <a:buSzPts val="2100"/>
              <a:buFont typeface="Montserrat"/>
              <a:buNone/>
              <a:defRPr sz="2800">
                <a:solidFill>
                  <a:srgbClr val="A6BFA5"/>
                </a:solidFill>
                <a:latin typeface="Montserrat"/>
                <a:ea typeface="Montserrat"/>
                <a:cs typeface="Montserrat"/>
                <a:sym typeface="Montserrat"/>
              </a:defRPr>
            </a:lvl4pPr>
            <a:lvl5pPr lvl="4" algn="ctr" rtl="0">
              <a:spcBef>
                <a:spcPts val="2133"/>
              </a:spcBef>
              <a:spcAft>
                <a:spcPts val="0"/>
              </a:spcAft>
              <a:buClr>
                <a:srgbClr val="A6BFA5"/>
              </a:buClr>
              <a:buSzPts val="2100"/>
              <a:buFont typeface="Montserrat"/>
              <a:buNone/>
              <a:defRPr sz="2800">
                <a:solidFill>
                  <a:srgbClr val="A6BFA5"/>
                </a:solidFill>
                <a:latin typeface="Montserrat"/>
                <a:ea typeface="Montserrat"/>
                <a:cs typeface="Montserrat"/>
                <a:sym typeface="Montserrat"/>
              </a:defRPr>
            </a:lvl5pPr>
            <a:lvl6pPr lvl="5" algn="ctr" rtl="0">
              <a:spcBef>
                <a:spcPts val="2133"/>
              </a:spcBef>
              <a:spcAft>
                <a:spcPts val="0"/>
              </a:spcAft>
              <a:buClr>
                <a:srgbClr val="A6BFA5"/>
              </a:buClr>
              <a:buSzPts val="2100"/>
              <a:buFont typeface="Montserrat"/>
              <a:buNone/>
              <a:defRPr sz="2800">
                <a:solidFill>
                  <a:srgbClr val="A6BFA5"/>
                </a:solidFill>
                <a:latin typeface="Montserrat"/>
                <a:ea typeface="Montserrat"/>
                <a:cs typeface="Montserrat"/>
                <a:sym typeface="Montserrat"/>
              </a:defRPr>
            </a:lvl6pPr>
            <a:lvl7pPr lvl="6" algn="ctr" rtl="0">
              <a:spcBef>
                <a:spcPts val="2133"/>
              </a:spcBef>
              <a:spcAft>
                <a:spcPts val="0"/>
              </a:spcAft>
              <a:buClr>
                <a:srgbClr val="A6BFA5"/>
              </a:buClr>
              <a:buSzPts val="2100"/>
              <a:buFont typeface="Montserrat"/>
              <a:buNone/>
              <a:defRPr sz="2800">
                <a:solidFill>
                  <a:srgbClr val="A6BFA5"/>
                </a:solidFill>
                <a:latin typeface="Montserrat"/>
                <a:ea typeface="Montserrat"/>
                <a:cs typeface="Montserrat"/>
                <a:sym typeface="Montserrat"/>
              </a:defRPr>
            </a:lvl7pPr>
            <a:lvl8pPr lvl="7" algn="ctr" rtl="0">
              <a:spcBef>
                <a:spcPts val="2133"/>
              </a:spcBef>
              <a:spcAft>
                <a:spcPts val="0"/>
              </a:spcAft>
              <a:buClr>
                <a:srgbClr val="A6BFA5"/>
              </a:buClr>
              <a:buSzPts val="2100"/>
              <a:buFont typeface="Montserrat"/>
              <a:buNone/>
              <a:defRPr sz="2800">
                <a:solidFill>
                  <a:srgbClr val="A6BFA5"/>
                </a:solidFill>
                <a:latin typeface="Montserrat"/>
                <a:ea typeface="Montserrat"/>
                <a:cs typeface="Montserrat"/>
                <a:sym typeface="Montserrat"/>
              </a:defRPr>
            </a:lvl8pPr>
            <a:lvl9pPr lvl="8" algn="ctr" rtl="0">
              <a:spcBef>
                <a:spcPts val="2133"/>
              </a:spcBef>
              <a:spcAft>
                <a:spcPts val="2133"/>
              </a:spcAft>
              <a:buClr>
                <a:srgbClr val="A6BFA5"/>
              </a:buClr>
              <a:buSzPts val="2100"/>
              <a:buFont typeface="Montserrat"/>
              <a:buNone/>
              <a:defRPr sz="2800">
                <a:solidFill>
                  <a:srgbClr val="A6BFA5"/>
                </a:solidFill>
                <a:latin typeface="Montserrat"/>
                <a:ea typeface="Montserrat"/>
                <a:cs typeface="Montserrat"/>
                <a:sym typeface="Montserrat"/>
              </a:defRPr>
            </a:lvl9pPr>
          </a:lstStyle>
          <a:p>
            <a:endParaRPr/>
          </a:p>
        </p:txBody>
      </p:sp>
      <p:sp>
        <p:nvSpPr>
          <p:cNvPr id="26" name="Google Shape;26;p5"/>
          <p:cNvSpPr txBox="1">
            <a:spLocks noGrp="1"/>
          </p:cNvSpPr>
          <p:nvPr>
            <p:ph type="subTitle" idx="4"/>
          </p:nvPr>
        </p:nvSpPr>
        <p:spPr>
          <a:xfrm>
            <a:off x="6515881" y="3460433"/>
            <a:ext cx="4011600" cy="1652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rgbClr val="000000"/>
              </a:buClr>
              <a:buSzPts val="1400"/>
              <a:buFont typeface="Montserrat"/>
              <a:buNone/>
              <a:defRPr sz="1867">
                <a:solidFill>
                  <a:srgbClr val="000000"/>
                </a:solidFill>
                <a:latin typeface="Montserrat"/>
                <a:ea typeface="Montserrat"/>
                <a:cs typeface="Montserrat"/>
                <a:sym typeface="Montserrat"/>
              </a:defRPr>
            </a:lvl1pPr>
            <a:lvl2pPr lvl="1" algn="ctr" rtl="0">
              <a:spcBef>
                <a:spcPts val="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2pPr>
            <a:lvl3pPr lvl="2" algn="ctr" rtl="0">
              <a:spcBef>
                <a:spcPts val="2133"/>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3pPr>
            <a:lvl4pPr lvl="3" algn="ctr" rtl="0">
              <a:spcBef>
                <a:spcPts val="2133"/>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4pPr>
            <a:lvl5pPr lvl="4" algn="ctr" rtl="0">
              <a:spcBef>
                <a:spcPts val="2133"/>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5pPr>
            <a:lvl6pPr lvl="5" algn="ctr" rtl="0">
              <a:spcBef>
                <a:spcPts val="2133"/>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6pPr>
            <a:lvl7pPr lvl="6" algn="ctr" rtl="0">
              <a:spcBef>
                <a:spcPts val="2133"/>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7pPr>
            <a:lvl8pPr lvl="7" algn="ctr" rtl="0">
              <a:spcBef>
                <a:spcPts val="2133"/>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8pPr>
            <a:lvl9pPr lvl="8" algn="ctr" rtl="0">
              <a:spcBef>
                <a:spcPts val="2133"/>
              </a:spcBef>
              <a:spcAft>
                <a:spcPts val="2133"/>
              </a:spcAft>
              <a:buClr>
                <a:srgbClr val="000000"/>
              </a:buClr>
              <a:buSzPts val="1400"/>
              <a:buFont typeface="Montserrat"/>
              <a:buNone/>
              <a:defRPr>
                <a:solidFill>
                  <a:srgbClr val="000000"/>
                </a:solidFill>
                <a:latin typeface="Montserrat"/>
                <a:ea typeface="Montserrat"/>
                <a:cs typeface="Montserrat"/>
                <a:sym typeface="Montserrat"/>
              </a:defRPr>
            </a:lvl9pPr>
          </a:lstStyle>
          <a:p>
            <a:endParaRPr/>
          </a:p>
        </p:txBody>
      </p:sp>
    </p:spTree>
    <p:extLst>
      <p:ext uri="{BB962C8B-B14F-4D97-AF65-F5344CB8AC3E}">
        <p14:creationId xmlns:p14="http://schemas.microsoft.com/office/powerpoint/2010/main" val="22758826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7"/>
        <p:cNvGrpSpPr/>
        <p:nvPr/>
      </p:nvGrpSpPr>
      <p:grpSpPr>
        <a:xfrm>
          <a:off x="0" y="0"/>
          <a:ext cx="0" cy="0"/>
          <a:chOff x="0" y="0"/>
          <a:chExt cx="0" cy="0"/>
        </a:xfrm>
      </p:grpSpPr>
      <p:sp>
        <p:nvSpPr>
          <p:cNvPr id="28" name="Google Shape;28;p6"/>
          <p:cNvSpPr txBox="1">
            <a:spLocks noGrp="1"/>
          </p:cNvSpPr>
          <p:nvPr>
            <p:ph type="title"/>
          </p:nvPr>
        </p:nvSpPr>
        <p:spPr>
          <a:xfrm>
            <a:off x="890000" y="1158240"/>
            <a:ext cx="10412000" cy="853600"/>
          </a:xfrm>
          <a:prstGeom prst="rect">
            <a:avLst/>
          </a:prstGeom>
        </p:spPr>
        <p:txBody>
          <a:bodyPr spcFirstLastPara="1" wrap="square" lIns="91425" tIns="91425" rIns="91425" bIns="91425" anchor="t" anchorCtr="0">
            <a:noAutofit/>
          </a:bodyPr>
          <a:lstStyle>
            <a:lvl1pPr lvl="0" algn="ctr">
              <a:spcBef>
                <a:spcPts val="0"/>
              </a:spcBef>
              <a:spcAft>
                <a:spcPts val="0"/>
              </a:spcAft>
              <a:buSzPts val="2100"/>
              <a:buFont typeface="Montserrat"/>
              <a:buNone/>
              <a:defRPr sz="3333" b="1">
                <a:latin typeface="Playfair Display"/>
                <a:ea typeface="Playfair Display"/>
                <a:cs typeface="Playfair Display"/>
                <a:sym typeface="Playfair Display"/>
              </a:defRPr>
            </a:lvl1pPr>
            <a:lvl2pPr lvl="1" algn="ctr">
              <a:spcBef>
                <a:spcPts val="0"/>
              </a:spcBef>
              <a:spcAft>
                <a:spcPts val="0"/>
              </a:spcAft>
              <a:buSzPts val="2100"/>
              <a:buFont typeface="Montserrat"/>
              <a:buNone/>
              <a:defRPr sz="2800" b="1">
                <a:latin typeface="Montserrat"/>
                <a:ea typeface="Montserrat"/>
                <a:cs typeface="Montserrat"/>
                <a:sym typeface="Montserrat"/>
              </a:defRPr>
            </a:lvl2pPr>
            <a:lvl3pPr lvl="2" algn="ctr">
              <a:spcBef>
                <a:spcPts val="0"/>
              </a:spcBef>
              <a:spcAft>
                <a:spcPts val="0"/>
              </a:spcAft>
              <a:buSzPts val="2100"/>
              <a:buFont typeface="Montserrat"/>
              <a:buNone/>
              <a:defRPr sz="2800" b="1">
                <a:latin typeface="Montserrat"/>
                <a:ea typeface="Montserrat"/>
                <a:cs typeface="Montserrat"/>
                <a:sym typeface="Montserrat"/>
              </a:defRPr>
            </a:lvl3pPr>
            <a:lvl4pPr lvl="3" algn="ctr">
              <a:spcBef>
                <a:spcPts val="0"/>
              </a:spcBef>
              <a:spcAft>
                <a:spcPts val="0"/>
              </a:spcAft>
              <a:buSzPts val="2100"/>
              <a:buFont typeface="Montserrat"/>
              <a:buNone/>
              <a:defRPr sz="2800" b="1">
                <a:latin typeface="Montserrat"/>
                <a:ea typeface="Montserrat"/>
                <a:cs typeface="Montserrat"/>
                <a:sym typeface="Montserrat"/>
              </a:defRPr>
            </a:lvl4pPr>
            <a:lvl5pPr lvl="4" algn="ctr">
              <a:spcBef>
                <a:spcPts val="0"/>
              </a:spcBef>
              <a:spcAft>
                <a:spcPts val="0"/>
              </a:spcAft>
              <a:buSzPts val="2100"/>
              <a:buFont typeface="Montserrat"/>
              <a:buNone/>
              <a:defRPr sz="2800" b="1">
                <a:latin typeface="Montserrat"/>
                <a:ea typeface="Montserrat"/>
                <a:cs typeface="Montserrat"/>
                <a:sym typeface="Montserrat"/>
              </a:defRPr>
            </a:lvl5pPr>
            <a:lvl6pPr lvl="5" algn="ctr">
              <a:spcBef>
                <a:spcPts val="0"/>
              </a:spcBef>
              <a:spcAft>
                <a:spcPts val="0"/>
              </a:spcAft>
              <a:buSzPts val="2100"/>
              <a:buFont typeface="Montserrat"/>
              <a:buNone/>
              <a:defRPr sz="2800" b="1">
                <a:latin typeface="Montserrat"/>
                <a:ea typeface="Montserrat"/>
                <a:cs typeface="Montserrat"/>
                <a:sym typeface="Montserrat"/>
              </a:defRPr>
            </a:lvl6pPr>
            <a:lvl7pPr lvl="6" algn="ctr">
              <a:spcBef>
                <a:spcPts val="0"/>
              </a:spcBef>
              <a:spcAft>
                <a:spcPts val="0"/>
              </a:spcAft>
              <a:buSzPts val="2100"/>
              <a:buFont typeface="Montserrat"/>
              <a:buNone/>
              <a:defRPr sz="2800" b="1">
                <a:latin typeface="Montserrat"/>
                <a:ea typeface="Montserrat"/>
                <a:cs typeface="Montserrat"/>
                <a:sym typeface="Montserrat"/>
              </a:defRPr>
            </a:lvl7pPr>
            <a:lvl8pPr lvl="7" algn="ctr">
              <a:spcBef>
                <a:spcPts val="0"/>
              </a:spcBef>
              <a:spcAft>
                <a:spcPts val="0"/>
              </a:spcAft>
              <a:buSzPts val="2100"/>
              <a:buFont typeface="Montserrat"/>
              <a:buNone/>
              <a:defRPr sz="2800" b="1">
                <a:latin typeface="Montserrat"/>
                <a:ea typeface="Montserrat"/>
                <a:cs typeface="Montserrat"/>
                <a:sym typeface="Montserrat"/>
              </a:defRPr>
            </a:lvl8pPr>
            <a:lvl9pPr lvl="8" algn="ctr">
              <a:spcBef>
                <a:spcPts val="0"/>
              </a:spcBef>
              <a:spcAft>
                <a:spcPts val="0"/>
              </a:spcAft>
              <a:buSzPts val="2100"/>
              <a:buFont typeface="Montserrat"/>
              <a:buNone/>
              <a:defRPr sz="2800" b="1">
                <a:latin typeface="Montserrat"/>
                <a:ea typeface="Montserrat"/>
                <a:cs typeface="Montserrat"/>
                <a:sym typeface="Montserrat"/>
              </a:defRPr>
            </a:lvl9pPr>
          </a:lstStyle>
          <a:p>
            <a:endParaRPr/>
          </a:p>
        </p:txBody>
      </p:sp>
      <p:sp>
        <p:nvSpPr>
          <p:cNvPr id="29" name="Google Shape;29;p6"/>
          <p:cNvSpPr/>
          <p:nvPr/>
        </p:nvSpPr>
        <p:spPr>
          <a:xfrm>
            <a:off x="0" y="0"/>
            <a:ext cx="12192000" cy="762000"/>
          </a:xfrm>
          <a:prstGeom prst="rect">
            <a:avLst/>
          </a:prstGeom>
          <a:solidFill>
            <a:srgbClr val="A6BFA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 name="Google Shape;30;p6"/>
          <p:cNvSpPr/>
          <p:nvPr/>
        </p:nvSpPr>
        <p:spPr>
          <a:xfrm>
            <a:off x="0" y="6096000"/>
            <a:ext cx="12192000" cy="762000"/>
          </a:xfrm>
          <a:prstGeom prst="rect">
            <a:avLst/>
          </a:prstGeom>
          <a:solidFill>
            <a:srgbClr val="A6BFA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15081704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6968800" y="2420733"/>
            <a:ext cx="3476800" cy="703200"/>
          </a:xfrm>
          <a:prstGeom prst="rect">
            <a:avLst/>
          </a:prstGeom>
        </p:spPr>
        <p:txBody>
          <a:bodyPr spcFirstLastPara="1" wrap="square" lIns="91425" tIns="91425" rIns="91425" bIns="91425" anchor="b" anchorCtr="0">
            <a:noAutofit/>
          </a:bodyPr>
          <a:lstStyle>
            <a:lvl1pPr lvl="0">
              <a:spcBef>
                <a:spcPts val="0"/>
              </a:spcBef>
              <a:spcAft>
                <a:spcPts val="0"/>
              </a:spcAft>
              <a:buSzPts val="2100"/>
              <a:buFont typeface="Montserrat"/>
              <a:buNone/>
              <a:defRPr sz="5333" b="1">
                <a:latin typeface="Playfair Display"/>
                <a:ea typeface="Playfair Display"/>
                <a:cs typeface="Playfair Display"/>
                <a:sym typeface="Playfair Display"/>
              </a:defRPr>
            </a:lvl1pPr>
            <a:lvl2pPr lvl="1">
              <a:spcBef>
                <a:spcPts val="0"/>
              </a:spcBef>
              <a:spcAft>
                <a:spcPts val="0"/>
              </a:spcAft>
              <a:buSzPts val="2100"/>
              <a:buFont typeface="Montserrat"/>
              <a:buNone/>
              <a:defRPr sz="2800" b="1">
                <a:latin typeface="Montserrat"/>
                <a:ea typeface="Montserrat"/>
                <a:cs typeface="Montserrat"/>
                <a:sym typeface="Montserrat"/>
              </a:defRPr>
            </a:lvl2pPr>
            <a:lvl3pPr lvl="2">
              <a:spcBef>
                <a:spcPts val="0"/>
              </a:spcBef>
              <a:spcAft>
                <a:spcPts val="0"/>
              </a:spcAft>
              <a:buSzPts val="2100"/>
              <a:buFont typeface="Montserrat"/>
              <a:buNone/>
              <a:defRPr sz="2800" b="1">
                <a:latin typeface="Montserrat"/>
                <a:ea typeface="Montserrat"/>
                <a:cs typeface="Montserrat"/>
                <a:sym typeface="Montserrat"/>
              </a:defRPr>
            </a:lvl3pPr>
            <a:lvl4pPr lvl="3">
              <a:spcBef>
                <a:spcPts val="0"/>
              </a:spcBef>
              <a:spcAft>
                <a:spcPts val="0"/>
              </a:spcAft>
              <a:buSzPts val="2100"/>
              <a:buFont typeface="Montserrat"/>
              <a:buNone/>
              <a:defRPr sz="2800" b="1">
                <a:latin typeface="Montserrat"/>
                <a:ea typeface="Montserrat"/>
                <a:cs typeface="Montserrat"/>
                <a:sym typeface="Montserrat"/>
              </a:defRPr>
            </a:lvl4pPr>
            <a:lvl5pPr lvl="4">
              <a:spcBef>
                <a:spcPts val="0"/>
              </a:spcBef>
              <a:spcAft>
                <a:spcPts val="0"/>
              </a:spcAft>
              <a:buSzPts val="2100"/>
              <a:buFont typeface="Montserrat"/>
              <a:buNone/>
              <a:defRPr sz="2800" b="1">
                <a:latin typeface="Montserrat"/>
                <a:ea typeface="Montserrat"/>
                <a:cs typeface="Montserrat"/>
                <a:sym typeface="Montserrat"/>
              </a:defRPr>
            </a:lvl5pPr>
            <a:lvl6pPr lvl="5">
              <a:spcBef>
                <a:spcPts val="0"/>
              </a:spcBef>
              <a:spcAft>
                <a:spcPts val="0"/>
              </a:spcAft>
              <a:buSzPts val="2100"/>
              <a:buFont typeface="Montserrat"/>
              <a:buNone/>
              <a:defRPr sz="2800" b="1">
                <a:latin typeface="Montserrat"/>
                <a:ea typeface="Montserrat"/>
                <a:cs typeface="Montserrat"/>
                <a:sym typeface="Montserrat"/>
              </a:defRPr>
            </a:lvl6pPr>
            <a:lvl7pPr lvl="6">
              <a:spcBef>
                <a:spcPts val="0"/>
              </a:spcBef>
              <a:spcAft>
                <a:spcPts val="0"/>
              </a:spcAft>
              <a:buSzPts val="2100"/>
              <a:buFont typeface="Montserrat"/>
              <a:buNone/>
              <a:defRPr sz="2800" b="1">
                <a:latin typeface="Montserrat"/>
                <a:ea typeface="Montserrat"/>
                <a:cs typeface="Montserrat"/>
                <a:sym typeface="Montserrat"/>
              </a:defRPr>
            </a:lvl7pPr>
            <a:lvl8pPr lvl="7">
              <a:spcBef>
                <a:spcPts val="0"/>
              </a:spcBef>
              <a:spcAft>
                <a:spcPts val="0"/>
              </a:spcAft>
              <a:buSzPts val="2100"/>
              <a:buFont typeface="Montserrat"/>
              <a:buNone/>
              <a:defRPr sz="2800" b="1">
                <a:latin typeface="Montserrat"/>
                <a:ea typeface="Montserrat"/>
                <a:cs typeface="Montserrat"/>
                <a:sym typeface="Montserrat"/>
              </a:defRPr>
            </a:lvl8pPr>
            <a:lvl9pPr lvl="8">
              <a:spcBef>
                <a:spcPts val="0"/>
              </a:spcBef>
              <a:spcAft>
                <a:spcPts val="0"/>
              </a:spcAft>
              <a:buSzPts val="2100"/>
              <a:buFont typeface="Montserrat"/>
              <a:buNone/>
              <a:defRPr sz="2800" b="1">
                <a:latin typeface="Montserrat"/>
                <a:ea typeface="Montserrat"/>
                <a:cs typeface="Montserrat"/>
                <a:sym typeface="Montserrat"/>
              </a:defRPr>
            </a:lvl9pPr>
          </a:lstStyle>
          <a:p>
            <a:endParaRPr/>
          </a:p>
        </p:txBody>
      </p:sp>
      <p:sp>
        <p:nvSpPr>
          <p:cNvPr id="33" name="Google Shape;33;p7"/>
          <p:cNvSpPr txBox="1">
            <a:spLocks noGrp="1"/>
          </p:cNvSpPr>
          <p:nvPr>
            <p:ph type="subTitle" idx="1"/>
          </p:nvPr>
        </p:nvSpPr>
        <p:spPr>
          <a:xfrm>
            <a:off x="6968800" y="3074600"/>
            <a:ext cx="3476800" cy="1403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rgbClr val="000000"/>
              </a:buClr>
              <a:buSzPts val="1400"/>
              <a:buFont typeface="Montserrat"/>
              <a:buNone/>
              <a:defRPr sz="1867">
                <a:solidFill>
                  <a:srgbClr val="000000"/>
                </a:solidFill>
                <a:latin typeface="Montserrat"/>
                <a:ea typeface="Montserrat"/>
                <a:cs typeface="Montserrat"/>
                <a:sym typeface="Montserrat"/>
              </a:defRPr>
            </a:lvl1pPr>
            <a:lvl2pPr lvl="1">
              <a:spcBef>
                <a:spcPts val="2133"/>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2pPr>
            <a:lvl3pPr lvl="2">
              <a:spcBef>
                <a:spcPts val="2133"/>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3pPr>
            <a:lvl4pPr lvl="3">
              <a:spcBef>
                <a:spcPts val="2133"/>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4pPr>
            <a:lvl5pPr lvl="4">
              <a:spcBef>
                <a:spcPts val="2133"/>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5pPr>
            <a:lvl6pPr lvl="5">
              <a:spcBef>
                <a:spcPts val="2133"/>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6pPr>
            <a:lvl7pPr lvl="6">
              <a:spcBef>
                <a:spcPts val="2133"/>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7pPr>
            <a:lvl8pPr lvl="7">
              <a:spcBef>
                <a:spcPts val="2133"/>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8pPr>
            <a:lvl9pPr lvl="8">
              <a:spcBef>
                <a:spcPts val="2133"/>
              </a:spcBef>
              <a:spcAft>
                <a:spcPts val="2133"/>
              </a:spcAft>
              <a:buClr>
                <a:srgbClr val="000000"/>
              </a:buClr>
              <a:buSzPts val="1400"/>
              <a:buFont typeface="Montserrat"/>
              <a:buNone/>
              <a:defRPr>
                <a:solidFill>
                  <a:srgbClr val="000000"/>
                </a:solidFill>
                <a:latin typeface="Montserrat"/>
                <a:ea typeface="Montserrat"/>
                <a:cs typeface="Montserrat"/>
                <a:sym typeface="Montserrat"/>
              </a:defRPr>
            </a:lvl9pPr>
          </a:lstStyle>
          <a:p>
            <a:endParaRPr/>
          </a:p>
        </p:txBody>
      </p:sp>
      <p:sp>
        <p:nvSpPr>
          <p:cNvPr id="34" name="Google Shape;34;p7"/>
          <p:cNvSpPr/>
          <p:nvPr/>
        </p:nvSpPr>
        <p:spPr>
          <a:xfrm>
            <a:off x="0" y="0"/>
            <a:ext cx="6098400" cy="6858000"/>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4199140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bg>
      <p:bgPr>
        <a:solidFill>
          <a:schemeClr val="dk2"/>
        </a:solidFill>
        <a:effectLst/>
      </p:bgPr>
    </p:bg>
    <p:spTree>
      <p:nvGrpSpPr>
        <p:cNvPr id="1" name="Shape 39"/>
        <p:cNvGrpSpPr/>
        <p:nvPr/>
      </p:nvGrpSpPr>
      <p:grpSpPr>
        <a:xfrm>
          <a:off x="0" y="0"/>
          <a:ext cx="0" cy="0"/>
          <a:chOff x="0" y="0"/>
          <a:chExt cx="0" cy="0"/>
        </a:xfrm>
      </p:grpSpPr>
      <p:sp>
        <p:nvSpPr>
          <p:cNvPr id="40" name="Google Shape;40;p9"/>
          <p:cNvSpPr txBox="1">
            <a:spLocks noGrp="1"/>
          </p:cNvSpPr>
          <p:nvPr>
            <p:ph type="title"/>
          </p:nvPr>
        </p:nvSpPr>
        <p:spPr>
          <a:xfrm>
            <a:off x="2818651" y="1158240"/>
            <a:ext cx="6553600" cy="853600"/>
          </a:xfrm>
          <a:prstGeom prst="rect">
            <a:avLst/>
          </a:prstGeom>
        </p:spPr>
        <p:txBody>
          <a:bodyPr spcFirstLastPara="1" wrap="square" lIns="91425" tIns="91425" rIns="91425" bIns="91425" anchor="t" anchorCtr="0">
            <a:noAutofit/>
          </a:bodyPr>
          <a:lstStyle>
            <a:lvl1pPr lvl="0">
              <a:spcBef>
                <a:spcPts val="0"/>
              </a:spcBef>
              <a:spcAft>
                <a:spcPts val="0"/>
              </a:spcAft>
              <a:buSzPts val="2400"/>
              <a:buFont typeface="Montserrat"/>
              <a:buNone/>
              <a:defRPr sz="3333" b="1">
                <a:solidFill>
                  <a:schemeClr val="lt1"/>
                </a:solidFill>
                <a:latin typeface="Playfair Display"/>
                <a:ea typeface="Playfair Display"/>
                <a:cs typeface="Playfair Display"/>
                <a:sym typeface="Playfair Display"/>
              </a:defRPr>
            </a:lvl1pPr>
            <a:lvl2pPr lvl="1">
              <a:spcBef>
                <a:spcPts val="0"/>
              </a:spcBef>
              <a:spcAft>
                <a:spcPts val="0"/>
              </a:spcAft>
              <a:buSzPts val="2100"/>
              <a:buFont typeface="Montserrat"/>
              <a:buNone/>
              <a:defRPr sz="2800" b="1">
                <a:latin typeface="Montserrat"/>
                <a:ea typeface="Montserrat"/>
                <a:cs typeface="Montserrat"/>
                <a:sym typeface="Montserrat"/>
              </a:defRPr>
            </a:lvl2pPr>
            <a:lvl3pPr lvl="2">
              <a:spcBef>
                <a:spcPts val="0"/>
              </a:spcBef>
              <a:spcAft>
                <a:spcPts val="0"/>
              </a:spcAft>
              <a:buSzPts val="2100"/>
              <a:buFont typeface="Montserrat"/>
              <a:buNone/>
              <a:defRPr sz="2800" b="1">
                <a:latin typeface="Montserrat"/>
                <a:ea typeface="Montserrat"/>
                <a:cs typeface="Montserrat"/>
                <a:sym typeface="Montserrat"/>
              </a:defRPr>
            </a:lvl3pPr>
            <a:lvl4pPr lvl="3">
              <a:spcBef>
                <a:spcPts val="0"/>
              </a:spcBef>
              <a:spcAft>
                <a:spcPts val="0"/>
              </a:spcAft>
              <a:buSzPts val="2100"/>
              <a:buFont typeface="Montserrat"/>
              <a:buNone/>
              <a:defRPr sz="2800" b="1">
                <a:latin typeface="Montserrat"/>
                <a:ea typeface="Montserrat"/>
                <a:cs typeface="Montserrat"/>
                <a:sym typeface="Montserrat"/>
              </a:defRPr>
            </a:lvl4pPr>
            <a:lvl5pPr lvl="4">
              <a:spcBef>
                <a:spcPts val="0"/>
              </a:spcBef>
              <a:spcAft>
                <a:spcPts val="0"/>
              </a:spcAft>
              <a:buSzPts val="2100"/>
              <a:buFont typeface="Montserrat"/>
              <a:buNone/>
              <a:defRPr sz="2800" b="1">
                <a:latin typeface="Montserrat"/>
                <a:ea typeface="Montserrat"/>
                <a:cs typeface="Montserrat"/>
                <a:sym typeface="Montserrat"/>
              </a:defRPr>
            </a:lvl5pPr>
            <a:lvl6pPr lvl="5">
              <a:spcBef>
                <a:spcPts val="0"/>
              </a:spcBef>
              <a:spcAft>
                <a:spcPts val="0"/>
              </a:spcAft>
              <a:buSzPts val="2100"/>
              <a:buFont typeface="Montserrat"/>
              <a:buNone/>
              <a:defRPr sz="2800" b="1">
                <a:latin typeface="Montserrat"/>
                <a:ea typeface="Montserrat"/>
                <a:cs typeface="Montserrat"/>
                <a:sym typeface="Montserrat"/>
              </a:defRPr>
            </a:lvl6pPr>
            <a:lvl7pPr lvl="6">
              <a:spcBef>
                <a:spcPts val="0"/>
              </a:spcBef>
              <a:spcAft>
                <a:spcPts val="0"/>
              </a:spcAft>
              <a:buSzPts val="2100"/>
              <a:buFont typeface="Montserrat"/>
              <a:buNone/>
              <a:defRPr sz="2800" b="1">
                <a:latin typeface="Montserrat"/>
                <a:ea typeface="Montserrat"/>
                <a:cs typeface="Montserrat"/>
                <a:sym typeface="Montserrat"/>
              </a:defRPr>
            </a:lvl7pPr>
            <a:lvl8pPr lvl="7">
              <a:spcBef>
                <a:spcPts val="0"/>
              </a:spcBef>
              <a:spcAft>
                <a:spcPts val="0"/>
              </a:spcAft>
              <a:buSzPts val="2100"/>
              <a:buFont typeface="Montserrat"/>
              <a:buNone/>
              <a:defRPr sz="2800" b="1">
                <a:latin typeface="Montserrat"/>
                <a:ea typeface="Montserrat"/>
                <a:cs typeface="Montserrat"/>
                <a:sym typeface="Montserrat"/>
              </a:defRPr>
            </a:lvl8pPr>
            <a:lvl9pPr lvl="8">
              <a:spcBef>
                <a:spcPts val="0"/>
              </a:spcBef>
              <a:spcAft>
                <a:spcPts val="0"/>
              </a:spcAft>
              <a:buSzPts val="2100"/>
              <a:buFont typeface="Montserrat"/>
              <a:buNone/>
              <a:defRPr sz="2800" b="1">
                <a:latin typeface="Montserrat"/>
                <a:ea typeface="Montserrat"/>
                <a:cs typeface="Montserrat"/>
                <a:sym typeface="Montserrat"/>
              </a:defRPr>
            </a:lvl9pPr>
          </a:lstStyle>
          <a:p>
            <a:endParaRPr/>
          </a:p>
        </p:txBody>
      </p:sp>
      <p:sp>
        <p:nvSpPr>
          <p:cNvPr id="41" name="Google Shape;41;p9"/>
          <p:cNvSpPr txBox="1">
            <a:spLocks noGrp="1"/>
          </p:cNvSpPr>
          <p:nvPr>
            <p:ph type="body" idx="1"/>
          </p:nvPr>
        </p:nvSpPr>
        <p:spPr>
          <a:xfrm>
            <a:off x="2819751" y="2368204"/>
            <a:ext cx="6553600" cy="3738400"/>
          </a:xfrm>
          <a:prstGeom prst="rect">
            <a:avLst/>
          </a:prstGeom>
        </p:spPr>
        <p:txBody>
          <a:bodyPr spcFirstLastPara="1" wrap="square" lIns="91425" tIns="91425" rIns="91425" bIns="91425" anchor="t" anchorCtr="0">
            <a:noAutofit/>
          </a:bodyPr>
          <a:lstStyle>
            <a:lvl1pPr marL="609585" lvl="0" indent="-423323">
              <a:lnSpc>
                <a:spcPct val="100000"/>
              </a:lnSpc>
              <a:spcBef>
                <a:spcPts val="0"/>
              </a:spcBef>
              <a:spcAft>
                <a:spcPts val="0"/>
              </a:spcAft>
              <a:buClr>
                <a:schemeClr val="lt1"/>
              </a:buClr>
              <a:buSzPts val="1400"/>
              <a:buChar char="●"/>
              <a:defRPr sz="1867">
                <a:solidFill>
                  <a:schemeClr val="lt1"/>
                </a:solidFill>
              </a:defRPr>
            </a:lvl1pPr>
            <a:lvl2pPr marL="1219170" lvl="1" indent="-389457">
              <a:spcBef>
                <a:spcPts val="2133"/>
              </a:spcBef>
              <a:spcAft>
                <a:spcPts val="0"/>
              </a:spcAft>
              <a:buClr>
                <a:schemeClr val="lt1"/>
              </a:buClr>
              <a:buSzPts val="1000"/>
              <a:buChar char="○"/>
              <a:defRPr sz="1333">
                <a:solidFill>
                  <a:schemeClr val="lt1"/>
                </a:solidFill>
              </a:defRPr>
            </a:lvl2pPr>
            <a:lvl3pPr marL="1828754" lvl="2" indent="-389457">
              <a:spcBef>
                <a:spcPts val="2133"/>
              </a:spcBef>
              <a:spcAft>
                <a:spcPts val="0"/>
              </a:spcAft>
              <a:buClr>
                <a:schemeClr val="lt1"/>
              </a:buClr>
              <a:buSzPts val="1000"/>
              <a:buChar char="■"/>
              <a:defRPr sz="1333">
                <a:solidFill>
                  <a:schemeClr val="lt1"/>
                </a:solidFill>
              </a:defRPr>
            </a:lvl3pPr>
            <a:lvl4pPr marL="2438339" lvl="3" indent="-389457">
              <a:spcBef>
                <a:spcPts val="2133"/>
              </a:spcBef>
              <a:spcAft>
                <a:spcPts val="0"/>
              </a:spcAft>
              <a:buClr>
                <a:schemeClr val="lt1"/>
              </a:buClr>
              <a:buSzPts val="1000"/>
              <a:buChar char="●"/>
              <a:defRPr sz="1333">
                <a:solidFill>
                  <a:schemeClr val="lt1"/>
                </a:solidFill>
              </a:defRPr>
            </a:lvl4pPr>
            <a:lvl5pPr marL="3047924" lvl="4" indent="-389457">
              <a:spcBef>
                <a:spcPts val="2133"/>
              </a:spcBef>
              <a:spcAft>
                <a:spcPts val="0"/>
              </a:spcAft>
              <a:buClr>
                <a:schemeClr val="lt1"/>
              </a:buClr>
              <a:buSzPts val="1000"/>
              <a:buChar char="○"/>
              <a:defRPr sz="1333">
                <a:solidFill>
                  <a:schemeClr val="lt1"/>
                </a:solidFill>
              </a:defRPr>
            </a:lvl5pPr>
            <a:lvl6pPr marL="3657509" lvl="5" indent="-389457">
              <a:spcBef>
                <a:spcPts val="2133"/>
              </a:spcBef>
              <a:spcAft>
                <a:spcPts val="0"/>
              </a:spcAft>
              <a:buClr>
                <a:schemeClr val="lt1"/>
              </a:buClr>
              <a:buSzPts val="1000"/>
              <a:buChar char="■"/>
              <a:defRPr sz="1333">
                <a:solidFill>
                  <a:schemeClr val="lt1"/>
                </a:solidFill>
              </a:defRPr>
            </a:lvl6pPr>
            <a:lvl7pPr marL="4267093" lvl="6" indent="-389457">
              <a:spcBef>
                <a:spcPts val="2133"/>
              </a:spcBef>
              <a:spcAft>
                <a:spcPts val="0"/>
              </a:spcAft>
              <a:buClr>
                <a:schemeClr val="lt1"/>
              </a:buClr>
              <a:buSzPts val="1000"/>
              <a:buChar char="●"/>
              <a:defRPr sz="1333">
                <a:solidFill>
                  <a:schemeClr val="lt1"/>
                </a:solidFill>
              </a:defRPr>
            </a:lvl7pPr>
            <a:lvl8pPr marL="4876678" lvl="7" indent="-389457">
              <a:spcBef>
                <a:spcPts val="2133"/>
              </a:spcBef>
              <a:spcAft>
                <a:spcPts val="0"/>
              </a:spcAft>
              <a:buClr>
                <a:schemeClr val="lt1"/>
              </a:buClr>
              <a:buSzPts val="1000"/>
              <a:buChar char="○"/>
              <a:defRPr sz="1333">
                <a:solidFill>
                  <a:schemeClr val="lt1"/>
                </a:solidFill>
              </a:defRPr>
            </a:lvl8pPr>
            <a:lvl9pPr marL="5486263" lvl="8" indent="-389457">
              <a:spcBef>
                <a:spcPts val="2133"/>
              </a:spcBef>
              <a:spcAft>
                <a:spcPts val="2133"/>
              </a:spcAft>
              <a:buClr>
                <a:schemeClr val="lt1"/>
              </a:buClr>
              <a:buSzPts val="1000"/>
              <a:buChar char="■"/>
              <a:defRPr sz="1333">
                <a:solidFill>
                  <a:schemeClr val="lt1"/>
                </a:solidFill>
              </a:defRPr>
            </a:lvl9pPr>
          </a:lstStyle>
          <a:p>
            <a:endParaRPr/>
          </a:p>
        </p:txBody>
      </p:sp>
    </p:spTree>
    <p:extLst>
      <p:ext uri="{BB962C8B-B14F-4D97-AF65-F5344CB8AC3E}">
        <p14:creationId xmlns:p14="http://schemas.microsoft.com/office/powerpoint/2010/main" val="34536997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7"/>
        <p:cNvGrpSpPr/>
        <p:nvPr/>
      </p:nvGrpSpPr>
      <p:grpSpPr>
        <a:xfrm>
          <a:off x="0" y="0"/>
          <a:ext cx="0" cy="0"/>
          <a:chOff x="0" y="0"/>
          <a:chExt cx="0" cy="0"/>
        </a:xfrm>
      </p:grpSpPr>
    </p:spTree>
    <p:extLst>
      <p:ext uri="{BB962C8B-B14F-4D97-AF65-F5344CB8AC3E}">
        <p14:creationId xmlns:p14="http://schemas.microsoft.com/office/powerpoint/2010/main" val="183871297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Percenteges">
  <p:cSld name="Percenteges">
    <p:spTree>
      <p:nvGrpSpPr>
        <p:cNvPr id="1" name="Shape 48"/>
        <p:cNvGrpSpPr/>
        <p:nvPr/>
      </p:nvGrpSpPr>
      <p:grpSpPr>
        <a:xfrm>
          <a:off x="0" y="0"/>
          <a:ext cx="0" cy="0"/>
          <a:chOff x="0" y="0"/>
          <a:chExt cx="0" cy="0"/>
        </a:xfrm>
      </p:grpSpPr>
      <p:sp>
        <p:nvSpPr>
          <p:cNvPr id="49" name="Google Shape;49;p13"/>
          <p:cNvSpPr/>
          <p:nvPr/>
        </p:nvSpPr>
        <p:spPr>
          <a:xfrm>
            <a:off x="3033" y="-8533"/>
            <a:ext cx="4307200" cy="6858000"/>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0" name="Google Shape;50;p13"/>
          <p:cNvSpPr/>
          <p:nvPr/>
        </p:nvSpPr>
        <p:spPr>
          <a:xfrm>
            <a:off x="7862000" y="-8533"/>
            <a:ext cx="4307200" cy="6858000"/>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1" name="Google Shape;51;p13"/>
          <p:cNvSpPr/>
          <p:nvPr/>
        </p:nvSpPr>
        <p:spPr>
          <a:xfrm>
            <a:off x="884433" y="762000"/>
            <a:ext cx="10412000" cy="53340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2" name="Google Shape;52;p13"/>
          <p:cNvSpPr/>
          <p:nvPr/>
        </p:nvSpPr>
        <p:spPr>
          <a:xfrm>
            <a:off x="1993133" y="762000"/>
            <a:ext cx="8627600" cy="53340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3" name="Google Shape;53;p13"/>
          <p:cNvSpPr txBox="1">
            <a:spLocks noGrp="1"/>
          </p:cNvSpPr>
          <p:nvPr>
            <p:ph type="title"/>
          </p:nvPr>
        </p:nvSpPr>
        <p:spPr>
          <a:xfrm>
            <a:off x="890000" y="1168400"/>
            <a:ext cx="10412000" cy="594800"/>
          </a:xfrm>
          <a:prstGeom prst="rect">
            <a:avLst/>
          </a:prstGeom>
        </p:spPr>
        <p:txBody>
          <a:bodyPr spcFirstLastPara="1" wrap="square" lIns="91425" tIns="91425" rIns="91425" bIns="91425" anchor="t" anchorCtr="0">
            <a:noAutofit/>
          </a:bodyPr>
          <a:lstStyle>
            <a:lvl1pPr lvl="0" algn="ctr">
              <a:spcBef>
                <a:spcPts val="0"/>
              </a:spcBef>
              <a:spcAft>
                <a:spcPts val="0"/>
              </a:spcAft>
              <a:buSzPts val="2500"/>
              <a:buNone/>
              <a:defRPr sz="3333" b="1"/>
            </a:lvl1pPr>
            <a:lvl2pPr lvl="1" algn="ctr">
              <a:spcBef>
                <a:spcPts val="0"/>
              </a:spcBef>
              <a:spcAft>
                <a:spcPts val="0"/>
              </a:spcAft>
              <a:buSzPts val="2500"/>
              <a:buFont typeface="Playfair Display"/>
              <a:buNone/>
              <a:defRPr sz="3333" b="1">
                <a:latin typeface="Playfair Display"/>
                <a:ea typeface="Playfair Display"/>
                <a:cs typeface="Playfair Display"/>
                <a:sym typeface="Playfair Display"/>
              </a:defRPr>
            </a:lvl2pPr>
            <a:lvl3pPr lvl="2" algn="ctr">
              <a:spcBef>
                <a:spcPts val="0"/>
              </a:spcBef>
              <a:spcAft>
                <a:spcPts val="0"/>
              </a:spcAft>
              <a:buSzPts val="2500"/>
              <a:buFont typeface="Playfair Display"/>
              <a:buNone/>
              <a:defRPr sz="3333" b="1">
                <a:latin typeface="Playfair Display"/>
                <a:ea typeface="Playfair Display"/>
                <a:cs typeface="Playfair Display"/>
                <a:sym typeface="Playfair Display"/>
              </a:defRPr>
            </a:lvl3pPr>
            <a:lvl4pPr lvl="3" algn="ctr">
              <a:spcBef>
                <a:spcPts val="0"/>
              </a:spcBef>
              <a:spcAft>
                <a:spcPts val="0"/>
              </a:spcAft>
              <a:buSzPts val="2500"/>
              <a:buFont typeface="Playfair Display"/>
              <a:buNone/>
              <a:defRPr sz="3333" b="1">
                <a:latin typeface="Playfair Display"/>
                <a:ea typeface="Playfair Display"/>
                <a:cs typeface="Playfair Display"/>
                <a:sym typeface="Playfair Display"/>
              </a:defRPr>
            </a:lvl4pPr>
            <a:lvl5pPr lvl="4" algn="ctr">
              <a:spcBef>
                <a:spcPts val="0"/>
              </a:spcBef>
              <a:spcAft>
                <a:spcPts val="0"/>
              </a:spcAft>
              <a:buSzPts val="2500"/>
              <a:buFont typeface="Playfair Display"/>
              <a:buNone/>
              <a:defRPr sz="3333" b="1">
                <a:latin typeface="Playfair Display"/>
                <a:ea typeface="Playfair Display"/>
                <a:cs typeface="Playfair Display"/>
                <a:sym typeface="Playfair Display"/>
              </a:defRPr>
            </a:lvl5pPr>
            <a:lvl6pPr lvl="5" algn="ctr">
              <a:spcBef>
                <a:spcPts val="0"/>
              </a:spcBef>
              <a:spcAft>
                <a:spcPts val="0"/>
              </a:spcAft>
              <a:buSzPts val="2500"/>
              <a:buFont typeface="Playfair Display"/>
              <a:buNone/>
              <a:defRPr sz="3333" b="1">
                <a:latin typeface="Playfair Display"/>
                <a:ea typeface="Playfair Display"/>
                <a:cs typeface="Playfair Display"/>
                <a:sym typeface="Playfair Display"/>
              </a:defRPr>
            </a:lvl6pPr>
            <a:lvl7pPr lvl="6" algn="ctr">
              <a:spcBef>
                <a:spcPts val="0"/>
              </a:spcBef>
              <a:spcAft>
                <a:spcPts val="0"/>
              </a:spcAft>
              <a:buSzPts val="2500"/>
              <a:buFont typeface="Playfair Display"/>
              <a:buNone/>
              <a:defRPr sz="3333" b="1">
                <a:latin typeface="Playfair Display"/>
                <a:ea typeface="Playfair Display"/>
                <a:cs typeface="Playfair Display"/>
                <a:sym typeface="Playfair Display"/>
              </a:defRPr>
            </a:lvl7pPr>
            <a:lvl8pPr lvl="7" algn="ctr">
              <a:spcBef>
                <a:spcPts val="0"/>
              </a:spcBef>
              <a:spcAft>
                <a:spcPts val="0"/>
              </a:spcAft>
              <a:buSzPts val="2500"/>
              <a:buFont typeface="Playfair Display"/>
              <a:buNone/>
              <a:defRPr sz="3333" b="1">
                <a:latin typeface="Playfair Display"/>
                <a:ea typeface="Playfair Display"/>
                <a:cs typeface="Playfair Display"/>
                <a:sym typeface="Playfair Display"/>
              </a:defRPr>
            </a:lvl8pPr>
            <a:lvl9pPr lvl="8" algn="ctr">
              <a:spcBef>
                <a:spcPts val="0"/>
              </a:spcBef>
              <a:spcAft>
                <a:spcPts val="0"/>
              </a:spcAft>
              <a:buSzPts val="2500"/>
              <a:buFont typeface="Playfair Display"/>
              <a:buNone/>
              <a:defRPr sz="3333" b="1">
                <a:latin typeface="Playfair Display"/>
                <a:ea typeface="Playfair Display"/>
                <a:cs typeface="Playfair Display"/>
                <a:sym typeface="Playfair Display"/>
              </a:defRPr>
            </a:lvl9pPr>
          </a:lstStyle>
          <a:p>
            <a:endParaRPr/>
          </a:p>
        </p:txBody>
      </p:sp>
      <p:sp>
        <p:nvSpPr>
          <p:cNvPr id="54" name="Google Shape;54;p13"/>
          <p:cNvSpPr txBox="1">
            <a:spLocks noGrp="1"/>
          </p:cNvSpPr>
          <p:nvPr>
            <p:ph type="title" idx="2" hasCustomPrompt="1"/>
          </p:nvPr>
        </p:nvSpPr>
        <p:spPr>
          <a:xfrm>
            <a:off x="1990867" y="2817633"/>
            <a:ext cx="3952000" cy="19540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000000"/>
              </a:buClr>
              <a:buSzPts val="7500"/>
              <a:buFont typeface="Playfair Display"/>
              <a:buNone/>
              <a:defRPr sz="13333">
                <a:solidFill>
                  <a:srgbClr val="000000"/>
                </a:solidFill>
                <a:latin typeface="Playfair Display"/>
                <a:ea typeface="Playfair Display"/>
                <a:cs typeface="Playfair Display"/>
                <a:sym typeface="Playfair Display"/>
              </a:defRPr>
            </a:lvl1pPr>
            <a:lvl2pPr lvl="1" algn="ctr" rtl="0">
              <a:spcBef>
                <a:spcPts val="0"/>
              </a:spcBef>
              <a:spcAft>
                <a:spcPts val="0"/>
              </a:spcAft>
              <a:buClr>
                <a:srgbClr val="000000"/>
              </a:buClr>
              <a:buSzPts val="7500"/>
              <a:buFont typeface="Playfair Display"/>
              <a:buNone/>
              <a:defRPr sz="10000">
                <a:solidFill>
                  <a:srgbClr val="000000"/>
                </a:solidFill>
                <a:latin typeface="Playfair Display"/>
                <a:ea typeface="Playfair Display"/>
                <a:cs typeface="Playfair Display"/>
                <a:sym typeface="Playfair Display"/>
              </a:defRPr>
            </a:lvl2pPr>
            <a:lvl3pPr lvl="2" algn="ctr" rtl="0">
              <a:spcBef>
                <a:spcPts val="0"/>
              </a:spcBef>
              <a:spcAft>
                <a:spcPts val="0"/>
              </a:spcAft>
              <a:buClr>
                <a:srgbClr val="000000"/>
              </a:buClr>
              <a:buSzPts val="7500"/>
              <a:buFont typeface="Playfair Display"/>
              <a:buNone/>
              <a:defRPr sz="10000">
                <a:solidFill>
                  <a:srgbClr val="000000"/>
                </a:solidFill>
                <a:latin typeface="Playfair Display"/>
                <a:ea typeface="Playfair Display"/>
                <a:cs typeface="Playfair Display"/>
                <a:sym typeface="Playfair Display"/>
              </a:defRPr>
            </a:lvl3pPr>
            <a:lvl4pPr lvl="3" algn="ctr" rtl="0">
              <a:spcBef>
                <a:spcPts val="0"/>
              </a:spcBef>
              <a:spcAft>
                <a:spcPts val="0"/>
              </a:spcAft>
              <a:buClr>
                <a:srgbClr val="000000"/>
              </a:buClr>
              <a:buSzPts val="7500"/>
              <a:buFont typeface="Playfair Display"/>
              <a:buNone/>
              <a:defRPr sz="10000">
                <a:solidFill>
                  <a:srgbClr val="000000"/>
                </a:solidFill>
                <a:latin typeface="Playfair Display"/>
                <a:ea typeface="Playfair Display"/>
                <a:cs typeface="Playfair Display"/>
                <a:sym typeface="Playfair Display"/>
              </a:defRPr>
            </a:lvl4pPr>
            <a:lvl5pPr lvl="4" algn="ctr" rtl="0">
              <a:spcBef>
                <a:spcPts val="0"/>
              </a:spcBef>
              <a:spcAft>
                <a:spcPts val="0"/>
              </a:spcAft>
              <a:buClr>
                <a:srgbClr val="000000"/>
              </a:buClr>
              <a:buSzPts val="7500"/>
              <a:buFont typeface="Playfair Display"/>
              <a:buNone/>
              <a:defRPr sz="10000">
                <a:solidFill>
                  <a:srgbClr val="000000"/>
                </a:solidFill>
                <a:latin typeface="Playfair Display"/>
                <a:ea typeface="Playfair Display"/>
                <a:cs typeface="Playfair Display"/>
                <a:sym typeface="Playfair Display"/>
              </a:defRPr>
            </a:lvl5pPr>
            <a:lvl6pPr lvl="5" algn="ctr" rtl="0">
              <a:spcBef>
                <a:spcPts val="0"/>
              </a:spcBef>
              <a:spcAft>
                <a:spcPts val="0"/>
              </a:spcAft>
              <a:buClr>
                <a:srgbClr val="000000"/>
              </a:buClr>
              <a:buSzPts val="7500"/>
              <a:buFont typeface="Playfair Display"/>
              <a:buNone/>
              <a:defRPr sz="10000">
                <a:solidFill>
                  <a:srgbClr val="000000"/>
                </a:solidFill>
                <a:latin typeface="Playfair Display"/>
                <a:ea typeface="Playfair Display"/>
                <a:cs typeface="Playfair Display"/>
                <a:sym typeface="Playfair Display"/>
              </a:defRPr>
            </a:lvl6pPr>
            <a:lvl7pPr lvl="6" algn="ctr" rtl="0">
              <a:spcBef>
                <a:spcPts val="0"/>
              </a:spcBef>
              <a:spcAft>
                <a:spcPts val="0"/>
              </a:spcAft>
              <a:buClr>
                <a:srgbClr val="000000"/>
              </a:buClr>
              <a:buSzPts val="7500"/>
              <a:buFont typeface="Playfair Display"/>
              <a:buNone/>
              <a:defRPr sz="10000">
                <a:solidFill>
                  <a:srgbClr val="000000"/>
                </a:solidFill>
                <a:latin typeface="Playfair Display"/>
                <a:ea typeface="Playfair Display"/>
                <a:cs typeface="Playfair Display"/>
                <a:sym typeface="Playfair Display"/>
              </a:defRPr>
            </a:lvl7pPr>
            <a:lvl8pPr lvl="7" algn="ctr" rtl="0">
              <a:spcBef>
                <a:spcPts val="0"/>
              </a:spcBef>
              <a:spcAft>
                <a:spcPts val="0"/>
              </a:spcAft>
              <a:buClr>
                <a:srgbClr val="000000"/>
              </a:buClr>
              <a:buSzPts val="7500"/>
              <a:buFont typeface="Playfair Display"/>
              <a:buNone/>
              <a:defRPr sz="10000">
                <a:solidFill>
                  <a:srgbClr val="000000"/>
                </a:solidFill>
                <a:latin typeface="Playfair Display"/>
                <a:ea typeface="Playfair Display"/>
                <a:cs typeface="Playfair Display"/>
                <a:sym typeface="Playfair Display"/>
              </a:defRPr>
            </a:lvl8pPr>
            <a:lvl9pPr lvl="8" algn="ctr" rtl="0">
              <a:spcBef>
                <a:spcPts val="0"/>
              </a:spcBef>
              <a:spcAft>
                <a:spcPts val="0"/>
              </a:spcAft>
              <a:buClr>
                <a:srgbClr val="000000"/>
              </a:buClr>
              <a:buSzPts val="7500"/>
              <a:buFont typeface="Playfair Display"/>
              <a:buNone/>
              <a:defRPr sz="10000">
                <a:solidFill>
                  <a:srgbClr val="000000"/>
                </a:solidFill>
                <a:latin typeface="Playfair Display"/>
                <a:ea typeface="Playfair Display"/>
                <a:cs typeface="Playfair Display"/>
                <a:sym typeface="Playfair Display"/>
              </a:defRPr>
            </a:lvl9pPr>
          </a:lstStyle>
          <a:p>
            <a:r>
              <a:t>xx%</a:t>
            </a:r>
          </a:p>
        </p:txBody>
      </p:sp>
      <p:sp>
        <p:nvSpPr>
          <p:cNvPr id="55" name="Google Shape;55;p13"/>
          <p:cNvSpPr txBox="1">
            <a:spLocks noGrp="1"/>
          </p:cNvSpPr>
          <p:nvPr>
            <p:ph type="subTitle" idx="1"/>
          </p:nvPr>
        </p:nvSpPr>
        <p:spPr>
          <a:xfrm>
            <a:off x="1991067" y="4695967"/>
            <a:ext cx="3952000" cy="712400"/>
          </a:xfrm>
          <a:prstGeom prst="rect">
            <a:avLst/>
          </a:prstGeom>
        </p:spPr>
        <p:txBody>
          <a:bodyPr spcFirstLastPara="1" wrap="square" lIns="91425" tIns="91425" rIns="91425" bIns="91425" anchor="t" anchorCtr="0">
            <a:noAutofit/>
          </a:bodyPr>
          <a:lstStyle>
            <a:lvl1pPr lvl="0" algn="ctr">
              <a:spcBef>
                <a:spcPts val="0"/>
              </a:spcBef>
              <a:spcAft>
                <a:spcPts val="0"/>
              </a:spcAft>
              <a:buSzPts val="1800"/>
              <a:buNone/>
              <a:defRPr sz="1867">
                <a:solidFill>
                  <a:schemeClr val="dk1"/>
                </a:solidFill>
              </a:defRPr>
            </a:lvl1pPr>
            <a:lvl2pPr lvl="1">
              <a:spcBef>
                <a:spcPts val="2133"/>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sp>
        <p:nvSpPr>
          <p:cNvPr id="56" name="Google Shape;56;p13"/>
          <p:cNvSpPr txBox="1">
            <a:spLocks noGrp="1"/>
          </p:cNvSpPr>
          <p:nvPr>
            <p:ph type="title" idx="3" hasCustomPrompt="1"/>
          </p:nvPr>
        </p:nvSpPr>
        <p:spPr>
          <a:xfrm>
            <a:off x="6248900" y="2817633"/>
            <a:ext cx="3952000" cy="19540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000000"/>
              </a:buClr>
              <a:buSzPts val="7500"/>
              <a:buFont typeface="Playfair Display"/>
              <a:buNone/>
              <a:defRPr sz="13333">
                <a:solidFill>
                  <a:srgbClr val="000000"/>
                </a:solidFill>
                <a:latin typeface="Playfair Display"/>
                <a:ea typeface="Playfair Display"/>
                <a:cs typeface="Playfair Display"/>
                <a:sym typeface="Playfair Display"/>
              </a:defRPr>
            </a:lvl1pPr>
            <a:lvl2pPr lvl="1" algn="ctr" rtl="0">
              <a:spcBef>
                <a:spcPts val="0"/>
              </a:spcBef>
              <a:spcAft>
                <a:spcPts val="0"/>
              </a:spcAft>
              <a:buClr>
                <a:srgbClr val="000000"/>
              </a:buClr>
              <a:buSzPts val="7500"/>
              <a:buFont typeface="Playfair Display"/>
              <a:buNone/>
              <a:defRPr sz="10000">
                <a:solidFill>
                  <a:srgbClr val="000000"/>
                </a:solidFill>
                <a:latin typeface="Playfair Display"/>
                <a:ea typeface="Playfair Display"/>
                <a:cs typeface="Playfair Display"/>
                <a:sym typeface="Playfair Display"/>
              </a:defRPr>
            </a:lvl2pPr>
            <a:lvl3pPr lvl="2" algn="ctr" rtl="0">
              <a:spcBef>
                <a:spcPts val="0"/>
              </a:spcBef>
              <a:spcAft>
                <a:spcPts val="0"/>
              </a:spcAft>
              <a:buClr>
                <a:srgbClr val="000000"/>
              </a:buClr>
              <a:buSzPts val="7500"/>
              <a:buFont typeface="Playfair Display"/>
              <a:buNone/>
              <a:defRPr sz="10000">
                <a:solidFill>
                  <a:srgbClr val="000000"/>
                </a:solidFill>
                <a:latin typeface="Playfair Display"/>
                <a:ea typeface="Playfair Display"/>
                <a:cs typeface="Playfair Display"/>
                <a:sym typeface="Playfair Display"/>
              </a:defRPr>
            </a:lvl3pPr>
            <a:lvl4pPr lvl="3" algn="ctr" rtl="0">
              <a:spcBef>
                <a:spcPts val="0"/>
              </a:spcBef>
              <a:spcAft>
                <a:spcPts val="0"/>
              </a:spcAft>
              <a:buClr>
                <a:srgbClr val="000000"/>
              </a:buClr>
              <a:buSzPts val="7500"/>
              <a:buFont typeface="Playfair Display"/>
              <a:buNone/>
              <a:defRPr sz="10000">
                <a:solidFill>
                  <a:srgbClr val="000000"/>
                </a:solidFill>
                <a:latin typeface="Playfair Display"/>
                <a:ea typeface="Playfair Display"/>
                <a:cs typeface="Playfair Display"/>
                <a:sym typeface="Playfair Display"/>
              </a:defRPr>
            </a:lvl4pPr>
            <a:lvl5pPr lvl="4" algn="ctr" rtl="0">
              <a:spcBef>
                <a:spcPts val="0"/>
              </a:spcBef>
              <a:spcAft>
                <a:spcPts val="0"/>
              </a:spcAft>
              <a:buClr>
                <a:srgbClr val="000000"/>
              </a:buClr>
              <a:buSzPts val="7500"/>
              <a:buFont typeface="Playfair Display"/>
              <a:buNone/>
              <a:defRPr sz="10000">
                <a:solidFill>
                  <a:srgbClr val="000000"/>
                </a:solidFill>
                <a:latin typeface="Playfair Display"/>
                <a:ea typeface="Playfair Display"/>
                <a:cs typeface="Playfair Display"/>
                <a:sym typeface="Playfair Display"/>
              </a:defRPr>
            </a:lvl5pPr>
            <a:lvl6pPr lvl="5" algn="ctr" rtl="0">
              <a:spcBef>
                <a:spcPts val="0"/>
              </a:spcBef>
              <a:spcAft>
                <a:spcPts val="0"/>
              </a:spcAft>
              <a:buClr>
                <a:srgbClr val="000000"/>
              </a:buClr>
              <a:buSzPts val="7500"/>
              <a:buFont typeface="Playfair Display"/>
              <a:buNone/>
              <a:defRPr sz="10000">
                <a:solidFill>
                  <a:srgbClr val="000000"/>
                </a:solidFill>
                <a:latin typeface="Playfair Display"/>
                <a:ea typeface="Playfair Display"/>
                <a:cs typeface="Playfair Display"/>
                <a:sym typeface="Playfair Display"/>
              </a:defRPr>
            </a:lvl6pPr>
            <a:lvl7pPr lvl="6" algn="ctr" rtl="0">
              <a:spcBef>
                <a:spcPts val="0"/>
              </a:spcBef>
              <a:spcAft>
                <a:spcPts val="0"/>
              </a:spcAft>
              <a:buClr>
                <a:srgbClr val="000000"/>
              </a:buClr>
              <a:buSzPts val="7500"/>
              <a:buFont typeface="Playfair Display"/>
              <a:buNone/>
              <a:defRPr sz="10000">
                <a:solidFill>
                  <a:srgbClr val="000000"/>
                </a:solidFill>
                <a:latin typeface="Playfair Display"/>
                <a:ea typeface="Playfair Display"/>
                <a:cs typeface="Playfair Display"/>
                <a:sym typeface="Playfair Display"/>
              </a:defRPr>
            </a:lvl7pPr>
            <a:lvl8pPr lvl="7" algn="ctr" rtl="0">
              <a:spcBef>
                <a:spcPts val="0"/>
              </a:spcBef>
              <a:spcAft>
                <a:spcPts val="0"/>
              </a:spcAft>
              <a:buClr>
                <a:srgbClr val="000000"/>
              </a:buClr>
              <a:buSzPts val="7500"/>
              <a:buFont typeface="Playfair Display"/>
              <a:buNone/>
              <a:defRPr sz="10000">
                <a:solidFill>
                  <a:srgbClr val="000000"/>
                </a:solidFill>
                <a:latin typeface="Playfair Display"/>
                <a:ea typeface="Playfair Display"/>
                <a:cs typeface="Playfair Display"/>
                <a:sym typeface="Playfair Display"/>
              </a:defRPr>
            </a:lvl8pPr>
            <a:lvl9pPr lvl="8" algn="ctr" rtl="0">
              <a:spcBef>
                <a:spcPts val="0"/>
              </a:spcBef>
              <a:spcAft>
                <a:spcPts val="0"/>
              </a:spcAft>
              <a:buClr>
                <a:srgbClr val="000000"/>
              </a:buClr>
              <a:buSzPts val="7500"/>
              <a:buFont typeface="Playfair Display"/>
              <a:buNone/>
              <a:defRPr sz="10000">
                <a:solidFill>
                  <a:srgbClr val="000000"/>
                </a:solidFill>
                <a:latin typeface="Playfair Display"/>
                <a:ea typeface="Playfair Display"/>
                <a:cs typeface="Playfair Display"/>
                <a:sym typeface="Playfair Display"/>
              </a:defRPr>
            </a:lvl9pPr>
          </a:lstStyle>
          <a:p>
            <a:r>
              <a:t>xx%</a:t>
            </a:r>
          </a:p>
        </p:txBody>
      </p:sp>
      <p:sp>
        <p:nvSpPr>
          <p:cNvPr id="57" name="Google Shape;57;p13"/>
          <p:cNvSpPr txBox="1">
            <a:spLocks noGrp="1"/>
          </p:cNvSpPr>
          <p:nvPr>
            <p:ph type="subTitle" idx="4"/>
          </p:nvPr>
        </p:nvSpPr>
        <p:spPr>
          <a:xfrm>
            <a:off x="6249100" y="4695967"/>
            <a:ext cx="3952000" cy="712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867">
                <a:solidFill>
                  <a:schemeClr val="dk1"/>
                </a:solidFill>
              </a:defRPr>
            </a:lvl1pPr>
            <a:lvl2pPr lvl="1" rtl="0">
              <a:spcBef>
                <a:spcPts val="2133"/>
              </a:spcBef>
              <a:spcAft>
                <a:spcPts val="0"/>
              </a:spcAft>
              <a:buSzPts val="1400"/>
              <a:buNone/>
              <a:defRPr/>
            </a:lvl2pPr>
            <a:lvl3pPr lvl="2" rtl="0">
              <a:spcBef>
                <a:spcPts val="2133"/>
              </a:spcBef>
              <a:spcAft>
                <a:spcPts val="0"/>
              </a:spcAft>
              <a:buSzPts val="1400"/>
              <a:buNone/>
              <a:defRPr/>
            </a:lvl3pPr>
            <a:lvl4pPr lvl="3" rtl="0">
              <a:spcBef>
                <a:spcPts val="2133"/>
              </a:spcBef>
              <a:spcAft>
                <a:spcPts val="0"/>
              </a:spcAft>
              <a:buSzPts val="1400"/>
              <a:buNone/>
              <a:defRPr/>
            </a:lvl4pPr>
            <a:lvl5pPr lvl="4" rtl="0">
              <a:spcBef>
                <a:spcPts val="2133"/>
              </a:spcBef>
              <a:spcAft>
                <a:spcPts val="0"/>
              </a:spcAft>
              <a:buSzPts val="1400"/>
              <a:buNone/>
              <a:defRPr/>
            </a:lvl5pPr>
            <a:lvl6pPr lvl="5" rtl="0">
              <a:spcBef>
                <a:spcPts val="2133"/>
              </a:spcBef>
              <a:spcAft>
                <a:spcPts val="0"/>
              </a:spcAft>
              <a:buSzPts val="1400"/>
              <a:buNone/>
              <a:defRPr/>
            </a:lvl6pPr>
            <a:lvl7pPr lvl="6" rtl="0">
              <a:spcBef>
                <a:spcPts val="2133"/>
              </a:spcBef>
              <a:spcAft>
                <a:spcPts val="0"/>
              </a:spcAft>
              <a:buSzPts val="1400"/>
              <a:buNone/>
              <a:defRPr/>
            </a:lvl7pPr>
            <a:lvl8pPr lvl="7" rtl="0">
              <a:spcBef>
                <a:spcPts val="2133"/>
              </a:spcBef>
              <a:spcAft>
                <a:spcPts val="0"/>
              </a:spcAft>
              <a:buSzPts val="1400"/>
              <a:buNone/>
              <a:defRPr/>
            </a:lvl8pPr>
            <a:lvl9pPr lvl="8" rtl="0">
              <a:spcBef>
                <a:spcPts val="2133"/>
              </a:spcBef>
              <a:spcAft>
                <a:spcPts val="2133"/>
              </a:spcAft>
              <a:buSzPts val="1400"/>
              <a:buNone/>
              <a:defRPr/>
            </a:lvl9pPr>
          </a:lstStyle>
          <a:p>
            <a:endParaRPr/>
          </a:p>
        </p:txBody>
      </p:sp>
    </p:spTree>
    <p:extLst>
      <p:ext uri="{BB962C8B-B14F-4D97-AF65-F5344CB8AC3E}">
        <p14:creationId xmlns:p14="http://schemas.microsoft.com/office/powerpoint/2010/main" val="299357432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6968800" y="3838001"/>
            <a:ext cx="3986800" cy="542800"/>
          </a:xfrm>
          <a:prstGeom prst="rect">
            <a:avLst/>
          </a:prstGeom>
        </p:spPr>
        <p:txBody>
          <a:bodyPr spcFirstLastPara="1" wrap="square" lIns="91425" tIns="91425" rIns="91425" bIns="91425" anchor="t" anchorCtr="0">
            <a:noAutofit/>
          </a:bodyPr>
          <a:lstStyle>
            <a:lvl1pPr lvl="0">
              <a:spcBef>
                <a:spcPts val="0"/>
              </a:spcBef>
              <a:spcAft>
                <a:spcPts val="0"/>
              </a:spcAft>
              <a:buSzPts val="1400"/>
              <a:buFont typeface="Montserrat"/>
              <a:buNone/>
              <a:defRPr sz="1867">
                <a:latin typeface="Playfair Display SemiBold"/>
                <a:ea typeface="Playfair Display SemiBold"/>
                <a:cs typeface="Playfair Display SemiBold"/>
                <a:sym typeface="Playfair Display SemiBold"/>
              </a:defRPr>
            </a:lvl1pPr>
            <a:lvl2pPr lvl="1">
              <a:spcBef>
                <a:spcPts val="0"/>
              </a:spcBef>
              <a:spcAft>
                <a:spcPts val="0"/>
              </a:spcAft>
              <a:buSzPts val="1400"/>
              <a:buFont typeface="Montserrat"/>
              <a:buNone/>
              <a:defRPr sz="1867" b="1">
                <a:latin typeface="Montserrat"/>
                <a:ea typeface="Montserrat"/>
                <a:cs typeface="Montserrat"/>
                <a:sym typeface="Montserrat"/>
              </a:defRPr>
            </a:lvl2pPr>
            <a:lvl3pPr lvl="2">
              <a:spcBef>
                <a:spcPts val="0"/>
              </a:spcBef>
              <a:spcAft>
                <a:spcPts val="0"/>
              </a:spcAft>
              <a:buSzPts val="1400"/>
              <a:buFont typeface="Montserrat"/>
              <a:buNone/>
              <a:defRPr sz="1867" b="1">
                <a:latin typeface="Montserrat"/>
                <a:ea typeface="Montserrat"/>
                <a:cs typeface="Montserrat"/>
                <a:sym typeface="Montserrat"/>
              </a:defRPr>
            </a:lvl3pPr>
            <a:lvl4pPr lvl="3">
              <a:spcBef>
                <a:spcPts val="0"/>
              </a:spcBef>
              <a:spcAft>
                <a:spcPts val="0"/>
              </a:spcAft>
              <a:buSzPts val="1400"/>
              <a:buFont typeface="Montserrat"/>
              <a:buNone/>
              <a:defRPr sz="1867" b="1">
                <a:latin typeface="Montserrat"/>
                <a:ea typeface="Montserrat"/>
                <a:cs typeface="Montserrat"/>
                <a:sym typeface="Montserrat"/>
              </a:defRPr>
            </a:lvl4pPr>
            <a:lvl5pPr lvl="4">
              <a:spcBef>
                <a:spcPts val="0"/>
              </a:spcBef>
              <a:spcAft>
                <a:spcPts val="0"/>
              </a:spcAft>
              <a:buSzPts val="1400"/>
              <a:buFont typeface="Montserrat"/>
              <a:buNone/>
              <a:defRPr sz="1867" b="1">
                <a:latin typeface="Montserrat"/>
                <a:ea typeface="Montserrat"/>
                <a:cs typeface="Montserrat"/>
                <a:sym typeface="Montserrat"/>
              </a:defRPr>
            </a:lvl5pPr>
            <a:lvl6pPr lvl="5">
              <a:spcBef>
                <a:spcPts val="0"/>
              </a:spcBef>
              <a:spcAft>
                <a:spcPts val="0"/>
              </a:spcAft>
              <a:buSzPts val="1400"/>
              <a:buFont typeface="Montserrat"/>
              <a:buNone/>
              <a:defRPr sz="1867" b="1">
                <a:latin typeface="Montserrat"/>
                <a:ea typeface="Montserrat"/>
                <a:cs typeface="Montserrat"/>
                <a:sym typeface="Montserrat"/>
              </a:defRPr>
            </a:lvl6pPr>
            <a:lvl7pPr lvl="6">
              <a:spcBef>
                <a:spcPts val="0"/>
              </a:spcBef>
              <a:spcAft>
                <a:spcPts val="0"/>
              </a:spcAft>
              <a:buSzPts val="1400"/>
              <a:buFont typeface="Montserrat"/>
              <a:buNone/>
              <a:defRPr sz="1867" b="1">
                <a:latin typeface="Montserrat"/>
                <a:ea typeface="Montserrat"/>
                <a:cs typeface="Montserrat"/>
                <a:sym typeface="Montserrat"/>
              </a:defRPr>
            </a:lvl7pPr>
            <a:lvl8pPr lvl="7">
              <a:spcBef>
                <a:spcPts val="0"/>
              </a:spcBef>
              <a:spcAft>
                <a:spcPts val="0"/>
              </a:spcAft>
              <a:buSzPts val="1400"/>
              <a:buFont typeface="Montserrat"/>
              <a:buNone/>
              <a:defRPr sz="1867" b="1">
                <a:latin typeface="Montserrat"/>
                <a:ea typeface="Montserrat"/>
                <a:cs typeface="Montserrat"/>
                <a:sym typeface="Montserrat"/>
              </a:defRPr>
            </a:lvl8pPr>
            <a:lvl9pPr lvl="8">
              <a:spcBef>
                <a:spcPts val="0"/>
              </a:spcBef>
              <a:spcAft>
                <a:spcPts val="0"/>
              </a:spcAft>
              <a:buSzPts val="1400"/>
              <a:buFont typeface="Montserrat"/>
              <a:buNone/>
              <a:defRPr sz="1867" b="1">
                <a:latin typeface="Montserrat"/>
                <a:ea typeface="Montserrat"/>
                <a:cs typeface="Montserrat"/>
                <a:sym typeface="Montserrat"/>
              </a:defRPr>
            </a:lvl9pPr>
          </a:lstStyle>
          <a:p>
            <a:endParaRPr/>
          </a:p>
        </p:txBody>
      </p:sp>
      <p:sp>
        <p:nvSpPr>
          <p:cNvPr id="60" name="Google Shape;60;p14"/>
          <p:cNvSpPr txBox="1">
            <a:spLocks noGrp="1"/>
          </p:cNvSpPr>
          <p:nvPr>
            <p:ph type="title" idx="2"/>
          </p:nvPr>
        </p:nvSpPr>
        <p:spPr>
          <a:xfrm>
            <a:off x="6968800" y="2522367"/>
            <a:ext cx="3986800" cy="1270400"/>
          </a:xfrm>
          <a:prstGeom prst="rect">
            <a:avLst/>
          </a:prstGeom>
        </p:spPr>
        <p:txBody>
          <a:bodyPr spcFirstLastPara="1" wrap="square" lIns="91425" tIns="91425" rIns="91425" bIns="91425" anchor="b" anchorCtr="0">
            <a:noAutofit/>
          </a:bodyPr>
          <a:lstStyle>
            <a:lvl1pPr lvl="0" rtl="0">
              <a:spcBef>
                <a:spcPts val="0"/>
              </a:spcBef>
              <a:spcAft>
                <a:spcPts val="0"/>
              </a:spcAft>
              <a:buSzPts val="1400"/>
              <a:buFont typeface="Montserrat"/>
              <a:buNone/>
              <a:defRPr sz="1867" i="1">
                <a:latin typeface="Montserrat"/>
                <a:ea typeface="Montserrat"/>
                <a:cs typeface="Montserrat"/>
                <a:sym typeface="Montserrat"/>
              </a:defRPr>
            </a:lvl1pPr>
            <a:lvl2pPr lvl="1" rtl="0">
              <a:spcBef>
                <a:spcPts val="0"/>
              </a:spcBef>
              <a:spcAft>
                <a:spcPts val="0"/>
              </a:spcAft>
              <a:buSzPts val="1400"/>
              <a:buFont typeface="Montserrat"/>
              <a:buNone/>
              <a:defRPr sz="1867">
                <a:latin typeface="Montserrat"/>
                <a:ea typeface="Montserrat"/>
                <a:cs typeface="Montserrat"/>
                <a:sym typeface="Montserrat"/>
              </a:defRPr>
            </a:lvl2pPr>
            <a:lvl3pPr lvl="2" rtl="0">
              <a:spcBef>
                <a:spcPts val="0"/>
              </a:spcBef>
              <a:spcAft>
                <a:spcPts val="0"/>
              </a:spcAft>
              <a:buSzPts val="1400"/>
              <a:buFont typeface="Montserrat"/>
              <a:buNone/>
              <a:defRPr sz="1867">
                <a:latin typeface="Montserrat"/>
                <a:ea typeface="Montserrat"/>
                <a:cs typeface="Montserrat"/>
                <a:sym typeface="Montserrat"/>
              </a:defRPr>
            </a:lvl3pPr>
            <a:lvl4pPr lvl="3" rtl="0">
              <a:spcBef>
                <a:spcPts val="0"/>
              </a:spcBef>
              <a:spcAft>
                <a:spcPts val="0"/>
              </a:spcAft>
              <a:buSzPts val="1400"/>
              <a:buFont typeface="Montserrat"/>
              <a:buNone/>
              <a:defRPr sz="1867">
                <a:latin typeface="Montserrat"/>
                <a:ea typeface="Montserrat"/>
                <a:cs typeface="Montserrat"/>
                <a:sym typeface="Montserrat"/>
              </a:defRPr>
            </a:lvl4pPr>
            <a:lvl5pPr lvl="4" rtl="0">
              <a:spcBef>
                <a:spcPts val="0"/>
              </a:spcBef>
              <a:spcAft>
                <a:spcPts val="0"/>
              </a:spcAft>
              <a:buSzPts val="1400"/>
              <a:buFont typeface="Montserrat"/>
              <a:buNone/>
              <a:defRPr sz="1867">
                <a:latin typeface="Montserrat"/>
                <a:ea typeface="Montserrat"/>
                <a:cs typeface="Montserrat"/>
                <a:sym typeface="Montserrat"/>
              </a:defRPr>
            </a:lvl5pPr>
            <a:lvl6pPr lvl="5" rtl="0">
              <a:spcBef>
                <a:spcPts val="0"/>
              </a:spcBef>
              <a:spcAft>
                <a:spcPts val="0"/>
              </a:spcAft>
              <a:buSzPts val="1400"/>
              <a:buFont typeface="Montserrat"/>
              <a:buNone/>
              <a:defRPr sz="1867">
                <a:latin typeface="Montserrat"/>
                <a:ea typeface="Montserrat"/>
                <a:cs typeface="Montserrat"/>
                <a:sym typeface="Montserrat"/>
              </a:defRPr>
            </a:lvl6pPr>
            <a:lvl7pPr lvl="6" rtl="0">
              <a:spcBef>
                <a:spcPts val="0"/>
              </a:spcBef>
              <a:spcAft>
                <a:spcPts val="0"/>
              </a:spcAft>
              <a:buSzPts val="1400"/>
              <a:buFont typeface="Montserrat"/>
              <a:buNone/>
              <a:defRPr sz="1867">
                <a:latin typeface="Montserrat"/>
                <a:ea typeface="Montserrat"/>
                <a:cs typeface="Montserrat"/>
                <a:sym typeface="Montserrat"/>
              </a:defRPr>
            </a:lvl7pPr>
            <a:lvl8pPr lvl="7" rtl="0">
              <a:spcBef>
                <a:spcPts val="0"/>
              </a:spcBef>
              <a:spcAft>
                <a:spcPts val="0"/>
              </a:spcAft>
              <a:buSzPts val="1400"/>
              <a:buFont typeface="Montserrat"/>
              <a:buNone/>
              <a:defRPr sz="1867">
                <a:latin typeface="Montserrat"/>
                <a:ea typeface="Montserrat"/>
                <a:cs typeface="Montserrat"/>
                <a:sym typeface="Montserrat"/>
              </a:defRPr>
            </a:lvl8pPr>
            <a:lvl9pPr lvl="8" rtl="0">
              <a:spcBef>
                <a:spcPts val="0"/>
              </a:spcBef>
              <a:spcAft>
                <a:spcPts val="0"/>
              </a:spcAft>
              <a:buSzPts val="1400"/>
              <a:buFont typeface="Montserrat"/>
              <a:buNone/>
              <a:defRPr sz="1867">
                <a:latin typeface="Montserrat"/>
                <a:ea typeface="Montserrat"/>
                <a:cs typeface="Montserrat"/>
                <a:sym typeface="Montserrat"/>
              </a:defRPr>
            </a:lvl9pPr>
          </a:lstStyle>
          <a:p>
            <a:endParaRPr/>
          </a:p>
        </p:txBody>
      </p:sp>
    </p:spTree>
    <p:extLst>
      <p:ext uri="{BB962C8B-B14F-4D97-AF65-F5344CB8AC3E}">
        <p14:creationId xmlns:p14="http://schemas.microsoft.com/office/powerpoint/2010/main" val="314412263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 six columns">
  <p:cSld name="Title + six columns">
    <p:spTree>
      <p:nvGrpSpPr>
        <p:cNvPr id="1" name="Shape 74"/>
        <p:cNvGrpSpPr/>
        <p:nvPr/>
      </p:nvGrpSpPr>
      <p:grpSpPr>
        <a:xfrm>
          <a:off x="0" y="0"/>
          <a:ext cx="0" cy="0"/>
          <a:chOff x="0" y="0"/>
          <a:chExt cx="0" cy="0"/>
        </a:xfrm>
      </p:grpSpPr>
      <p:sp>
        <p:nvSpPr>
          <p:cNvPr id="75" name="Google Shape;75;p17"/>
          <p:cNvSpPr txBox="1">
            <a:spLocks noGrp="1"/>
          </p:cNvSpPr>
          <p:nvPr>
            <p:ph type="title"/>
          </p:nvPr>
        </p:nvSpPr>
        <p:spPr>
          <a:xfrm>
            <a:off x="890000" y="1158240"/>
            <a:ext cx="10412000" cy="85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100"/>
              <a:buFont typeface="Montserrat"/>
              <a:buNone/>
              <a:defRPr sz="3333" b="1">
                <a:latin typeface="Playfair Display"/>
                <a:ea typeface="Playfair Display"/>
                <a:cs typeface="Playfair Display"/>
                <a:sym typeface="Playfair Display"/>
              </a:defRPr>
            </a:lvl1pPr>
            <a:lvl2pPr lvl="1" algn="ctr" rtl="0">
              <a:spcBef>
                <a:spcPts val="0"/>
              </a:spcBef>
              <a:spcAft>
                <a:spcPts val="0"/>
              </a:spcAft>
              <a:buSzPts val="2100"/>
              <a:buFont typeface="Montserrat"/>
              <a:buNone/>
              <a:defRPr sz="2800" b="1">
                <a:latin typeface="Montserrat"/>
                <a:ea typeface="Montserrat"/>
                <a:cs typeface="Montserrat"/>
                <a:sym typeface="Montserrat"/>
              </a:defRPr>
            </a:lvl2pPr>
            <a:lvl3pPr lvl="2" algn="ctr" rtl="0">
              <a:spcBef>
                <a:spcPts val="0"/>
              </a:spcBef>
              <a:spcAft>
                <a:spcPts val="0"/>
              </a:spcAft>
              <a:buSzPts val="2100"/>
              <a:buFont typeface="Montserrat"/>
              <a:buNone/>
              <a:defRPr sz="2800" b="1">
                <a:latin typeface="Montserrat"/>
                <a:ea typeface="Montserrat"/>
                <a:cs typeface="Montserrat"/>
                <a:sym typeface="Montserrat"/>
              </a:defRPr>
            </a:lvl3pPr>
            <a:lvl4pPr lvl="3" algn="ctr" rtl="0">
              <a:spcBef>
                <a:spcPts val="0"/>
              </a:spcBef>
              <a:spcAft>
                <a:spcPts val="0"/>
              </a:spcAft>
              <a:buSzPts val="2100"/>
              <a:buFont typeface="Montserrat"/>
              <a:buNone/>
              <a:defRPr sz="2800" b="1">
                <a:latin typeface="Montserrat"/>
                <a:ea typeface="Montserrat"/>
                <a:cs typeface="Montserrat"/>
                <a:sym typeface="Montserrat"/>
              </a:defRPr>
            </a:lvl4pPr>
            <a:lvl5pPr lvl="4" algn="ctr" rtl="0">
              <a:spcBef>
                <a:spcPts val="0"/>
              </a:spcBef>
              <a:spcAft>
                <a:spcPts val="0"/>
              </a:spcAft>
              <a:buSzPts val="2100"/>
              <a:buFont typeface="Montserrat"/>
              <a:buNone/>
              <a:defRPr sz="2800" b="1">
                <a:latin typeface="Montserrat"/>
                <a:ea typeface="Montserrat"/>
                <a:cs typeface="Montserrat"/>
                <a:sym typeface="Montserrat"/>
              </a:defRPr>
            </a:lvl5pPr>
            <a:lvl6pPr lvl="5" algn="ctr" rtl="0">
              <a:spcBef>
                <a:spcPts val="0"/>
              </a:spcBef>
              <a:spcAft>
                <a:spcPts val="0"/>
              </a:spcAft>
              <a:buSzPts val="2100"/>
              <a:buFont typeface="Montserrat"/>
              <a:buNone/>
              <a:defRPr sz="2800" b="1">
                <a:latin typeface="Montserrat"/>
                <a:ea typeface="Montserrat"/>
                <a:cs typeface="Montserrat"/>
                <a:sym typeface="Montserrat"/>
              </a:defRPr>
            </a:lvl6pPr>
            <a:lvl7pPr lvl="6" algn="ctr" rtl="0">
              <a:spcBef>
                <a:spcPts val="0"/>
              </a:spcBef>
              <a:spcAft>
                <a:spcPts val="0"/>
              </a:spcAft>
              <a:buSzPts val="2100"/>
              <a:buFont typeface="Montserrat"/>
              <a:buNone/>
              <a:defRPr sz="2800" b="1">
                <a:latin typeface="Montserrat"/>
                <a:ea typeface="Montserrat"/>
                <a:cs typeface="Montserrat"/>
                <a:sym typeface="Montserrat"/>
              </a:defRPr>
            </a:lvl7pPr>
            <a:lvl8pPr lvl="7" algn="ctr" rtl="0">
              <a:spcBef>
                <a:spcPts val="0"/>
              </a:spcBef>
              <a:spcAft>
                <a:spcPts val="0"/>
              </a:spcAft>
              <a:buSzPts val="2100"/>
              <a:buFont typeface="Montserrat"/>
              <a:buNone/>
              <a:defRPr sz="2800" b="1">
                <a:latin typeface="Montserrat"/>
                <a:ea typeface="Montserrat"/>
                <a:cs typeface="Montserrat"/>
                <a:sym typeface="Montserrat"/>
              </a:defRPr>
            </a:lvl8pPr>
            <a:lvl9pPr lvl="8" algn="ctr" rtl="0">
              <a:spcBef>
                <a:spcPts val="0"/>
              </a:spcBef>
              <a:spcAft>
                <a:spcPts val="0"/>
              </a:spcAft>
              <a:buSzPts val="2100"/>
              <a:buFont typeface="Montserrat"/>
              <a:buNone/>
              <a:defRPr sz="2800" b="1">
                <a:latin typeface="Montserrat"/>
                <a:ea typeface="Montserrat"/>
                <a:cs typeface="Montserrat"/>
                <a:sym typeface="Montserrat"/>
              </a:defRPr>
            </a:lvl9pPr>
          </a:lstStyle>
          <a:p>
            <a:endParaRPr/>
          </a:p>
        </p:txBody>
      </p:sp>
      <p:sp>
        <p:nvSpPr>
          <p:cNvPr id="76" name="Google Shape;76;p17"/>
          <p:cNvSpPr txBox="1">
            <a:spLocks noGrp="1"/>
          </p:cNvSpPr>
          <p:nvPr>
            <p:ph type="subTitle" idx="1"/>
          </p:nvPr>
        </p:nvSpPr>
        <p:spPr>
          <a:xfrm>
            <a:off x="890000" y="2412252"/>
            <a:ext cx="3314800" cy="540800"/>
          </a:xfrm>
          <a:prstGeom prst="rect">
            <a:avLst/>
          </a:prstGeom>
        </p:spPr>
        <p:txBody>
          <a:bodyPr spcFirstLastPara="1" wrap="square" lIns="91425" tIns="91425" rIns="91425" bIns="91425" anchor="t" anchorCtr="0">
            <a:noAutofit/>
          </a:bodyPr>
          <a:lstStyle>
            <a:lvl1pPr lvl="0" algn="ctr">
              <a:spcBef>
                <a:spcPts val="0"/>
              </a:spcBef>
              <a:spcAft>
                <a:spcPts val="0"/>
              </a:spcAft>
              <a:buClr>
                <a:srgbClr val="000000"/>
              </a:buClr>
              <a:buSzPts val="1800"/>
              <a:buFont typeface="Montserrat"/>
              <a:buNone/>
              <a:defRPr>
                <a:solidFill>
                  <a:srgbClr val="F3F3F3"/>
                </a:solidFill>
                <a:latin typeface="Montserrat"/>
                <a:ea typeface="Montserrat"/>
                <a:cs typeface="Montserrat"/>
                <a:sym typeface="Montserrat"/>
              </a:defRPr>
            </a:lvl1pPr>
            <a:lvl2pPr lvl="1">
              <a:spcBef>
                <a:spcPts val="2133"/>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sp>
        <p:nvSpPr>
          <p:cNvPr id="77" name="Google Shape;77;p17"/>
          <p:cNvSpPr txBox="1">
            <a:spLocks noGrp="1"/>
          </p:cNvSpPr>
          <p:nvPr>
            <p:ph type="subTitle" idx="2"/>
          </p:nvPr>
        </p:nvSpPr>
        <p:spPr>
          <a:xfrm>
            <a:off x="890000" y="2953052"/>
            <a:ext cx="3314800" cy="7776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000000"/>
              </a:buClr>
              <a:buSzPts val="1400"/>
              <a:buFont typeface="Montserrat"/>
              <a:buNone/>
              <a:defRPr sz="1867">
                <a:solidFill>
                  <a:srgbClr val="F3F3F3"/>
                </a:solidFill>
                <a:latin typeface="Montserrat"/>
                <a:ea typeface="Montserrat"/>
                <a:cs typeface="Montserrat"/>
                <a:sym typeface="Montserrat"/>
              </a:defRPr>
            </a:lvl1pPr>
            <a:lvl2pPr lvl="1" rtl="0">
              <a:spcBef>
                <a:spcPts val="2133"/>
              </a:spcBef>
              <a:spcAft>
                <a:spcPts val="0"/>
              </a:spcAft>
              <a:buSzPts val="1400"/>
              <a:buFont typeface="Montserrat"/>
              <a:buNone/>
              <a:defRPr>
                <a:latin typeface="Montserrat"/>
                <a:ea typeface="Montserrat"/>
                <a:cs typeface="Montserrat"/>
                <a:sym typeface="Montserrat"/>
              </a:defRPr>
            </a:lvl2pPr>
            <a:lvl3pPr lvl="2" rtl="0">
              <a:spcBef>
                <a:spcPts val="2133"/>
              </a:spcBef>
              <a:spcAft>
                <a:spcPts val="0"/>
              </a:spcAft>
              <a:buSzPts val="1400"/>
              <a:buFont typeface="Montserrat"/>
              <a:buNone/>
              <a:defRPr>
                <a:latin typeface="Montserrat"/>
                <a:ea typeface="Montserrat"/>
                <a:cs typeface="Montserrat"/>
                <a:sym typeface="Montserrat"/>
              </a:defRPr>
            </a:lvl3pPr>
            <a:lvl4pPr lvl="3" rtl="0">
              <a:spcBef>
                <a:spcPts val="2133"/>
              </a:spcBef>
              <a:spcAft>
                <a:spcPts val="0"/>
              </a:spcAft>
              <a:buSzPts val="1400"/>
              <a:buFont typeface="Montserrat"/>
              <a:buNone/>
              <a:defRPr>
                <a:latin typeface="Montserrat"/>
                <a:ea typeface="Montserrat"/>
                <a:cs typeface="Montserrat"/>
                <a:sym typeface="Montserrat"/>
              </a:defRPr>
            </a:lvl4pPr>
            <a:lvl5pPr lvl="4" rtl="0">
              <a:spcBef>
                <a:spcPts val="2133"/>
              </a:spcBef>
              <a:spcAft>
                <a:spcPts val="0"/>
              </a:spcAft>
              <a:buSzPts val="1400"/>
              <a:buFont typeface="Montserrat"/>
              <a:buNone/>
              <a:defRPr>
                <a:latin typeface="Montserrat"/>
                <a:ea typeface="Montserrat"/>
                <a:cs typeface="Montserrat"/>
                <a:sym typeface="Montserrat"/>
              </a:defRPr>
            </a:lvl5pPr>
            <a:lvl6pPr lvl="5" rtl="0">
              <a:spcBef>
                <a:spcPts val="2133"/>
              </a:spcBef>
              <a:spcAft>
                <a:spcPts val="0"/>
              </a:spcAft>
              <a:buSzPts val="1400"/>
              <a:buFont typeface="Montserrat"/>
              <a:buNone/>
              <a:defRPr>
                <a:latin typeface="Montserrat"/>
                <a:ea typeface="Montserrat"/>
                <a:cs typeface="Montserrat"/>
                <a:sym typeface="Montserrat"/>
              </a:defRPr>
            </a:lvl6pPr>
            <a:lvl7pPr lvl="6" rtl="0">
              <a:spcBef>
                <a:spcPts val="2133"/>
              </a:spcBef>
              <a:spcAft>
                <a:spcPts val="0"/>
              </a:spcAft>
              <a:buSzPts val="1400"/>
              <a:buFont typeface="Montserrat"/>
              <a:buNone/>
              <a:defRPr>
                <a:latin typeface="Montserrat"/>
                <a:ea typeface="Montserrat"/>
                <a:cs typeface="Montserrat"/>
                <a:sym typeface="Montserrat"/>
              </a:defRPr>
            </a:lvl7pPr>
            <a:lvl8pPr lvl="7" rtl="0">
              <a:spcBef>
                <a:spcPts val="2133"/>
              </a:spcBef>
              <a:spcAft>
                <a:spcPts val="0"/>
              </a:spcAft>
              <a:buSzPts val="1400"/>
              <a:buFont typeface="Montserrat"/>
              <a:buNone/>
              <a:defRPr>
                <a:latin typeface="Montserrat"/>
                <a:ea typeface="Montserrat"/>
                <a:cs typeface="Montserrat"/>
                <a:sym typeface="Montserrat"/>
              </a:defRPr>
            </a:lvl8pPr>
            <a:lvl9pPr lvl="8" rtl="0">
              <a:spcBef>
                <a:spcPts val="2133"/>
              </a:spcBef>
              <a:spcAft>
                <a:spcPts val="2133"/>
              </a:spcAft>
              <a:buSzPts val="1400"/>
              <a:buFont typeface="Montserrat"/>
              <a:buNone/>
              <a:defRPr>
                <a:latin typeface="Montserrat"/>
                <a:ea typeface="Montserrat"/>
                <a:cs typeface="Montserrat"/>
                <a:sym typeface="Montserrat"/>
              </a:defRPr>
            </a:lvl9pPr>
          </a:lstStyle>
          <a:p>
            <a:endParaRPr/>
          </a:p>
        </p:txBody>
      </p:sp>
      <p:sp>
        <p:nvSpPr>
          <p:cNvPr id="78" name="Google Shape;78;p17"/>
          <p:cNvSpPr txBox="1">
            <a:spLocks noGrp="1"/>
          </p:cNvSpPr>
          <p:nvPr>
            <p:ph type="subTitle" idx="3"/>
          </p:nvPr>
        </p:nvSpPr>
        <p:spPr>
          <a:xfrm>
            <a:off x="4438600" y="2412252"/>
            <a:ext cx="3314800" cy="5408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000000"/>
              </a:buClr>
              <a:buSzPts val="1800"/>
              <a:buFont typeface="Montserrat"/>
              <a:buNone/>
              <a:defRPr>
                <a:solidFill>
                  <a:srgbClr val="F3F3F3"/>
                </a:solidFill>
                <a:latin typeface="Montserrat"/>
                <a:ea typeface="Montserrat"/>
                <a:cs typeface="Montserrat"/>
                <a:sym typeface="Montserrat"/>
              </a:defRPr>
            </a:lvl1pPr>
            <a:lvl2pPr lvl="1" rtl="0">
              <a:spcBef>
                <a:spcPts val="2133"/>
              </a:spcBef>
              <a:spcAft>
                <a:spcPts val="0"/>
              </a:spcAft>
              <a:buSzPts val="1400"/>
              <a:buNone/>
              <a:defRPr/>
            </a:lvl2pPr>
            <a:lvl3pPr lvl="2" rtl="0">
              <a:spcBef>
                <a:spcPts val="2133"/>
              </a:spcBef>
              <a:spcAft>
                <a:spcPts val="0"/>
              </a:spcAft>
              <a:buSzPts val="1400"/>
              <a:buNone/>
              <a:defRPr/>
            </a:lvl3pPr>
            <a:lvl4pPr lvl="3" rtl="0">
              <a:spcBef>
                <a:spcPts val="2133"/>
              </a:spcBef>
              <a:spcAft>
                <a:spcPts val="0"/>
              </a:spcAft>
              <a:buSzPts val="1400"/>
              <a:buNone/>
              <a:defRPr/>
            </a:lvl4pPr>
            <a:lvl5pPr lvl="4" rtl="0">
              <a:spcBef>
                <a:spcPts val="2133"/>
              </a:spcBef>
              <a:spcAft>
                <a:spcPts val="0"/>
              </a:spcAft>
              <a:buSzPts val="1400"/>
              <a:buNone/>
              <a:defRPr/>
            </a:lvl5pPr>
            <a:lvl6pPr lvl="5" rtl="0">
              <a:spcBef>
                <a:spcPts val="2133"/>
              </a:spcBef>
              <a:spcAft>
                <a:spcPts val="0"/>
              </a:spcAft>
              <a:buSzPts val="1400"/>
              <a:buNone/>
              <a:defRPr/>
            </a:lvl6pPr>
            <a:lvl7pPr lvl="6" rtl="0">
              <a:spcBef>
                <a:spcPts val="2133"/>
              </a:spcBef>
              <a:spcAft>
                <a:spcPts val="0"/>
              </a:spcAft>
              <a:buSzPts val="1400"/>
              <a:buNone/>
              <a:defRPr/>
            </a:lvl7pPr>
            <a:lvl8pPr lvl="7" rtl="0">
              <a:spcBef>
                <a:spcPts val="2133"/>
              </a:spcBef>
              <a:spcAft>
                <a:spcPts val="0"/>
              </a:spcAft>
              <a:buSzPts val="1400"/>
              <a:buNone/>
              <a:defRPr/>
            </a:lvl8pPr>
            <a:lvl9pPr lvl="8" rtl="0">
              <a:spcBef>
                <a:spcPts val="2133"/>
              </a:spcBef>
              <a:spcAft>
                <a:spcPts val="2133"/>
              </a:spcAft>
              <a:buSzPts val="1400"/>
              <a:buNone/>
              <a:defRPr/>
            </a:lvl9pPr>
          </a:lstStyle>
          <a:p>
            <a:endParaRPr/>
          </a:p>
        </p:txBody>
      </p:sp>
      <p:sp>
        <p:nvSpPr>
          <p:cNvPr id="79" name="Google Shape;79;p17"/>
          <p:cNvSpPr txBox="1">
            <a:spLocks noGrp="1"/>
          </p:cNvSpPr>
          <p:nvPr>
            <p:ph type="subTitle" idx="4"/>
          </p:nvPr>
        </p:nvSpPr>
        <p:spPr>
          <a:xfrm>
            <a:off x="4438600" y="2953052"/>
            <a:ext cx="3314800" cy="7776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000000"/>
              </a:buClr>
              <a:buSzPts val="1400"/>
              <a:buFont typeface="Montserrat"/>
              <a:buNone/>
              <a:defRPr sz="1867">
                <a:solidFill>
                  <a:srgbClr val="F3F3F3"/>
                </a:solidFill>
                <a:latin typeface="Montserrat"/>
                <a:ea typeface="Montserrat"/>
                <a:cs typeface="Montserrat"/>
                <a:sym typeface="Montserrat"/>
              </a:defRPr>
            </a:lvl1pPr>
            <a:lvl2pPr lvl="1" rtl="0">
              <a:spcBef>
                <a:spcPts val="2133"/>
              </a:spcBef>
              <a:spcAft>
                <a:spcPts val="0"/>
              </a:spcAft>
              <a:buSzPts val="1400"/>
              <a:buFont typeface="Montserrat"/>
              <a:buNone/>
              <a:defRPr>
                <a:latin typeface="Montserrat"/>
                <a:ea typeface="Montserrat"/>
                <a:cs typeface="Montserrat"/>
                <a:sym typeface="Montserrat"/>
              </a:defRPr>
            </a:lvl2pPr>
            <a:lvl3pPr lvl="2" rtl="0">
              <a:spcBef>
                <a:spcPts val="2133"/>
              </a:spcBef>
              <a:spcAft>
                <a:spcPts val="0"/>
              </a:spcAft>
              <a:buSzPts val="1400"/>
              <a:buFont typeface="Montserrat"/>
              <a:buNone/>
              <a:defRPr>
                <a:latin typeface="Montserrat"/>
                <a:ea typeface="Montserrat"/>
                <a:cs typeface="Montserrat"/>
                <a:sym typeface="Montserrat"/>
              </a:defRPr>
            </a:lvl3pPr>
            <a:lvl4pPr lvl="3" rtl="0">
              <a:spcBef>
                <a:spcPts val="2133"/>
              </a:spcBef>
              <a:spcAft>
                <a:spcPts val="0"/>
              </a:spcAft>
              <a:buSzPts val="1400"/>
              <a:buFont typeface="Montserrat"/>
              <a:buNone/>
              <a:defRPr>
                <a:latin typeface="Montserrat"/>
                <a:ea typeface="Montserrat"/>
                <a:cs typeface="Montserrat"/>
                <a:sym typeface="Montserrat"/>
              </a:defRPr>
            </a:lvl4pPr>
            <a:lvl5pPr lvl="4" rtl="0">
              <a:spcBef>
                <a:spcPts val="2133"/>
              </a:spcBef>
              <a:spcAft>
                <a:spcPts val="0"/>
              </a:spcAft>
              <a:buSzPts val="1400"/>
              <a:buFont typeface="Montserrat"/>
              <a:buNone/>
              <a:defRPr>
                <a:latin typeface="Montserrat"/>
                <a:ea typeface="Montserrat"/>
                <a:cs typeface="Montserrat"/>
                <a:sym typeface="Montserrat"/>
              </a:defRPr>
            </a:lvl5pPr>
            <a:lvl6pPr lvl="5" rtl="0">
              <a:spcBef>
                <a:spcPts val="2133"/>
              </a:spcBef>
              <a:spcAft>
                <a:spcPts val="0"/>
              </a:spcAft>
              <a:buSzPts val="1400"/>
              <a:buFont typeface="Montserrat"/>
              <a:buNone/>
              <a:defRPr>
                <a:latin typeface="Montserrat"/>
                <a:ea typeface="Montserrat"/>
                <a:cs typeface="Montserrat"/>
                <a:sym typeface="Montserrat"/>
              </a:defRPr>
            </a:lvl6pPr>
            <a:lvl7pPr lvl="6" rtl="0">
              <a:spcBef>
                <a:spcPts val="2133"/>
              </a:spcBef>
              <a:spcAft>
                <a:spcPts val="0"/>
              </a:spcAft>
              <a:buSzPts val="1400"/>
              <a:buFont typeface="Montserrat"/>
              <a:buNone/>
              <a:defRPr>
                <a:latin typeface="Montserrat"/>
                <a:ea typeface="Montserrat"/>
                <a:cs typeface="Montserrat"/>
                <a:sym typeface="Montserrat"/>
              </a:defRPr>
            </a:lvl7pPr>
            <a:lvl8pPr lvl="7" rtl="0">
              <a:spcBef>
                <a:spcPts val="2133"/>
              </a:spcBef>
              <a:spcAft>
                <a:spcPts val="0"/>
              </a:spcAft>
              <a:buSzPts val="1400"/>
              <a:buFont typeface="Montserrat"/>
              <a:buNone/>
              <a:defRPr>
                <a:latin typeface="Montserrat"/>
                <a:ea typeface="Montserrat"/>
                <a:cs typeface="Montserrat"/>
                <a:sym typeface="Montserrat"/>
              </a:defRPr>
            </a:lvl8pPr>
            <a:lvl9pPr lvl="8" rtl="0">
              <a:spcBef>
                <a:spcPts val="2133"/>
              </a:spcBef>
              <a:spcAft>
                <a:spcPts val="2133"/>
              </a:spcAft>
              <a:buSzPts val="1400"/>
              <a:buFont typeface="Montserrat"/>
              <a:buNone/>
              <a:defRPr>
                <a:latin typeface="Montserrat"/>
                <a:ea typeface="Montserrat"/>
                <a:cs typeface="Montserrat"/>
                <a:sym typeface="Montserrat"/>
              </a:defRPr>
            </a:lvl9pPr>
          </a:lstStyle>
          <a:p>
            <a:endParaRPr/>
          </a:p>
        </p:txBody>
      </p:sp>
      <p:sp>
        <p:nvSpPr>
          <p:cNvPr id="80" name="Google Shape;80;p17"/>
          <p:cNvSpPr txBox="1">
            <a:spLocks noGrp="1"/>
          </p:cNvSpPr>
          <p:nvPr>
            <p:ph type="subTitle" idx="5"/>
          </p:nvPr>
        </p:nvSpPr>
        <p:spPr>
          <a:xfrm>
            <a:off x="7987200" y="2412252"/>
            <a:ext cx="3314800" cy="5408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000000"/>
              </a:buClr>
              <a:buSzPts val="1800"/>
              <a:buFont typeface="Montserrat"/>
              <a:buNone/>
              <a:defRPr>
                <a:solidFill>
                  <a:srgbClr val="F3F3F3"/>
                </a:solidFill>
                <a:latin typeface="Montserrat"/>
                <a:ea typeface="Montserrat"/>
                <a:cs typeface="Montserrat"/>
                <a:sym typeface="Montserrat"/>
              </a:defRPr>
            </a:lvl1pPr>
            <a:lvl2pPr lvl="1" rtl="0">
              <a:spcBef>
                <a:spcPts val="2133"/>
              </a:spcBef>
              <a:spcAft>
                <a:spcPts val="0"/>
              </a:spcAft>
              <a:buSzPts val="1400"/>
              <a:buNone/>
              <a:defRPr/>
            </a:lvl2pPr>
            <a:lvl3pPr lvl="2" rtl="0">
              <a:spcBef>
                <a:spcPts val="2133"/>
              </a:spcBef>
              <a:spcAft>
                <a:spcPts val="0"/>
              </a:spcAft>
              <a:buSzPts val="1400"/>
              <a:buNone/>
              <a:defRPr/>
            </a:lvl3pPr>
            <a:lvl4pPr lvl="3" rtl="0">
              <a:spcBef>
                <a:spcPts val="2133"/>
              </a:spcBef>
              <a:spcAft>
                <a:spcPts val="0"/>
              </a:spcAft>
              <a:buSzPts val="1400"/>
              <a:buNone/>
              <a:defRPr/>
            </a:lvl4pPr>
            <a:lvl5pPr lvl="4" rtl="0">
              <a:spcBef>
                <a:spcPts val="2133"/>
              </a:spcBef>
              <a:spcAft>
                <a:spcPts val="0"/>
              </a:spcAft>
              <a:buSzPts val="1400"/>
              <a:buNone/>
              <a:defRPr/>
            </a:lvl5pPr>
            <a:lvl6pPr lvl="5" rtl="0">
              <a:spcBef>
                <a:spcPts val="2133"/>
              </a:spcBef>
              <a:spcAft>
                <a:spcPts val="0"/>
              </a:spcAft>
              <a:buSzPts val="1400"/>
              <a:buNone/>
              <a:defRPr/>
            </a:lvl6pPr>
            <a:lvl7pPr lvl="6" rtl="0">
              <a:spcBef>
                <a:spcPts val="2133"/>
              </a:spcBef>
              <a:spcAft>
                <a:spcPts val="0"/>
              </a:spcAft>
              <a:buSzPts val="1400"/>
              <a:buNone/>
              <a:defRPr/>
            </a:lvl7pPr>
            <a:lvl8pPr lvl="7" rtl="0">
              <a:spcBef>
                <a:spcPts val="2133"/>
              </a:spcBef>
              <a:spcAft>
                <a:spcPts val="0"/>
              </a:spcAft>
              <a:buSzPts val="1400"/>
              <a:buNone/>
              <a:defRPr/>
            </a:lvl8pPr>
            <a:lvl9pPr lvl="8" rtl="0">
              <a:spcBef>
                <a:spcPts val="2133"/>
              </a:spcBef>
              <a:spcAft>
                <a:spcPts val="2133"/>
              </a:spcAft>
              <a:buSzPts val="1400"/>
              <a:buNone/>
              <a:defRPr/>
            </a:lvl9pPr>
          </a:lstStyle>
          <a:p>
            <a:endParaRPr/>
          </a:p>
        </p:txBody>
      </p:sp>
      <p:sp>
        <p:nvSpPr>
          <p:cNvPr id="81" name="Google Shape;81;p17"/>
          <p:cNvSpPr txBox="1">
            <a:spLocks noGrp="1"/>
          </p:cNvSpPr>
          <p:nvPr>
            <p:ph type="subTitle" idx="6"/>
          </p:nvPr>
        </p:nvSpPr>
        <p:spPr>
          <a:xfrm>
            <a:off x="7987200" y="2953052"/>
            <a:ext cx="3314800" cy="7776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000000"/>
              </a:buClr>
              <a:buSzPts val="1400"/>
              <a:buFont typeface="Montserrat"/>
              <a:buNone/>
              <a:defRPr sz="1867">
                <a:solidFill>
                  <a:srgbClr val="F3F3F3"/>
                </a:solidFill>
                <a:latin typeface="Montserrat"/>
                <a:ea typeface="Montserrat"/>
                <a:cs typeface="Montserrat"/>
                <a:sym typeface="Montserrat"/>
              </a:defRPr>
            </a:lvl1pPr>
            <a:lvl2pPr lvl="1" rtl="0">
              <a:spcBef>
                <a:spcPts val="2133"/>
              </a:spcBef>
              <a:spcAft>
                <a:spcPts val="0"/>
              </a:spcAft>
              <a:buSzPts val="1400"/>
              <a:buFont typeface="Montserrat"/>
              <a:buNone/>
              <a:defRPr>
                <a:latin typeface="Montserrat"/>
                <a:ea typeface="Montserrat"/>
                <a:cs typeface="Montserrat"/>
                <a:sym typeface="Montserrat"/>
              </a:defRPr>
            </a:lvl2pPr>
            <a:lvl3pPr lvl="2" rtl="0">
              <a:spcBef>
                <a:spcPts val="2133"/>
              </a:spcBef>
              <a:spcAft>
                <a:spcPts val="0"/>
              </a:spcAft>
              <a:buSzPts val="1400"/>
              <a:buFont typeface="Montserrat"/>
              <a:buNone/>
              <a:defRPr>
                <a:latin typeface="Montserrat"/>
                <a:ea typeface="Montserrat"/>
                <a:cs typeface="Montserrat"/>
                <a:sym typeface="Montserrat"/>
              </a:defRPr>
            </a:lvl3pPr>
            <a:lvl4pPr lvl="3" rtl="0">
              <a:spcBef>
                <a:spcPts val="2133"/>
              </a:spcBef>
              <a:spcAft>
                <a:spcPts val="0"/>
              </a:spcAft>
              <a:buSzPts val="1400"/>
              <a:buFont typeface="Montserrat"/>
              <a:buNone/>
              <a:defRPr>
                <a:latin typeface="Montserrat"/>
                <a:ea typeface="Montserrat"/>
                <a:cs typeface="Montserrat"/>
                <a:sym typeface="Montserrat"/>
              </a:defRPr>
            </a:lvl4pPr>
            <a:lvl5pPr lvl="4" rtl="0">
              <a:spcBef>
                <a:spcPts val="2133"/>
              </a:spcBef>
              <a:spcAft>
                <a:spcPts val="0"/>
              </a:spcAft>
              <a:buSzPts val="1400"/>
              <a:buFont typeface="Montserrat"/>
              <a:buNone/>
              <a:defRPr>
                <a:latin typeface="Montserrat"/>
                <a:ea typeface="Montserrat"/>
                <a:cs typeface="Montserrat"/>
                <a:sym typeface="Montserrat"/>
              </a:defRPr>
            </a:lvl5pPr>
            <a:lvl6pPr lvl="5" rtl="0">
              <a:spcBef>
                <a:spcPts val="2133"/>
              </a:spcBef>
              <a:spcAft>
                <a:spcPts val="0"/>
              </a:spcAft>
              <a:buSzPts val="1400"/>
              <a:buFont typeface="Montserrat"/>
              <a:buNone/>
              <a:defRPr>
                <a:latin typeface="Montserrat"/>
                <a:ea typeface="Montserrat"/>
                <a:cs typeface="Montserrat"/>
                <a:sym typeface="Montserrat"/>
              </a:defRPr>
            </a:lvl6pPr>
            <a:lvl7pPr lvl="6" rtl="0">
              <a:spcBef>
                <a:spcPts val="2133"/>
              </a:spcBef>
              <a:spcAft>
                <a:spcPts val="0"/>
              </a:spcAft>
              <a:buSzPts val="1400"/>
              <a:buFont typeface="Montserrat"/>
              <a:buNone/>
              <a:defRPr>
                <a:latin typeface="Montserrat"/>
                <a:ea typeface="Montserrat"/>
                <a:cs typeface="Montserrat"/>
                <a:sym typeface="Montserrat"/>
              </a:defRPr>
            </a:lvl7pPr>
            <a:lvl8pPr lvl="7" rtl="0">
              <a:spcBef>
                <a:spcPts val="2133"/>
              </a:spcBef>
              <a:spcAft>
                <a:spcPts val="0"/>
              </a:spcAft>
              <a:buSzPts val="1400"/>
              <a:buFont typeface="Montserrat"/>
              <a:buNone/>
              <a:defRPr>
                <a:latin typeface="Montserrat"/>
                <a:ea typeface="Montserrat"/>
                <a:cs typeface="Montserrat"/>
                <a:sym typeface="Montserrat"/>
              </a:defRPr>
            </a:lvl8pPr>
            <a:lvl9pPr lvl="8" rtl="0">
              <a:spcBef>
                <a:spcPts val="2133"/>
              </a:spcBef>
              <a:spcAft>
                <a:spcPts val="2133"/>
              </a:spcAft>
              <a:buSzPts val="1400"/>
              <a:buFont typeface="Montserrat"/>
              <a:buNone/>
              <a:defRPr>
                <a:latin typeface="Montserrat"/>
                <a:ea typeface="Montserrat"/>
                <a:cs typeface="Montserrat"/>
                <a:sym typeface="Montserrat"/>
              </a:defRPr>
            </a:lvl9pPr>
          </a:lstStyle>
          <a:p>
            <a:endParaRPr/>
          </a:p>
        </p:txBody>
      </p:sp>
      <p:sp>
        <p:nvSpPr>
          <p:cNvPr id="82" name="Google Shape;82;p17"/>
          <p:cNvSpPr txBox="1">
            <a:spLocks noGrp="1"/>
          </p:cNvSpPr>
          <p:nvPr>
            <p:ph type="subTitle" idx="7"/>
          </p:nvPr>
        </p:nvSpPr>
        <p:spPr>
          <a:xfrm>
            <a:off x="890000" y="4417400"/>
            <a:ext cx="3314800" cy="5408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000000"/>
              </a:buClr>
              <a:buSzPts val="1800"/>
              <a:buFont typeface="Montserrat"/>
              <a:buNone/>
              <a:defRPr>
                <a:solidFill>
                  <a:srgbClr val="F3F3F3"/>
                </a:solidFill>
                <a:latin typeface="Montserrat"/>
                <a:ea typeface="Montserrat"/>
                <a:cs typeface="Montserrat"/>
                <a:sym typeface="Montserrat"/>
              </a:defRPr>
            </a:lvl1pPr>
            <a:lvl2pPr lvl="1" rtl="0">
              <a:spcBef>
                <a:spcPts val="2133"/>
              </a:spcBef>
              <a:spcAft>
                <a:spcPts val="0"/>
              </a:spcAft>
              <a:buSzPts val="1400"/>
              <a:buNone/>
              <a:defRPr/>
            </a:lvl2pPr>
            <a:lvl3pPr lvl="2" rtl="0">
              <a:spcBef>
                <a:spcPts val="2133"/>
              </a:spcBef>
              <a:spcAft>
                <a:spcPts val="0"/>
              </a:spcAft>
              <a:buSzPts val="1400"/>
              <a:buNone/>
              <a:defRPr/>
            </a:lvl3pPr>
            <a:lvl4pPr lvl="3" rtl="0">
              <a:spcBef>
                <a:spcPts val="2133"/>
              </a:spcBef>
              <a:spcAft>
                <a:spcPts val="0"/>
              </a:spcAft>
              <a:buSzPts val="1400"/>
              <a:buNone/>
              <a:defRPr/>
            </a:lvl4pPr>
            <a:lvl5pPr lvl="4" rtl="0">
              <a:spcBef>
                <a:spcPts val="2133"/>
              </a:spcBef>
              <a:spcAft>
                <a:spcPts val="0"/>
              </a:spcAft>
              <a:buSzPts val="1400"/>
              <a:buNone/>
              <a:defRPr/>
            </a:lvl5pPr>
            <a:lvl6pPr lvl="5" rtl="0">
              <a:spcBef>
                <a:spcPts val="2133"/>
              </a:spcBef>
              <a:spcAft>
                <a:spcPts val="0"/>
              </a:spcAft>
              <a:buSzPts val="1400"/>
              <a:buNone/>
              <a:defRPr/>
            </a:lvl6pPr>
            <a:lvl7pPr lvl="6" rtl="0">
              <a:spcBef>
                <a:spcPts val="2133"/>
              </a:spcBef>
              <a:spcAft>
                <a:spcPts val="0"/>
              </a:spcAft>
              <a:buSzPts val="1400"/>
              <a:buNone/>
              <a:defRPr/>
            </a:lvl7pPr>
            <a:lvl8pPr lvl="7" rtl="0">
              <a:spcBef>
                <a:spcPts val="2133"/>
              </a:spcBef>
              <a:spcAft>
                <a:spcPts val="0"/>
              </a:spcAft>
              <a:buSzPts val="1400"/>
              <a:buNone/>
              <a:defRPr/>
            </a:lvl8pPr>
            <a:lvl9pPr lvl="8" rtl="0">
              <a:spcBef>
                <a:spcPts val="2133"/>
              </a:spcBef>
              <a:spcAft>
                <a:spcPts val="2133"/>
              </a:spcAft>
              <a:buSzPts val="1400"/>
              <a:buNone/>
              <a:defRPr/>
            </a:lvl9pPr>
          </a:lstStyle>
          <a:p>
            <a:endParaRPr/>
          </a:p>
        </p:txBody>
      </p:sp>
      <p:sp>
        <p:nvSpPr>
          <p:cNvPr id="83" name="Google Shape;83;p17"/>
          <p:cNvSpPr txBox="1">
            <a:spLocks noGrp="1"/>
          </p:cNvSpPr>
          <p:nvPr>
            <p:ph type="subTitle" idx="8"/>
          </p:nvPr>
        </p:nvSpPr>
        <p:spPr>
          <a:xfrm>
            <a:off x="890000" y="4958200"/>
            <a:ext cx="3314800" cy="7776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000000"/>
              </a:buClr>
              <a:buSzPts val="1400"/>
              <a:buFont typeface="Montserrat"/>
              <a:buNone/>
              <a:defRPr sz="1867">
                <a:solidFill>
                  <a:srgbClr val="F3F3F3"/>
                </a:solidFill>
                <a:latin typeface="Montserrat"/>
                <a:ea typeface="Montserrat"/>
                <a:cs typeface="Montserrat"/>
                <a:sym typeface="Montserrat"/>
              </a:defRPr>
            </a:lvl1pPr>
            <a:lvl2pPr lvl="1" rtl="0">
              <a:spcBef>
                <a:spcPts val="2133"/>
              </a:spcBef>
              <a:spcAft>
                <a:spcPts val="0"/>
              </a:spcAft>
              <a:buSzPts val="1400"/>
              <a:buFont typeface="Montserrat"/>
              <a:buNone/>
              <a:defRPr>
                <a:latin typeface="Montserrat"/>
                <a:ea typeface="Montserrat"/>
                <a:cs typeface="Montserrat"/>
                <a:sym typeface="Montserrat"/>
              </a:defRPr>
            </a:lvl2pPr>
            <a:lvl3pPr lvl="2" rtl="0">
              <a:spcBef>
                <a:spcPts val="2133"/>
              </a:spcBef>
              <a:spcAft>
                <a:spcPts val="0"/>
              </a:spcAft>
              <a:buSzPts val="1400"/>
              <a:buFont typeface="Montserrat"/>
              <a:buNone/>
              <a:defRPr>
                <a:latin typeface="Montserrat"/>
                <a:ea typeface="Montserrat"/>
                <a:cs typeface="Montserrat"/>
                <a:sym typeface="Montserrat"/>
              </a:defRPr>
            </a:lvl3pPr>
            <a:lvl4pPr lvl="3" rtl="0">
              <a:spcBef>
                <a:spcPts val="2133"/>
              </a:spcBef>
              <a:spcAft>
                <a:spcPts val="0"/>
              </a:spcAft>
              <a:buSzPts val="1400"/>
              <a:buFont typeface="Montserrat"/>
              <a:buNone/>
              <a:defRPr>
                <a:latin typeface="Montserrat"/>
                <a:ea typeface="Montserrat"/>
                <a:cs typeface="Montserrat"/>
                <a:sym typeface="Montserrat"/>
              </a:defRPr>
            </a:lvl4pPr>
            <a:lvl5pPr lvl="4" rtl="0">
              <a:spcBef>
                <a:spcPts val="2133"/>
              </a:spcBef>
              <a:spcAft>
                <a:spcPts val="0"/>
              </a:spcAft>
              <a:buSzPts val="1400"/>
              <a:buFont typeface="Montserrat"/>
              <a:buNone/>
              <a:defRPr>
                <a:latin typeface="Montserrat"/>
                <a:ea typeface="Montserrat"/>
                <a:cs typeface="Montserrat"/>
                <a:sym typeface="Montserrat"/>
              </a:defRPr>
            </a:lvl5pPr>
            <a:lvl6pPr lvl="5" rtl="0">
              <a:spcBef>
                <a:spcPts val="2133"/>
              </a:spcBef>
              <a:spcAft>
                <a:spcPts val="0"/>
              </a:spcAft>
              <a:buSzPts val="1400"/>
              <a:buFont typeface="Montserrat"/>
              <a:buNone/>
              <a:defRPr>
                <a:latin typeface="Montserrat"/>
                <a:ea typeface="Montserrat"/>
                <a:cs typeface="Montserrat"/>
                <a:sym typeface="Montserrat"/>
              </a:defRPr>
            </a:lvl6pPr>
            <a:lvl7pPr lvl="6" rtl="0">
              <a:spcBef>
                <a:spcPts val="2133"/>
              </a:spcBef>
              <a:spcAft>
                <a:spcPts val="0"/>
              </a:spcAft>
              <a:buSzPts val="1400"/>
              <a:buFont typeface="Montserrat"/>
              <a:buNone/>
              <a:defRPr>
                <a:latin typeface="Montserrat"/>
                <a:ea typeface="Montserrat"/>
                <a:cs typeface="Montserrat"/>
                <a:sym typeface="Montserrat"/>
              </a:defRPr>
            </a:lvl7pPr>
            <a:lvl8pPr lvl="7" rtl="0">
              <a:spcBef>
                <a:spcPts val="2133"/>
              </a:spcBef>
              <a:spcAft>
                <a:spcPts val="0"/>
              </a:spcAft>
              <a:buSzPts val="1400"/>
              <a:buFont typeface="Montserrat"/>
              <a:buNone/>
              <a:defRPr>
                <a:latin typeface="Montserrat"/>
                <a:ea typeface="Montserrat"/>
                <a:cs typeface="Montserrat"/>
                <a:sym typeface="Montserrat"/>
              </a:defRPr>
            </a:lvl8pPr>
            <a:lvl9pPr lvl="8" rtl="0">
              <a:spcBef>
                <a:spcPts val="2133"/>
              </a:spcBef>
              <a:spcAft>
                <a:spcPts val="2133"/>
              </a:spcAft>
              <a:buSzPts val="1400"/>
              <a:buFont typeface="Montserrat"/>
              <a:buNone/>
              <a:defRPr>
                <a:latin typeface="Montserrat"/>
                <a:ea typeface="Montserrat"/>
                <a:cs typeface="Montserrat"/>
                <a:sym typeface="Montserrat"/>
              </a:defRPr>
            </a:lvl9pPr>
          </a:lstStyle>
          <a:p>
            <a:endParaRPr/>
          </a:p>
        </p:txBody>
      </p:sp>
      <p:sp>
        <p:nvSpPr>
          <p:cNvPr id="84" name="Google Shape;84;p17"/>
          <p:cNvSpPr txBox="1">
            <a:spLocks noGrp="1"/>
          </p:cNvSpPr>
          <p:nvPr>
            <p:ph type="subTitle" idx="9"/>
          </p:nvPr>
        </p:nvSpPr>
        <p:spPr>
          <a:xfrm>
            <a:off x="4438600" y="4417400"/>
            <a:ext cx="3314800" cy="5408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000000"/>
              </a:buClr>
              <a:buSzPts val="1800"/>
              <a:buFont typeface="Montserrat"/>
              <a:buNone/>
              <a:defRPr>
                <a:solidFill>
                  <a:srgbClr val="F3F3F3"/>
                </a:solidFill>
                <a:latin typeface="Montserrat"/>
                <a:ea typeface="Montserrat"/>
                <a:cs typeface="Montserrat"/>
                <a:sym typeface="Montserrat"/>
              </a:defRPr>
            </a:lvl1pPr>
            <a:lvl2pPr lvl="1" rtl="0">
              <a:spcBef>
                <a:spcPts val="2133"/>
              </a:spcBef>
              <a:spcAft>
                <a:spcPts val="0"/>
              </a:spcAft>
              <a:buSzPts val="1400"/>
              <a:buNone/>
              <a:defRPr/>
            </a:lvl2pPr>
            <a:lvl3pPr lvl="2" rtl="0">
              <a:spcBef>
                <a:spcPts val="2133"/>
              </a:spcBef>
              <a:spcAft>
                <a:spcPts val="0"/>
              </a:spcAft>
              <a:buSzPts val="1400"/>
              <a:buNone/>
              <a:defRPr/>
            </a:lvl3pPr>
            <a:lvl4pPr lvl="3" rtl="0">
              <a:spcBef>
                <a:spcPts val="2133"/>
              </a:spcBef>
              <a:spcAft>
                <a:spcPts val="0"/>
              </a:spcAft>
              <a:buSzPts val="1400"/>
              <a:buNone/>
              <a:defRPr/>
            </a:lvl4pPr>
            <a:lvl5pPr lvl="4" rtl="0">
              <a:spcBef>
                <a:spcPts val="2133"/>
              </a:spcBef>
              <a:spcAft>
                <a:spcPts val="0"/>
              </a:spcAft>
              <a:buSzPts val="1400"/>
              <a:buNone/>
              <a:defRPr/>
            </a:lvl5pPr>
            <a:lvl6pPr lvl="5" rtl="0">
              <a:spcBef>
                <a:spcPts val="2133"/>
              </a:spcBef>
              <a:spcAft>
                <a:spcPts val="0"/>
              </a:spcAft>
              <a:buSzPts val="1400"/>
              <a:buNone/>
              <a:defRPr/>
            </a:lvl6pPr>
            <a:lvl7pPr lvl="6" rtl="0">
              <a:spcBef>
                <a:spcPts val="2133"/>
              </a:spcBef>
              <a:spcAft>
                <a:spcPts val="0"/>
              </a:spcAft>
              <a:buSzPts val="1400"/>
              <a:buNone/>
              <a:defRPr/>
            </a:lvl7pPr>
            <a:lvl8pPr lvl="7" rtl="0">
              <a:spcBef>
                <a:spcPts val="2133"/>
              </a:spcBef>
              <a:spcAft>
                <a:spcPts val="0"/>
              </a:spcAft>
              <a:buSzPts val="1400"/>
              <a:buNone/>
              <a:defRPr/>
            </a:lvl8pPr>
            <a:lvl9pPr lvl="8" rtl="0">
              <a:spcBef>
                <a:spcPts val="2133"/>
              </a:spcBef>
              <a:spcAft>
                <a:spcPts val="2133"/>
              </a:spcAft>
              <a:buSzPts val="1400"/>
              <a:buNone/>
              <a:defRPr/>
            </a:lvl9pPr>
          </a:lstStyle>
          <a:p>
            <a:endParaRPr/>
          </a:p>
        </p:txBody>
      </p:sp>
      <p:sp>
        <p:nvSpPr>
          <p:cNvPr id="85" name="Google Shape;85;p17"/>
          <p:cNvSpPr txBox="1">
            <a:spLocks noGrp="1"/>
          </p:cNvSpPr>
          <p:nvPr>
            <p:ph type="subTitle" idx="13"/>
          </p:nvPr>
        </p:nvSpPr>
        <p:spPr>
          <a:xfrm>
            <a:off x="4438600" y="4958200"/>
            <a:ext cx="3314800" cy="7776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000000"/>
              </a:buClr>
              <a:buSzPts val="1400"/>
              <a:buFont typeface="Montserrat"/>
              <a:buNone/>
              <a:defRPr sz="1867">
                <a:solidFill>
                  <a:srgbClr val="F3F3F3"/>
                </a:solidFill>
                <a:latin typeface="Montserrat"/>
                <a:ea typeface="Montserrat"/>
                <a:cs typeface="Montserrat"/>
                <a:sym typeface="Montserrat"/>
              </a:defRPr>
            </a:lvl1pPr>
            <a:lvl2pPr lvl="1" rtl="0">
              <a:spcBef>
                <a:spcPts val="2133"/>
              </a:spcBef>
              <a:spcAft>
                <a:spcPts val="0"/>
              </a:spcAft>
              <a:buSzPts val="1400"/>
              <a:buFont typeface="Montserrat"/>
              <a:buNone/>
              <a:defRPr>
                <a:latin typeface="Montserrat"/>
                <a:ea typeface="Montserrat"/>
                <a:cs typeface="Montserrat"/>
                <a:sym typeface="Montserrat"/>
              </a:defRPr>
            </a:lvl2pPr>
            <a:lvl3pPr lvl="2" rtl="0">
              <a:spcBef>
                <a:spcPts val="2133"/>
              </a:spcBef>
              <a:spcAft>
                <a:spcPts val="0"/>
              </a:spcAft>
              <a:buSzPts val="1400"/>
              <a:buFont typeface="Montserrat"/>
              <a:buNone/>
              <a:defRPr>
                <a:latin typeface="Montserrat"/>
                <a:ea typeface="Montserrat"/>
                <a:cs typeface="Montserrat"/>
                <a:sym typeface="Montserrat"/>
              </a:defRPr>
            </a:lvl3pPr>
            <a:lvl4pPr lvl="3" rtl="0">
              <a:spcBef>
                <a:spcPts val="2133"/>
              </a:spcBef>
              <a:spcAft>
                <a:spcPts val="0"/>
              </a:spcAft>
              <a:buSzPts val="1400"/>
              <a:buFont typeface="Montserrat"/>
              <a:buNone/>
              <a:defRPr>
                <a:latin typeface="Montserrat"/>
                <a:ea typeface="Montserrat"/>
                <a:cs typeface="Montserrat"/>
                <a:sym typeface="Montserrat"/>
              </a:defRPr>
            </a:lvl4pPr>
            <a:lvl5pPr lvl="4" rtl="0">
              <a:spcBef>
                <a:spcPts val="2133"/>
              </a:spcBef>
              <a:spcAft>
                <a:spcPts val="0"/>
              </a:spcAft>
              <a:buSzPts val="1400"/>
              <a:buFont typeface="Montserrat"/>
              <a:buNone/>
              <a:defRPr>
                <a:latin typeface="Montserrat"/>
                <a:ea typeface="Montserrat"/>
                <a:cs typeface="Montserrat"/>
                <a:sym typeface="Montserrat"/>
              </a:defRPr>
            </a:lvl5pPr>
            <a:lvl6pPr lvl="5" rtl="0">
              <a:spcBef>
                <a:spcPts val="2133"/>
              </a:spcBef>
              <a:spcAft>
                <a:spcPts val="0"/>
              </a:spcAft>
              <a:buSzPts val="1400"/>
              <a:buFont typeface="Montserrat"/>
              <a:buNone/>
              <a:defRPr>
                <a:latin typeface="Montserrat"/>
                <a:ea typeface="Montserrat"/>
                <a:cs typeface="Montserrat"/>
                <a:sym typeface="Montserrat"/>
              </a:defRPr>
            </a:lvl6pPr>
            <a:lvl7pPr lvl="6" rtl="0">
              <a:spcBef>
                <a:spcPts val="2133"/>
              </a:spcBef>
              <a:spcAft>
                <a:spcPts val="0"/>
              </a:spcAft>
              <a:buSzPts val="1400"/>
              <a:buFont typeface="Montserrat"/>
              <a:buNone/>
              <a:defRPr>
                <a:latin typeface="Montserrat"/>
                <a:ea typeface="Montserrat"/>
                <a:cs typeface="Montserrat"/>
                <a:sym typeface="Montserrat"/>
              </a:defRPr>
            </a:lvl7pPr>
            <a:lvl8pPr lvl="7" rtl="0">
              <a:spcBef>
                <a:spcPts val="2133"/>
              </a:spcBef>
              <a:spcAft>
                <a:spcPts val="0"/>
              </a:spcAft>
              <a:buSzPts val="1400"/>
              <a:buFont typeface="Montserrat"/>
              <a:buNone/>
              <a:defRPr>
                <a:latin typeface="Montserrat"/>
                <a:ea typeface="Montserrat"/>
                <a:cs typeface="Montserrat"/>
                <a:sym typeface="Montserrat"/>
              </a:defRPr>
            </a:lvl8pPr>
            <a:lvl9pPr lvl="8" rtl="0">
              <a:spcBef>
                <a:spcPts val="2133"/>
              </a:spcBef>
              <a:spcAft>
                <a:spcPts val="2133"/>
              </a:spcAft>
              <a:buSzPts val="1400"/>
              <a:buFont typeface="Montserrat"/>
              <a:buNone/>
              <a:defRPr>
                <a:latin typeface="Montserrat"/>
                <a:ea typeface="Montserrat"/>
                <a:cs typeface="Montserrat"/>
                <a:sym typeface="Montserrat"/>
              </a:defRPr>
            </a:lvl9pPr>
          </a:lstStyle>
          <a:p>
            <a:endParaRPr/>
          </a:p>
        </p:txBody>
      </p:sp>
      <p:sp>
        <p:nvSpPr>
          <p:cNvPr id="86" name="Google Shape;86;p17"/>
          <p:cNvSpPr txBox="1">
            <a:spLocks noGrp="1"/>
          </p:cNvSpPr>
          <p:nvPr>
            <p:ph type="subTitle" idx="14"/>
          </p:nvPr>
        </p:nvSpPr>
        <p:spPr>
          <a:xfrm>
            <a:off x="7987200" y="4417400"/>
            <a:ext cx="3314800" cy="5408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000000"/>
              </a:buClr>
              <a:buSzPts val="1800"/>
              <a:buFont typeface="Montserrat"/>
              <a:buNone/>
              <a:defRPr>
                <a:solidFill>
                  <a:srgbClr val="F3F3F3"/>
                </a:solidFill>
                <a:latin typeface="Montserrat"/>
                <a:ea typeface="Montserrat"/>
                <a:cs typeface="Montserrat"/>
                <a:sym typeface="Montserrat"/>
              </a:defRPr>
            </a:lvl1pPr>
            <a:lvl2pPr lvl="1" rtl="0">
              <a:spcBef>
                <a:spcPts val="2133"/>
              </a:spcBef>
              <a:spcAft>
                <a:spcPts val="0"/>
              </a:spcAft>
              <a:buSzPts val="1400"/>
              <a:buNone/>
              <a:defRPr/>
            </a:lvl2pPr>
            <a:lvl3pPr lvl="2" rtl="0">
              <a:spcBef>
                <a:spcPts val="2133"/>
              </a:spcBef>
              <a:spcAft>
                <a:spcPts val="0"/>
              </a:spcAft>
              <a:buSzPts val="1400"/>
              <a:buNone/>
              <a:defRPr/>
            </a:lvl3pPr>
            <a:lvl4pPr lvl="3" rtl="0">
              <a:spcBef>
                <a:spcPts val="2133"/>
              </a:spcBef>
              <a:spcAft>
                <a:spcPts val="0"/>
              </a:spcAft>
              <a:buSzPts val="1400"/>
              <a:buNone/>
              <a:defRPr/>
            </a:lvl4pPr>
            <a:lvl5pPr lvl="4" rtl="0">
              <a:spcBef>
                <a:spcPts val="2133"/>
              </a:spcBef>
              <a:spcAft>
                <a:spcPts val="0"/>
              </a:spcAft>
              <a:buSzPts val="1400"/>
              <a:buNone/>
              <a:defRPr/>
            </a:lvl5pPr>
            <a:lvl6pPr lvl="5" rtl="0">
              <a:spcBef>
                <a:spcPts val="2133"/>
              </a:spcBef>
              <a:spcAft>
                <a:spcPts val="0"/>
              </a:spcAft>
              <a:buSzPts val="1400"/>
              <a:buNone/>
              <a:defRPr/>
            </a:lvl6pPr>
            <a:lvl7pPr lvl="6" rtl="0">
              <a:spcBef>
                <a:spcPts val="2133"/>
              </a:spcBef>
              <a:spcAft>
                <a:spcPts val="0"/>
              </a:spcAft>
              <a:buSzPts val="1400"/>
              <a:buNone/>
              <a:defRPr/>
            </a:lvl7pPr>
            <a:lvl8pPr lvl="7" rtl="0">
              <a:spcBef>
                <a:spcPts val="2133"/>
              </a:spcBef>
              <a:spcAft>
                <a:spcPts val="0"/>
              </a:spcAft>
              <a:buSzPts val="1400"/>
              <a:buNone/>
              <a:defRPr/>
            </a:lvl8pPr>
            <a:lvl9pPr lvl="8" rtl="0">
              <a:spcBef>
                <a:spcPts val="2133"/>
              </a:spcBef>
              <a:spcAft>
                <a:spcPts val="2133"/>
              </a:spcAft>
              <a:buSzPts val="1400"/>
              <a:buNone/>
              <a:defRPr/>
            </a:lvl9pPr>
          </a:lstStyle>
          <a:p>
            <a:endParaRPr/>
          </a:p>
        </p:txBody>
      </p:sp>
      <p:sp>
        <p:nvSpPr>
          <p:cNvPr id="87" name="Google Shape;87;p17"/>
          <p:cNvSpPr txBox="1">
            <a:spLocks noGrp="1"/>
          </p:cNvSpPr>
          <p:nvPr>
            <p:ph type="subTitle" idx="15"/>
          </p:nvPr>
        </p:nvSpPr>
        <p:spPr>
          <a:xfrm>
            <a:off x="7987200" y="4958200"/>
            <a:ext cx="3314800" cy="7776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000000"/>
              </a:buClr>
              <a:buSzPts val="1400"/>
              <a:buFont typeface="Montserrat"/>
              <a:buNone/>
              <a:defRPr sz="1867">
                <a:solidFill>
                  <a:srgbClr val="F3F3F3"/>
                </a:solidFill>
                <a:latin typeface="Montserrat"/>
                <a:ea typeface="Montserrat"/>
                <a:cs typeface="Montserrat"/>
                <a:sym typeface="Montserrat"/>
              </a:defRPr>
            </a:lvl1pPr>
            <a:lvl2pPr lvl="1" rtl="0">
              <a:spcBef>
                <a:spcPts val="2133"/>
              </a:spcBef>
              <a:spcAft>
                <a:spcPts val="0"/>
              </a:spcAft>
              <a:buSzPts val="1400"/>
              <a:buFont typeface="Montserrat"/>
              <a:buNone/>
              <a:defRPr>
                <a:latin typeface="Montserrat"/>
                <a:ea typeface="Montserrat"/>
                <a:cs typeface="Montserrat"/>
                <a:sym typeface="Montserrat"/>
              </a:defRPr>
            </a:lvl2pPr>
            <a:lvl3pPr lvl="2" rtl="0">
              <a:spcBef>
                <a:spcPts val="2133"/>
              </a:spcBef>
              <a:spcAft>
                <a:spcPts val="0"/>
              </a:spcAft>
              <a:buSzPts val="1400"/>
              <a:buFont typeface="Montserrat"/>
              <a:buNone/>
              <a:defRPr>
                <a:latin typeface="Montserrat"/>
                <a:ea typeface="Montserrat"/>
                <a:cs typeface="Montserrat"/>
                <a:sym typeface="Montserrat"/>
              </a:defRPr>
            </a:lvl3pPr>
            <a:lvl4pPr lvl="3" rtl="0">
              <a:spcBef>
                <a:spcPts val="2133"/>
              </a:spcBef>
              <a:spcAft>
                <a:spcPts val="0"/>
              </a:spcAft>
              <a:buSzPts val="1400"/>
              <a:buFont typeface="Montserrat"/>
              <a:buNone/>
              <a:defRPr>
                <a:latin typeface="Montserrat"/>
                <a:ea typeface="Montserrat"/>
                <a:cs typeface="Montserrat"/>
                <a:sym typeface="Montserrat"/>
              </a:defRPr>
            </a:lvl4pPr>
            <a:lvl5pPr lvl="4" rtl="0">
              <a:spcBef>
                <a:spcPts val="2133"/>
              </a:spcBef>
              <a:spcAft>
                <a:spcPts val="0"/>
              </a:spcAft>
              <a:buSzPts val="1400"/>
              <a:buFont typeface="Montserrat"/>
              <a:buNone/>
              <a:defRPr>
                <a:latin typeface="Montserrat"/>
                <a:ea typeface="Montserrat"/>
                <a:cs typeface="Montserrat"/>
                <a:sym typeface="Montserrat"/>
              </a:defRPr>
            </a:lvl5pPr>
            <a:lvl6pPr lvl="5" rtl="0">
              <a:spcBef>
                <a:spcPts val="2133"/>
              </a:spcBef>
              <a:spcAft>
                <a:spcPts val="0"/>
              </a:spcAft>
              <a:buSzPts val="1400"/>
              <a:buFont typeface="Montserrat"/>
              <a:buNone/>
              <a:defRPr>
                <a:latin typeface="Montserrat"/>
                <a:ea typeface="Montserrat"/>
                <a:cs typeface="Montserrat"/>
                <a:sym typeface="Montserrat"/>
              </a:defRPr>
            </a:lvl6pPr>
            <a:lvl7pPr lvl="6" rtl="0">
              <a:spcBef>
                <a:spcPts val="2133"/>
              </a:spcBef>
              <a:spcAft>
                <a:spcPts val="0"/>
              </a:spcAft>
              <a:buSzPts val="1400"/>
              <a:buFont typeface="Montserrat"/>
              <a:buNone/>
              <a:defRPr>
                <a:latin typeface="Montserrat"/>
                <a:ea typeface="Montserrat"/>
                <a:cs typeface="Montserrat"/>
                <a:sym typeface="Montserrat"/>
              </a:defRPr>
            </a:lvl7pPr>
            <a:lvl8pPr lvl="7" rtl="0">
              <a:spcBef>
                <a:spcPts val="2133"/>
              </a:spcBef>
              <a:spcAft>
                <a:spcPts val="0"/>
              </a:spcAft>
              <a:buSzPts val="1400"/>
              <a:buFont typeface="Montserrat"/>
              <a:buNone/>
              <a:defRPr>
                <a:latin typeface="Montserrat"/>
                <a:ea typeface="Montserrat"/>
                <a:cs typeface="Montserrat"/>
                <a:sym typeface="Montserrat"/>
              </a:defRPr>
            </a:lvl8pPr>
            <a:lvl9pPr lvl="8" rtl="0">
              <a:spcBef>
                <a:spcPts val="2133"/>
              </a:spcBef>
              <a:spcAft>
                <a:spcPts val="2133"/>
              </a:spcAft>
              <a:buSzPts val="1400"/>
              <a:buFont typeface="Montserrat"/>
              <a:buNone/>
              <a:defRPr>
                <a:latin typeface="Montserrat"/>
                <a:ea typeface="Montserrat"/>
                <a:cs typeface="Montserrat"/>
                <a:sym typeface="Montserrat"/>
              </a:defRPr>
            </a:lvl9pPr>
          </a:lstStyle>
          <a:p>
            <a:endParaRPr/>
          </a:p>
        </p:txBody>
      </p:sp>
    </p:spTree>
    <p:extLst>
      <p:ext uri="{BB962C8B-B14F-4D97-AF65-F5344CB8AC3E}">
        <p14:creationId xmlns:p14="http://schemas.microsoft.com/office/powerpoint/2010/main" val="194133411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 body 5">
  <p:cSld name="Title + body 5">
    <p:bg>
      <p:bgPr>
        <a:solidFill>
          <a:schemeClr val="dk2"/>
        </a:solidFill>
        <a:effectLst/>
      </p:bgPr>
    </p:bg>
    <p:spTree>
      <p:nvGrpSpPr>
        <p:cNvPr id="1" name="Shape 125"/>
        <p:cNvGrpSpPr/>
        <p:nvPr/>
      </p:nvGrpSpPr>
      <p:grpSpPr>
        <a:xfrm>
          <a:off x="0" y="0"/>
          <a:ext cx="0" cy="0"/>
          <a:chOff x="0" y="0"/>
          <a:chExt cx="0" cy="0"/>
        </a:xfrm>
      </p:grpSpPr>
      <p:sp>
        <p:nvSpPr>
          <p:cNvPr id="126" name="Google Shape;126;p25"/>
          <p:cNvSpPr txBox="1">
            <a:spLocks noGrp="1"/>
          </p:cNvSpPr>
          <p:nvPr>
            <p:ph type="title"/>
          </p:nvPr>
        </p:nvSpPr>
        <p:spPr>
          <a:xfrm>
            <a:off x="890000" y="762000"/>
            <a:ext cx="6425200" cy="1066800"/>
          </a:xfrm>
          <a:prstGeom prst="rect">
            <a:avLst/>
          </a:prstGeom>
        </p:spPr>
        <p:txBody>
          <a:bodyPr spcFirstLastPara="1" wrap="square" lIns="91425" tIns="91425" rIns="91425" bIns="91425" anchor="b" anchorCtr="0">
            <a:noAutofit/>
          </a:bodyPr>
          <a:lstStyle>
            <a:lvl1pPr lvl="0" rtl="0">
              <a:spcBef>
                <a:spcPts val="0"/>
              </a:spcBef>
              <a:spcAft>
                <a:spcPts val="0"/>
              </a:spcAft>
              <a:buSzPts val="2500"/>
              <a:buFont typeface="Playfair Display"/>
              <a:buNone/>
              <a:defRPr sz="3333" b="1">
                <a:solidFill>
                  <a:srgbClr val="FFFFFF"/>
                </a:solidFill>
                <a:latin typeface="Playfair Display"/>
                <a:ea typeface="Playfair Display"/>
                <a:cs typeface="Playfair Display"/>
                <a:sym typeface="Playfair Display"/>
              </a:defRPr>
            </a:lvl1pPr>
            <a:lvl2pPr lvl="1" rtl="0">
              <a:spcBef>
                <a:spcPts val="0"/>
              </a:spcBef>
              <a:spcAft>
                <a:spcPts val="0"/>
              </a:spcAft>
              <a:buSzPts val="2500"/>
              <a:buFont typeface="Playfair Display"/>
              <a:buNone/>
              <a:defRPr sz="3333" b="1">
                <a:latin typeface="Playfair Display"/>
                <a:ea typeface="Playfair Display"/>
                <a:cs typeface="Playfair Display"/>
                <a:sym typeface="Playfair Display"/>
              </a:defRPr>
            </a:lvl2pPr>
            <a:lvl3pPr lvl="2" rtl="0">
              <a:spcBef>
                <a:spcPts val="0"/>
              </a:spcBef>
              <a:spcAft>
                <a:spcPts val="0"/>
              </a:spcAft>
              <a:buSzPts val="2500"/>
              <a:buFont typeface="Playfair Display"/>
              <a:buNone/>
              <a:defRPr sz="3333" b="1">
                <a:latin typeface="Playfair Display"/>
                <a:ea typeface="Playfair Display"/>
                <a:cs typeface="Playfair Display"/>
                <a:sym typeface="Playfair Display"/>
              </a:defRPr>
            </a:lvl3pPr>
            <a:lvl4pPr lvl="3" rtl="0">
              <a:spcBef>
                <a:spcPts val="0"/>
              </a:spcBef>
              <a:spcAft>
                <a:spcPts val="0"/>
              </a:spcAft>
              <a:buSzPts val="2500"/>
              <a:buFont typeface="Playfair Display"/>
              <a:buNone/>
              <a:defRPr sz="3333" b="1">
                <a:latin typeface="Playfair Display"/>
                <a:ea typeface="Playfair Display"/>
                <a:cs typeface="Playfair Display"/>
                <a:sym typeface="Playfair Display"/>
              </a:defRPr>
            </a:lvl4pPr>
            <a:lvl5pPr lvl="4" rtl="0">
              <a:spcBef>
                <a:spcPts val="0"/>
              </a:spcBef>
              <a:spcAft>
                <a:spcPts val="0"/>
              </a:spcAft>
              <a:buSzPts val="2500"/>
              <a:buFont typeface="Playfair Display"/>
              <a:buNone/>
              <a:defRPr sz="3333" b="1">
                <a:latin typeface="Playfair Display"/>
                <a:ea typeface="Playfair Display"/>
                <a:cs typeface="Playfair Display"/>
                <a:sym typeface="Playfair Display"/>
              </a:defRPr>
            </a:lvl5pPr>
            <a:lvl6pPr lvl="5" rtl="0">
              <a:spcBef>
                <a:spcPts val="0"/>
              </a:spcBef>
              <a:spcAft>
                <a:spcPts val="0"/>
              </a:spcAft>
              <a:buSzPts val="2500"/>
              <a:buFont typeface="Playfair Display"/>
              <a:buNone/>
              <a:defRPr sz="3333" b="1">
                <a:latin typeface="Playfair Display"/>
                <a:ea typeface="Playfair Display"/>
                <a:cs typeface="Playfair Display"/>
                <a:sym typeface="Playfair Display"/>
              </a:defRPr>
            </a:lvl6pPr>
            <a:lvl7pPr lvl="6" rtl="0">
              <a:spcBef>
                <a:spcPts val="0"/>
              </a:spcBef>
              <a:spcAft>
                <a:spcPts val="0"/>
              </a:spcAft>
              <a:buSzPts val="2500"/>
              <a:buFont typeface="Playfair Display"/>
              <a:buNone/>
              <a:defRPr sz="3333" b="1">
                <a:latin typeface="Playfair Display"/>
                <a:ea typeface="Playfair Display"/>
                <a:cs typeface="Playfair Display"/>
                <a:sym typeface="Playfair Display"/>
              </a:defRPr>
            </a:lvl7pPr>
            <a:lvl8pPr lvl="7" rtl="0">
              <a:spcBef>
                <a:spcPts val="0"/>
              </a:spcBef>
              <a:spcAft>
                <a:spcPts val="0"/>
              </a:spcAft>
              <a:buSzPts val="2500"/>
              <a:buFont typeface="Playfair Display"/>
              <a:buNone/>
              <a:defRPr sz="3333" b="1">
                <a:latin typeface="Playfair Display"/>
                <a:ea typeface="Playfair Display"/>
                <a:cs typeface="Playfair Display"/>
                <a:sym typeface="Playfair Display"/>
              </a:defRPr>
            </a:lvl8pPr>
            <a:lvl9pPr lvl="8" rtl="0">
              <a:spcBef>
                <a:spcPts val="0"/>
              </a:spcBef>
              <a:spcAft>
                <a:spcPts val="0"/>
              </a:spcAft>
              <a:buSzPts val="2500"/>
              <a:buFont typeface="Playfair Display"/>
              <a:buNone/>
              <a:defRPr sz="3333" b="1">
                <a:latin typeface="Playfair Display"/>
                <a:ea typeface="Playfair Display"/>
                <a:cs typeface="Playfair Display"/>
                <a:sym typeface="Playfair Display"/>
              </a:defRPr>
            </a:lvl9pPr>
          </a:lstStyle>
          <a:p>
            <a:endParaRPr/>
          </a:p>
        </p:txBody>
      </p:sp>
      <p:sp>
        <p:nvSpPr>
          <p:cNvPr id="127" name="Google Shape;127;p25"/>
          <p:cNvSpPr txBox="1">
            <a:spLocks noGrp="1"/>
          </p:cNvSpPr>
          <p:nvPr>
            <p:ph type="subTitle" idx="1"/>
          </p:nvPr>
        </p:nvSpPr>
        <p:spPr>
          <a:xfrm>
            <a:off x="890000" y="2083400"/>
            <a:ext cx="10412000" cy="4012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lt1"/>
              </a:buClr>
              <a:buSzPts val="1400"/>
              <a:buFont typeface="Montserrat"/>
              <a:buNone/>
              <a:defRPr sz="1867">
                <a:solidFill>
                  <a:schemeClr val="lt1"/>
                </a:solidFill>
                <a:latin typeface="Montserrat"/>
                <a:ea typeface="Montserrat"/>
                <a:cs typeface="Montserrat"/>
                <a:sym typeface="Montserrat"/>
              </a:defRPr>
            </a:lvl1pPr>
            <a:lvl2pPr lvl="1" rtl="0">
              <a:lnSpc>
                <a:spcPct val="100000"/>
              </a:lnSpc>
              <a:spcBef>
                <a:spcPts val="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2pPr>
            <a:lvl3pPr lvl="2" rtl="0">
              <a:lnSpc>
                <a:spcPct val="100000"/>
              </a:lnSpc>
              <a:spcBef>
                <a:spcPts val="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3pPr>
            <a:lvl4pPr lvl="3" rtl="0">
              <a:lnSpc>
                <a:spcPct val="100000"/>
              </a:lnSpc>
              <a:spcBef>
                <a:spcPts val="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4pPr>
            <a:lvl5pPr lvl="4" rtl="0">
              <a:lnSpc>
                <a:spcPct val="100000"/>
              </a:lnSpc>
              <a:spcBef>
                <a:spcPts val="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5pPr>
            <a:lvl6pPr lvl="5" rtl="0">
              <a:lnSpc>
                <a:spcPct val="100000"/>
              </a:lnSpc>
              <a:spcBef>
                <a:spcPts val="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6pPr>
            <a:lvl7pPr lvl="6" rtl="0">
              <a:lnSpc>
                <a:spcPct val="100000"/>
              </a:lnSpc>
              <a:spcBef>
                <a:spcPts val="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7pPr>
            <a:lvl8pPr lvl="7" rtl="0">
              <a:lnSpc>
                <a:spcPct val="100000"/>
              </a:lnSpc>
              <a:spcBef>
                <a:spcPts val="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8pPr>
            <a:lvl9pPr lvl="8" rtl="0">
              <a:lnSpc>
                <a:spcPct val="100000"/>
              </a:lnSpc>
              <a:spcBef>
                <a:spcPts val="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9pPr>
          </a:lstStyle>
          <a:p>
            <a:endParaRPr/>
          </a:p>
        </p:txBody>
      </p:sp>
    </p:spTree>
    <p:extLst>
      <p:ext uri="{BB962C8B-B14F-4D97-AF65-F5344CB8AC3E}">
        <p14:creationId xmlns:p14="http://schemas.microsoft.com/office/powerpoint/2010/main" val="330514215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hree big numbers">
  <p:cSld name="Three big numbers">
    <p:spTree>
      <p:nvGrpSpPr>
        <p:cNvPr id="1" name="Shape 145"/>
        <p:cNvGrpSpPr/>
        <p:nvPr/>
      </p:nvGrpSpPr>
      <p:grpSpPr>
        <a:xfrm>
          <a:off x="0" y="0"/>
          <a:ext cx="0" cy="0"/>
          <a:chOff x="0" y="0"/>
          <a:chExt cx="0" cy="0"/>
        </a:xfrm>
      </p:grpSpPr>
      <p:sp>
        <p:nvSpPr>
          <p:cNvPr id="146" name="Google Shape;146;p29"/>
          <p:cNvSpPr txBox="1">
            <a:spLocks noGrp="1"/>
          </p:cNvSpPr>
          <p:nvPr>
            <p:ph type="subTitle" idx="1"/>
          </p:nvPr>
        </p:nvSpPr>
        <p:spPr>
          <a:xfrm>
            <a:off x="7829648" y="1486400"/>
            <a:ext cx="3651600" cy="86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rgbClr val="000000"/>
              </a:buClr>
              <a:buSzPts val="1400"/>
              <a:buFont typeface="Montserrat"/>
              <a:buNone/>
              <a:defRPr sz="1867">
                <a:solidFill>
                  <a:srgbClr val="000000"/>
                </a:solidFill>
                <a:latin typeface="Montserrat"/>
                <a:ea typeface="Montserrat"/>
                <a:cs typeface="Montserrat"/>
                <a:sym typeface="Montserrat"/>
              </a:defRPr>
            </a:lvl1pPr>
            <a:lvl2pPr lvl="1" rtl="0">
              <a:spcBef>
                <a:spcPts val="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2pPr>
            <a:lvl3pPr lvl="2" rtl="0">
              <a:spcBef>
                <a:spcPts val="2133"/>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3pPr>
            <a:lvl4pPr lvl="3" rtl="0">
              <a:spcBef>
                <a:spcPts val="2133"/>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4pPr>
            <a:lvl5pPr lvl="4" rtl="0">
              <a:spcBef>
                <a:spcPts val="2133"/>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5pPr>
            <a:lvl6pPr lvl="5" rtl="0">
              <a:spcBef>
                <a:spcPts val="2133"/>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6pPr>
            <a:lvl7pPr lvl="6" rtl="0">
              <a:spcBef>
                <a:spcPts val="2133"/>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7pPr>
            <a:lvl8pPr lvl="7" rtl="0">
              <a:spcBef>
                <a:spcPts val="2133"/>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8pPr>
            <a:lvl9pPr lvl="8" rtl="0">
              <a:spcBef>
                <a:spcPts val="2133"/>
              </a:spcBef>
              <a:spcAft>
                <a:spcPts val="2133"/>
              </a:spcAft>
              <a:buClr>
                <a:srgbClr val="000000"/>
              </a:buClr>
              <a:buSzPts val="1400"/>
              <a:buFont typeface="Montserrat"/>
              <a:buNone/>
              <a:defRPr>
                <a:solidFill>
                  <a:srgbClr val="000000"/>
                </a:solidFill>
                <a:latin typeface="Montserrat"/>
                <a:ea typeface="Montserrat"/>
                <a:cs typeface="Montserrat"/>
                <a:sym typeface="Montserrat"/>
              </a:defRPr>
            </a:lvl9pPr>
          </a:lstStyle>
          <a:p>
            <a:endParaRPr/>
          </a:p>
        </p:txBody>
      </p:sp>
      <p:sp>
        <p:nvSpPr>
          <p:cNvPr id="147" name="Google Shape;147;p29"/>
          <p:cNvSpPr txBox="1">
            <a:spLocks noGrp="1"/>
          </p:cNvSpPr>
          <p:nvPr>
            <p:ph type="subTitle" idx="2"/>
          </p:nvPr>
        </p:nvSpPr>
        <p:spPr>
          <a:xfrm>
            <a:off x="7829648" y="4914400"/>
            <a:ext cx="3651600" cy="86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rgbClr val="000000"/>
              </a:buClr>
              <a:buSzPts val="1400"/>
              <a:buFont typeface="Montserrat"/>
              <a:buNone/>
              <a:defRPr sz="1867">
                <a:solidFill>
                  <a:srgbClr val="000000"/>
                </a:solidFill>
                <a:latin typeface="Montserrat"/>
                <a:ea typeface="Montserrat"/>
                <a:cs typeface="Montserrat"/>
                <a:sym typeface="Montserrat"/>
              </a:defRPr>
            </a:lvl1pPr>
            <a:lvl2pPr lvl="1" rtl="0">
              <a:spcBef>
                <a:spcPts val="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2pPr>
            <a:lvl3pPr lvl="2" rtl="0">
              <a:spcBef>
                <a:spcPts val="2133"/>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3pPr>
            <a:lvl4pPr lvl="3" rtl="0">
              <a:spcBef>
                <a:spcPts val="2133"/>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4pPr>
            <a:lvl5pPr lvl="4" rtl="0">
              <a:spcBef>
                <a:spcPts val="2133"/>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5pPr>
            <a:lvl6pPr lvl="5" rtl="0">
              <a:spcBef>
                <a:spcPts val="2133"/>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6pPr>
            <a:lvl7pPr lvl="6" rtl="0">
              <a:spcBef>
                <a:spcPts val="2133"/>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7pPr>
            <a:lvl8pPr lvl="7" rtl="0">
              <a:spcBef>
                <a:spcPts val="2133"/>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8pPr>
            <a:lvl9pPr lvl="8" rtl="0">
              <a:spcBef>
                <a:spcPts val="2133"/>
              </a:spcBef>
              <a:spcAft>
                <a:spcPts val="2133"/>
              </a:spcAft>
              <a:buClr>
                <a:srgbClr val="000000"/>
              </a:buClr>
              <a:buSzPts val="1400"/>
              <a:buFont typeface="Montserrat"/>
              <a:buNone/>
              <a:defRPr>
                <a:solidFill>
                  <a:srgbClr val="000000"/>
                </a:solidFill>
                <a:latin typeface="Montserrat"/>
                <a:ea typeface="Montserrat"/>
                <a:cs typeface="Montserrat"/>
                <a:sym typeface="Montserrat"/>
              </a:defRPr>
            </a:lvl9pPr>
          </a:lstStyle>
          <a:p>
            <a:endParaRPr/>
          </a:p>
        </p:txBody>
      </p:sp>
      <p:sp>
        <p:nvSpPr>
          <p:cNvPr id="148" name="Google Shape;148;p29"/>
          <p:cNvSpPr txBox="1">
            <a:spLocks noGrp="1"/>
          </p:cNvSpPr>
          <p:nvPr>
            <p:ph type="subTitle" idx="3"/>
          </p:nvPr>
        </p:nvSpPr>
        <p:spPr>
          <a:xfrm>
            <a:off x="7829648" y="3200400"/>
            <a:ext cx="3651600" cy="86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rgbClr val="000000"/>
              </a:buClr>
              <a:buSzPts val="1400"/>
              <a:buFont typeface="Montserrat"/>
              <a:buNone/>
              <a:defRPr sz="1867">
                <a:solidFill>
                  <a:srgbClr val="000000"/>
                </a:solidFill>
                <a:latin typeface="Montserrat"/>
                <a:ea typeface="Montserrat"/>
                <a:cs typeface="Montserrat"/>
                <a:sym typeface="Montserrat"/>
              </a:defRPr>
            </a:lvl1pPr>
            <a:lvl2pPr lvl="1" rtl="0">
              <a:spcBef>
                <a:spcPts val="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2pPr>
            <a:lvl3pPr lvl="2" rtl="0">
              <a:spcBef>
                <a:spcPts val="2133"/>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3pPr>
            <a:lvl4pPr lvl="3" rtl="0">
              <a:spcBef>
                <a:spcPts val="2133"/>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4pPr>
            <a:lvl5pPr lvl="4" rtl="0">
              <a:spcBef>
                <a:spcPts val="2133"/>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5pPr>
            <a:lvl6pPr lvl="5" rtl="0">
              <a:spcBef>
                <a:spcPts val="2133"/>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6pPr>
            <a:lvl7pPr lvl="6" rtl="0">
              <a:spcBef>
                <a:spcPts val="2133"/>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7pPr>
            <a:lvl8pPr lvl="7" rtl="0">
              <a:spcBef>
                <a:spcPts val="2133"/>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8pPr>
            <a:lvl9pPr lvl="8" rtl="0">
              <a:spcBef>
                <a:spcPts val="2133"/>
              </a:spcBef>
              <a:spcAft>
                <a:spcPts val="2133"/>
              </a:spcAft>
              <a:buClr>
                <a:srgbClr val="000000"/>
              </a:buClr>
              <a:buSzPts val="1400"/>
              <a:buFont typeface="Montserrat"/>
              <a:buNone/>
              <a:defRPr>
                <a:solidFill>
                  <a:srgbClr val="000000"/>
                </a:solidFill>
                <a:latin typeface="Montserrat"/>
                <a:ea typeface="Montserrat"/>
                <a:cs typeface="Montserrat"/>
                <a:sym typeface="Montserrat"/>
              </a:defRPr>
            </a:lvl9pPr>
          </a:lstStyle>
          <a:p>
            <a:endParaRPr/>
          </a:p>
        </p:txBody>
      </p:sp>
      <p:sp>
        <p:nvSpPr>
          <p:cNvPr id="149" name="Google Shape;149;p29"/>
          <p:cNvSpPr txBox="1">
            <a:spLocks noGrp="1"/>
          </p:cNvSpPr>
          <p:nvPr>
            <p:ph type="title" hasCustomPrompt="1"/>
          </p:nvPr>
        </p:nvSpPr>
        <p:spPr>
          <a:xfrm>
            <a:off x="4562433" y="740460"/>
            <a:ext cx="3470400" cy="1906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2"/>
              </a:buClr>
              <a:buSzPts val="7500"/>
              <a:buFont typeface="Playfair Display"/>
              <a:buNone/>
              <a:defRPr sz="10000">
                <a:solidFill>
                  <a:schemeClr val="dk2"/>
                </a:solidFill>
                <a:latin typeface="Playfair Display"/>
                <a:ea typeface="Playfair Display"/>
                <a:cs typeface="Playfair Display"/>
                <a:sym typeface="Playfair Display"/>
              </a:defRPr>
            </a:lvl1pPr>
            <a:lvl2pPr lvl="1" algn="ctr" rtl="0">
              <a:spcBef>
                <a:spcPts val="0"/>
              </a:spcBef>
              <a:spcAft>
                <a:spcPts val="0"/>
              </a:spcAft>
              <a:buClr>
                <a:schemeClr val="dk2"/>
              </a:buClr>
              <a:buSzPts val="7500"/>
              <a:buFont typeface="Playfair Display"/>
              <a:buNone/>
              <a:defRPr sz="10000">
                <a:solidFill>
                  <a:schemeClr val="dk2"/>
                </a:solidFill>
                <a:latin typeface="Playfair Display"/>
                <a:ea typeface="Playfair Display"/>
                <a:cs typeface="Playfair Display"/>
                <a:sym typeface="Playfair Display"/>
              </a:defRPr>
            </a:lvl2pPr>
            <a:lvl3pPr lvl="2" algn="ctr" rtl="0">
              <a:spcBef>
                <a:spcPts val="0"/>
              </a:spcBef>
              <a:spcAft>
                <a:spcPts val="0"/>
              </a:spcAft>
              <a:buClr>
                <a:schemeClr val="dk2"/>
              </a:buClr>
              <a:buSzPts val="7500"/>
              <a:buFont typeface="Playfair Display"/>
              <a:buNone/>
              <a:defRPr sz="10000">
                <a:solidFill>
                  <a:schemeClr val="dk2"/>
                </a:solidFill>
                <a:latin typeface="Playfair Display"/>
                <a:ea typeface="Playfair Display"/>
                <a:cs typeface="Playfair Display"/>
                <a:sym typeface="Playfair Display"/>
              </a:defRPr>
            </a:lvl3pPr>
            <a:lvl4pPr lvl="3" algn="ctr" rtl="0">
              <a:spcBef>
                <a:spcPts val="0"/>
              </a:spcBef>
              <a:spcAft>
                <a:spcPts val="0"/>
              </a:spcAft>
              <a:buClr>
                <a:schemeClr val="dk2"/>
              </a:buClr>
              <a:buSzPts val="7500"/>
              <a:buFont typeface="Playfair Display"/>
              <a:buNone/>
              <a:defRPr sz="10000">
                <a:solidFill>
                  <a:schemeClr val="dk2"/>
                </a:solidFill>
                <a:latin typeface="Playfair Display"/>
                <a:ea typeface="Playfair Display"/>
                <a:cs typeface="Playfair Display"/>
                <a:sym typeface="Playfair Display"/>
              </a:defRPr>
            </a:lvl4pPr>
            <a:lvl5pPr lvl="4" algn="ctr" rtl="0">
              <a:spcBef>
                <a:spcPts val="0"/>
              </a:spcBef>
              <a:spcAft>
                <a:spcPts val="0"/>
              </a:spcAft>
              <a:buClr>
                <a:schemeClr val="dk2"/>
              </a:buClr>
              <a:buSzPts val="7500"/>
              <a:buFont typeface="Playfair Display"/>
              <a:buNone/>
              <a:defRPr sz="10000">
                <a:solidFill>
                  <a:schemeClr val="dk2"/>
                </a:solidFill>
                <a:latin typeface="Playfair Display"/>
                <a:ea typeface="Playfair Display"/>
                <a:cs typeface="Playfair Display"/>
                <a:sym typeface="Playfair Display"/>
              </a:defRPr>
            </a:lvl5pPr>
            <a:lvl6pPr lvl="5" algn="ctr" rtl="0">
              <a:spcBef>
                <a:spcPts val="0"/>
              </a:spcBef>
              <a:spcAft>
                <a:spcPts val="0"/>
              </a:spcAft>
              <a:buClr>
                <a:schemeClr val="dk2"/>
              </a:buClr>
              <a:buSzPts val="7500"/>
              <a:buFont typeface="Playfair Display"/>
              <a:buNone/>
              <a:defRPr sz="10000">
                <a:solidFill>
                  <a:schemeClr val="dk2"/>
                </a:solidFill>
                <a:latin typeface="Playfair Display"/>
                <a:ea typeface="Playfair Display"/>
                <a:cs typeface="Playfair Display"/>
                <a:sym typeface="Playfair Display"/>
              </a:defRPr>
            </a:lvl6pPr>
            <a:lvl7pPr lvl="6" algn="ctr" rtl="0">
              <a:spcBef>
                <a:spcPts val="0"/>
              </a:spcBef>
              <a:spcAft>
                <a:spcPts val="0"/>
              </a:spcAft>
              <a:buClr>
                <a:schemeClr val="dk2"/>
              </a:buClr>
              <a:buSzPts val="7500"/>
              <a:buFont typeface="Playfair Display"/>
              <a:buNone/>
              <a:defRPr sz="10000">
                <a:solidFill>
                  <a:schemeClr val="dk2"/>
                </a:solidFill>
                <a:latin typeface="Playfair Display"/>
                <a:ea typeface="Playfair Display"/>
                <a:cs typeface="Playfair Display"/>
                <a:sym typeface="Playfair Display"/>
              </a:defRPr>
            </a:lvl7pPr>
            <a:lvl8pPr lvl="7" algn="ctr" rtl="0">
              <a:spcBef>
                <a:spcPts val="0"/>
              </a:spcBef>
              <a:spcAft>
                <a:spcPts val="0"/>
              </a:spcAft>
              <a:buClr>
                <a:schemeClr val="dk2"/>
              </a:buClr>
              <a:buSzPts val="7500"/>
              <a:buFont typeface="Playfair Display"/>
              <a:buNone/>
              <a:defRPr sz="10000">
                <a:solidFill>
                  <a:schemeClr val="dk2"/>
                </a:solidFill>
                <a:latin typeface="Playfair Display"/>
                <a:ea typeface="Playfair Display"/>
                <a:cs typeface="Playfair Display"/>
                <a:sym typeface="Playfair Display"/>
              </a:defRPr>
            </a:lvl8pPr>
            <a:lvl9pPr lvl="8" algn="ctr" rtl="0">
              <a:spcBef>
                <a:spcPts val="0"/>
              </a:spcBef>
              <a:spcAft>
                <a:spcPts val="0"/>
              </a:spcAft>
              <a:buClr>
                <a:schemeClr val="dk2"/>
              </a:buClr>
              <a:buSzPts val="7500"/>
              <a:buFont typeface="Playfair Display"/>
              <a:buNone/>
              <a:defRPr sz="10000">
                <a:solidFill>
                  <a:schemeClr val="dk2"/>
                </a:solidFill>
                <a:latin typeface="Playfair Display"/>
                <a:ea typeface="Playfair Display"/>
                <a:cs typeface="Playfair Display"/>
                <a:sym typeface="Playfair Display"/>
              </a:defRPr>
            </a:lvl9pPr>
          </a:lstStyle>
          <a:p>
            <a:r>
              <a:t>xx%</a:t>
            </a:r>
          </a:p>
        </p:txBody>
      </p:sp>
      <p:sp>
        <p:nvSpPr>
          <p:cNvPr id="150" name="Google Shape;150;p29"/>
          <p:cNvSpPr txBox="1">
            <a:spLocks noGrp="1"/>
          </p:cNvSpPr>
          <p:nvPr>
            <p:ph type="title" idx="4" hasCustomPrompt="1"/>
          </p:nvPr>
        </p:nvSpPr>
        <p:spPr>
          <a:xfrm>
            <a:off x="4562433" y="2454460"/>
            <a:ext cx="3470400" cy="1906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2"/>
              </a:buClr>
              <a:buSzPts val="7500"/>
              <a:buFont typeface="Playfair Display"/>
              <a:buNone/>
              <a:defRPr sz="10000">
                <a:solidFill>
                  <a:schemeClr val="dk2"/>
                </a:solidFill>
                <a:latin typeface="Playfair Display"/>
                <a:ea typeface="Playfair Display"/>
                <a:cs typeface="Playfair Display"/>
                <a:sym typeface="Playfair Display"/>
              </a:defRPr>
            </a:lvl1pPr>
            <a:lvl2pPr lvl="1" algn="ctr" rtl="0">
              <a:spcBef>
                <a:spcPts val="0"/>
              </a:spcBef>
              <a:spcAft>
                <a:spcPts val="0"/>
              </a:spcAft>
              <a:buClr>
                <a:schemeClr val="dk2"/>
              </a:buClr>
              <a:buSzPts val="7500"/>
              <a:buFont typeface="Playfair Display"/>
              <a:buNone/>
              <a:defRPr sz="10000">
                <a:solidFill>
                  <a:schemeClr val="dk2"/>
                </a:solidFill>
                <a:latin typeface="Playfair Display"/>
                <a:ea typeface="Playfair Display"/>
                <a:cs typeface="Playfair Display"/>
                <a:sym typeface="Playfair Display"/>
              </a:defRPr>
            </a:lvl2pPr>
            <a:lvl3pPr lvl="2" algn="ctr" rtl="0">
              <a:spcBef>
                <a:spcPts val="0"/>
              </a:spcBef>
              <a:spcAft>
                <a:spcPts val="0"/>
              </a:spcAft>
              <a:buClr>
                <a:schemeClr val="dk2"/>
              </a:buClr>
              <a:buSzPts val="7500"/>
              <a:buFont typeface="Playfair Display"/>
              <a:buNone/>
              <a:defRPr sz="10000">
                <a:solidFill>
                  <a:schemeClr val="dk2"/>
                </a:solidFill>
                <a:latin typeface="Playfair Display"/>
                <a:ea typeface="Playfair Display"/>
                <a:cs typeface="Playfair Display"/>
                <a:sym typeface="Playfair Display"/>
              </a:defRPr>
            </a:lvl3pPr>
            <a:lvl4pPr lvl="3" algn="ctr" rtl="0">
              <a:spcBef>
                <a:spcPts val="0"/>
              </a:spcBef>
              <a:spcAft>
                <a:spcPts val="0"/>
              </a:spcAft>
              <a:buClr>
                <a:schemeClr val="dk2"/>
              </a:buClr>
              <a:buSzPts val="7500"/>
              <a:buFont typeface="Playfair Display"/>
              <a:buNone/>
              <a:defRPr sz="10000">
                <a:solidFill>
                  <a:schemeClr val="dk2"/>
                </a:solidFill>
                <a:latin typeface="Playfair Display"/>
                <a:ea typeface="Playfair Display"/>
                <a:cs typeface="Playfair Display"/>
                <a:sym typeface="Playfair Display"/>
              </a:defRPr>
            </a:lvl4pPr>
            <a:lvl5pPr lvl="4" algn="ctr" rtl="0">
              <a:spcBef>
                <a:spcPts val="0"/>
              </a:spcBef>
              <a:spcAft>
                <a:spcPts val="0"/>
              </a:spcAft>
              <a:buClr>
                <a:schemeClr val="dk2"/>
              </a:buClr>
              <a:buSzPts val="7500"/>
              <a:buFont typeface="Playfair Display"/>
              <a:buNone/>
              <a:defRPr sz="10000">
                <a:solidFill>
                  <a:schemeClr val="dk2"/>
                </a:solidFill>
                <a:latin typeface="Playfair Display"/>
                <a:ea typeface="Playfair Display"/>
                <a:cs typeface="Playfair Display"/>
                <a:sym typeface="Playfair Display"/>
              </a:defRPr>
            </a:lvl5pPr>
            <a:lvl6pPr lvl="5" algn="ctr" rtl="0">
              <a:spcBef>
                <a:spcPts val="0"/>
              </a:spcBef>
              <a:spcAft>
                <a:spcPts val="0"/>
              </a:spcAft>
              <a:buClr>
                <a:schemeClr val="dk2"/>
              </a:buClr>
              <a:buSzPts val="7500"/>
              <a:buFont typeface="Playfair Display"/>
              <a:buNone/>
              <a:defRPr sz="10000">
                <a:solidFill>
                  <a:schemeClr val="dk2"/>
                </a:solidFill>
                <a:latin typeface="Playfair Display"/>
                <a:ea typeface="Playfair Display"/>
                <a:cs typeface="Playfair Display"/>
                <a:sym typeface="Playfair Display"/>
              </a:defRPr>
            </a:lvl6pPr>
            <a:lvl7pPr lvl="6" algn="ctr" rtl="0">
              <a:spcBef>
                <a:spcPts val="0"/>
              </a:spcBef>
              <a:spcAft>
                <a:spcPts val="0"/>
              </a:spcAft>
              <a:buClr>
                <a:schemeClr val="dk2"/>
              </a:buClr>
              <a:buSzPts val="7500"/>
              <a:buFont typeface="Playfair Display"/>
              <a:buNone/>
              <a:defRPr sz="10000">
                <a:solidFill>
                  <a:schemeClr val="dk2"/>
                </a:solidFill>
                <a:latin typeface="Playfair Display"/>
                <a:ea typeface="Playfair Display"/>
                <a:cs typeface="Playfair Display"/>
                <a:sym typeface="Playfair Display"/>
              </a:defRPr>
            </a:lvl7pPr>
            <a:lvl8pPr lvl="7" algn="ctr" rtl="0">
              <a:spcBef>
                <a:spcPts val="0"/>
              </a:spcBef>
              <a:spcAft>
                <a:spcPts val="0"/>
              </a:spcAft>
              <a:buClr>
                <a:schemeClr val="dk2"/>
              </a:buClr>
              <a:buSzPts val="7500"/>
              <a:buFont typeface="Playfair Display"/>
              <a:buNone/>
              <a:defRPr sz="10000">
                <a:solidFill>
                  <a:schemeClr val="dk2"/>
                </a:solidFill>
                <a:latin typeface="Playfair Display"/>
                <a:ea typeface="Playfair Display"/>
                <a:cs typeface="Playfair Display"/>
                <a:sym typeface="Playfair Display"/>
              </a:defRPr>
            </a:lvl8pPr>
            <a:lvl9pPr lvl="8" algn="ctr" rtl="0">
              <a:spcBef>
                <a:spcPts val="0"/>
              </a:spcBef>
              <a:spcAft>
                <a:spcPts val="0"/>
              </a:spcAft>
              <a:buClr>
                <a:schemeClr val="dk2"/>
              </a:buClr>
              <a:buSzPts val="7500"/>
              <a:buFont typeface="Playfair Display"/>
              <a:buNone/>
              <a:defRPr sz="10000">
                <a:solidFill>
                  <a:schemeClr val="dk2"/>
                </a:solidFill>
                <a:latin typeface="Playfair Display"/>
                <a:ea typeface="Playfair Display"/>
                <a:cs typeface="Playfair Display"/>
                <a:sym typeface="Playfair Display"/>
              </a:defRPr>
            </a:lvl9pPr>
          </a:lstStyle>
          <a:p>
            <a:r>
              <a:t>xx%</a:t>
            </a:r>
          </a:p>
        </p:txBody>
      </p:sp>
      <p:sp>
        <p:nvSpPr>
          <p:cNvPr id="151" name="Google Shape;151;p29"/>
          <p:cNvSpPr txBox="1">
            <a:spLocks noGrp="1"/>
          </p:cNvSpPr>
          <p:nvPr>
            <p:ph type="title" idx="5" hasCustomPrompt="1"/>
          </p:nvPr>
        </p:nvSpPr>
        <p:spPr>
          <a:xfrm>
            <a:off x="4562433" y="4168460"/>
            <a:ext cx="3470400" cy="1906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2"/>
              </a:buClr>
              <a:buSzPts val="7500"/>
              <a:buFont typeface="Playfair Display"/>
              <a:buNone/>
              <a:defRPr sz="10000">
                <a:solidFill>
                  <a:schemeClr val="dk2"/>
                </a:solidFill>
                <a:latin typeface="Playfair Display"/>
                <a:ea typeface="Playfair Display"/>
                <a:cs typeface="Playfair Display"/>
                <a:sym typeface="Playfair Display"/>
              </a:defRPr>
            </a:lvl1pPr>
            <a:lvl2pPr lvl="1" algn="ctr" rtl="0">
              <a:spcBef>
                <a:spcPts val="0"/>
              </a:spcBef>
              <a:spcAft>
                <a:spcPts val="0"/>
              </a:spcAft>
              <a:buClr>
                <a:schemeClr val="dk2"/>
              </a:buClr>
              <a:buSzPts val="7500"/>
              <a:buFont typeface="Playfair Display"/>
              <a:buNone/>
              <a:defRPr sz="10000">
                <a:solidFill>
                  <a:schemeClr val="dk2"/>
                </a:solidFill>
                <a:latin typeface="Playfair Display"/>
                <a:ea typeface="Playfair Display"/>
                <a:cs typeface="Playfair Display"/>
                <a:sym typeface="Playfair Display"/>
              </a:defRPr>
            </a:lvl2pPr>
            <a:lvl3pPr lvl="2" algn="ctr" rtl="0">
              <a:spcBef>
                <a:spcPts val="0"/>
              </a:spcBef>
              <a:spcAft>
                <a:spcPts val="0"/>
              </a:spcAft>
              <a:buClr>
                <a:schemeClr val="dk2"/>
              </a:buClr>
              <a:buSzPts val="7500"/>
              <a:buFont typeface="Playfair Display"/>
              <a:buNone/>
              <a:defRPr sz="10000">
                <a:solidFill>
                  <a:schemeClr val="dk2"/>
                </a:solidFill>
                <a:latin typeface="Playfair Display"/>
                <a:ea typeface="Playfair Display"/>
                <a:cs typeface="Playfair Display"/>
                <a:sym typeface="Playfair Display"/>
              </a:defRPr>
            </a:lvl3pPr>
            <a:lvl4pPr lvl="3" algn="ctr" rtl="0">
              <a:spcBef>
                <a:spcPts val="0"/>
              </a:spcBef>
              <a:spcAft>
                <a:spcPts val="0"/>
              </a:spcAft>
              <a:buClr>
                <a:schemeClr val="dk2"/>
              </a:buClr>
              <a:buSzPts val="7500"/>
              <a:buFont typeface="Playfair Display"/>
              <a:buNone/>
              <a:defRPr sz="10000">
                <a:solidFill>
                  <a:schemeClr val="dk2"/>
                </a:solidFill>
                <a:latin typeface="Playfair Display"/>
                <a:ea typeface="Playfair Display"/>
                <a:cs typeface="Playfair Display"/>
                <a:sym typeface="Playfair Display"/>
              </a:defRPr>
            </a:lvl4pPr>
            <a:lvl5pPr lvl="4" algn="ctr" rtl="0">
              <a:spcBef>
                <a:spcPts val="0"/>
              </a:spcBef>
              <a:spcAft>
                <a:spcPts val="0"/>
              </a:spcAft>
              <a:buClr>
                <a:schemeClr val="dk2"/>
              </a:buClr>
              <a:buSzPts val="7500"/>
              <a:buFont typeface="Playfair Display"/>
              <a:buNone/>
              <a:defRPr sz="10000">
                <a:solidFill>
                  <a:schemeClr val="dk2"/>
                </a:solidFill>
                <a:latin typeface="Playfair Display"/>
                <a:ea typeface="Playfair Display"/>
                <a:cs typeface="Playfair Display"/>
                <a:sym typeface="Playfair Display"/>
              </a:defRPr>
            </a:lvl5pPr>
            <a:lvl6pPr lvl="5" algn="ctr" rtl="0">
              <a:spcBef>
                <a:spcPts val="0"/>
              </a:spcBef>
              <a:spcAft>
                <a:spcPts val="0"/>
              </a:spcAft>
              <a:buClr>
                <a:schemeClr val="dk2"/>
              </a:buClr>
              <a:buSzPts val="7500"/>
              <a:buFont typeface="Playfair Display"/>
              <a:buNone/>
              <a:defRPr sz="10000">
                <a:solidFill>
                  <a:schemeClr val="dk2"/>
                </a:solidFill>
                <a:latin typeface="Playfair Display"/>
                <a:ea typeface="Playfair Display"/>
                <a:cs typeface="Playfair Display"/>
                <a:sym typeface="Playfair Display"/>
              </a:defRPr>
            </a:lvl6pPr>
            <a:lvl7pPr lvl="6" algn="ctr" rtl="0">
              <a:spcBef>
                <a:spcPts val="0"/>
              </a:spcBef>
              <a:spcAft>
                <a:spcPts val="0"/>
              </a:spcAft>
              <a:buClr>
                <a:schemeClr val="dk2"/>
              </a:buClr>
              <a:buSzPts val="7500"/>
              <a:buFont typeface="Playfair Display"/>
              <a:buNone/>
              <a:defRPr sz="10000">
                <a:solidFill>
                  <a:schemeClr val="dk2"/>
                </a:solidFill>
                <a:latin typeface="Playfair Display"/>
                <a:ea typeface="Playfair Display"/>
                <a:cs typeface="Playfair Display"/>
                <a:sym typeface="Playfair Display"/>
              </a:defRPr>
            </a:lvl7pPr>
            <a:lvl8pPr lvl="7" algn="ctr" rtl="0">
              <a:spcBef>
                <a:spcPts val="0"/>
              </a:spcBef>
              <a:spcAft>
                <a:spcPts val="0"/>
              </a:spcAft>
              <a:buClr>
                <a:schemeClr val="dk2"/>
              </a:buClr>
              <a:buSzPts val="7500"/>
              <a:buFont typeface="Playfair Display"/>
              <a:buNone/>
              <a:defRPr sz="10000">
                <a:solidFill>
                  <a:schemeClr val="dk2"/>
                </a:solidFill>
                <a:latin typeface="Playfair Display"/>
                <a:ea typeface="Playfair Display"/>
                <a:cs typeface="Playfair Display"/>
                <a:sym typeface="Playfair Display"/>
              </a:defRPr>
            </a:lvl8pPr>
            <a:lvl9pPr lvl="8" algn="ctr" rtl="0">
              <a:spcBef>
                <a:spcPts val="0"/>
              </a:spcBef>
              <a:spcAft>
                <a:spcPts val="0"/>
              </a:spcAft>
              <a:buClr>
                <a:schemeClr val="dk2"/>
              </a:buClr>
              <a:buSzPts val="7500"/>
              <a:buFont typeface="Playfair Display"/>
              <a:buNone/>
              <a:defRPr sz="10000">
                <a:solidFill>
                  <a:schemeClr val="dk2"/>
                </a:solidFill>
                <a:latin typeface="Playfair Display"/>
                <a:ea typeface="Playfair Display"/>
                <a:cs typeface="Playfair Display"/>
                <a:sym typeface="Playfair Display"/>
              </a:defRPr>
            </a:lvl9pPr>
          </a:lstStyle>
          <a:p>
            <a:r>
              <a:t>xx%</a:t>
            </a:r>
          </a:p>
        </p:txBody>
      </p:sp>
      <p:sp>
        <p:nvSpPr>
          <p:cNvPr id="152" name="Google Shape;152;p29"/>
          <p:cNvSpPr/>
          <p:nvPr/>
        </p:nvSpPr>
        <p:spPr>
          <a:xfrm>
            <a:off x="-12133" y="0"/>
            <a:ext cx="4323200" cy="6858000"/>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89736568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 two columns 2">
  <p:cSld name="Title + two columns 2">
    <p:spTree>
      <p:nvGrpSpPr>
        <p:cNvPr id="1" name="Shape 157"/>
        <p:cNvGrpSpPr/>
        <p:nvPr/>
      </p:nvGrpSpPr>
      <p:grpSpPr>
        <a:xfrm>
          <a:off x="0" y="0"/>
          <a:ext cx="0" cy="0"/>
          <a:chOff x="0" y="0"/>
          <a:chExt cx="0" cy="0"/>
        </a:xfrm>
      </p:grpSpPr>
      <p:sp>
        <p:nvSpPr>
          <p:cNvPr id="158" name="Google Shape;158;p31"/>
          <p:cNvSpPr txBox="1">
            <a:spLocks noGrp="1"/>
          </p:cNvSpPr>
          <p:nvPr>
            <p:ph type="title"/>
          </p:nvPr>
        </p:nvSpPr>
        <p:spPr>
          <a:xfrm>
            <a:off x="890000" y="1158240"/>
            <a:ext cx="10412000" cy="85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100"/>
              <a:buFont typeface="Montserrat"/>
              <a:buNone/>
              <a:defRPr sz="3333" b="1">
                <a:latin typeface="Playfair Display"/>
                <a:ea typeface="Playfair Display"/>
                <a:cs typeface="Playfair Display"/>
                <a:sym typeface="Playfair Display"/>
              </a:defRPr>
            </a:lvl1pPr>
            <a:lvl2pPr lvl="1" algn="ctr" rtl="0">
              <a:spcBef>
                <a:spcPts val="0"/>
              </a:spcBef>
              <a:spcAft>
                <a:spcPts val="0"/>
              </a:spcAft>
              <a:buSzPts val="2100"/>
              <a:buFont typeface="Montserrat"/>
              <a:buNone/>
              <a:defRPr sz="2800" b="1">
                <a:latin typeface="Montserrat"/>
                <a:ea typeface="Montserrat"/>
                <a:cs typeface="Montserrat"/>
                <a:sym typeface="Montserrat"/>
              </a:defRPr>
            </a:lvl2pPr>
            <a:lvl3pPr lvl="2" algn="ctr" rtl="0">
              <a:spcBef>
                <a:spcPts val="0"/>
              </a:spcBef>
              <a:spcAft>
                <a:spcPts val="0"/>
              </a:spcAft>
              <a:buSzPts val="2100"/>
              <a:buFont typeface="Montserrat"/>
              <a:buNone/>
              <a:defRPr sz="2800" b="1">
                <a:latin typeface="Montserrat"/>
                <a:ea typeface="Montserrat"/>
                <a:cs typeface="Montserrat"/>
                <a:sym typeface="Montserrat"/>
              </a:defRPr>
            </a:lvl3pPr>
            <a:lvl4pPr lvl="3" algn="ctr" rtl="0">
              <a:spcBef>
                <a:spcPts val="0"/>
              </a:spcBef>
              <a:spcAft>
                <a:spcPts val="0"/>
              </a:spcAft>
              <a:buSzPts val="2100"/>
              <a:buFont typeface="Montserrat"/>
              <a:buNone/>
              <a:defRPr sz="2800" b="1">
                <a:latin typeface="Montserrat"/>
                <a:ea typeface="Montserrat"/>
                <a:cs typeface="Montserrat"/>
                <a:sym typeface="Montserrat"/>
              </a:defRPr>
            </a:lvl4pPr>
            <a:lvl5pPr lvl="4" algn="ctr" rtl="0">
              <a:spcBef>
                <a:spcPts val="0"/>
              </a:spcBef>
              <a:spcAft>
                <a:spcPts val="0"/>
              </a:spcAft>
              <a:buSzPts val="2100"/>
              <a:buFont typeface="Montserrat"/>
              <a:buNone/>
              <a:defRPr sz="2800" b="1">
                <a:latin typeface="Montserrat"/>
                <a:ea typeface="Montserrat"/>
                <a:cs typeface="Montserrat"/>
                <a:sym typeface="Montserrat"/>
              </a:defRPr>
            </a:lvl5pPr>
            <a:lvl6pPr lvl="5" algn="ctr" rtl="0">
              <a:spcBef>
                <a:spcPts val="0"/>
              </a:spcBef>
              <a:spcAft>
                <a:spcPts val="0"/>
              </a:spcAft>
              <a:buSzPts val="2100"/>
              <a:buFont typeface="Montserrat"/>
              <a:buNone/>
              <a:defRPr sz="2800" b="1">
                <a:latin typeface="Montserrat"/>
                <a:ea typeface="Montserrat"/>
                <a:cs typeface="Montserrat"/>
                <a:sym typeface="Montserrat"/>
              </a:defRPr>
            </a:lvl6pPr>
            <a:lvl7pPr lvl="6" algn="ctr" rtl="0">
              <a:spcBef>
                <a:spcPts val="0"/>
              </a:spcBef>
              <a:spcAft>
                <a:spcPts val="0"/>
              </a:spcAft>
              <a:buSzPts val="2100"/>
              <a:buFont typeface="Montserrat"/>
              <a:buNone/>
              <a:defRPr sz="2800" b="1">
                <a:latin typeface="Montserrat"/>
                <a:ea typeface="Montserrat"/>
                <a:cs typeface="Montserrat"/>
                <a:sym typeface="Montserrat"/>
              </a:defRPr>
            </a:lvl7pPr>
            <a:lvl8pPr lvl="7" algn="ctr" rtl="0">
              <a:spcBef>
                <a:spcPts val="0"/>
              </a:spcBef>
              <a:spcAft>
                <a:spcPts val="0"/>
              </a:spcAft>
              <a:buSzPts val="2100"/>
              <a:buFont typeface="Montserrat"/>
              <a:buNone/>
              <a:defRPr sz="2800" b="1">
                <a:latin typeface="Montserrat"/>
                <a:ea typeface="Montserrat"/>
                <a:cs typeface="Montserrat"/>
                <a:sym typeface="Montserrat"/>
              </a:defRPr>
            </a:lvl8pPr>
            <a:lvl9pPr lvl="8" algn="ctr" rtl="0">
              <a:spcBef>
                <a:spcPts val="0"/>
              </a:spcBef>
              <a:spcAft>
                <a:spcPts val="0"/>
              </a:spcAft>
              <a:buSzPts val="2100"/>
              <a:buFont typeface="Montserrat"/>
              <a:buNone/>
              <a:defRPr sz="2800" b="1">
                <a:latin typeface="Montserrat"/>
                <a:ea typeface="Montserrat"/>
                <a:cs typeface="Montserrat"/>
                <a:sym typeface="Montserrat"/>
              </a:defRPr>
            </a:lvl9pPr>
          </a:lstStyle>
          <a:p>
            <a:endParaRPr/>
          </a:p>
        </p:txBody>
      </p:sp>
      <p:sp>
        <p:nvSpPr>
          <p:cNvPr id="159" name="Google Shape;159;p31"/>
          <p:cNvSpPr txBox="1">
            <a:spLocks noGrp="1"/>
          </p:cNvSpPr>
          <p:nvPr>
            <p:ph type="subTitle" idx="1"/>
          </p:nvPr>
        </p:nvSpPr>
        <p:spPr>
          <a:xfrm>
            <a:off x="1651367" y="2424633"/>
            <a:ext cx="4011200" cy="6880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100"/>
              <a:buFont typeface="Montserrat"/>
              <a:buNone/>
              <a:defRPr>
                <a:latin typeface="Montserrat"/>
                <a:ea typeface="Montserrat"/>
                <a:cs typeface="Montserrat"/>
                <a:sym typeface="Montserrat"/>
              </a:defRPr>
            </a:lvl1pPr>
            <a:lvl2pPr lvl="1" algn="ctr" rtl="0">
              <a:spcBef>
                <a:spcPts val="0"/>
              </a:spcBef>
              <a:spcAft>
                <a:spcPts val="0"/>
              </a:spcAft>
              <a:buClr>
                <a:schemeClr val="dk1"/>
              </a:buClr>
              <a:buSzPts val="2100"/>
              <a:buFont typeface="Montserrat"/>
              <a:buNone/>
              <a:defRPr sz="2800">
                <a:solidFill>
                  <a:schemeClr val="dk1"/>
                </a:solidFill>
                <a:latin typeface="Montserrat"/>
                <a:ea typeface="Montserrat"/>
                <a:cs typeface="Montserrat"/>
                <a:sym typeface="Montserrat"/>
              </a:defRPr>
            </a:lvl2pPr>
            <a:lvl3pPr lvl="2" algn="ctr" rtl="0">
              <a:spcBef>
                <a:spcPts val="2133"/>
              </a:spcBef>
              <a:spcAft>
                <a:spcPts val="0"/>
              </a:spcAft>
              <a:buClr>
                <a:schemeClr val="dk1"/>
              </a:buClr>
              <a:buSzPts val="2100"/>
              <a:buFont typeface="Montserrat"/>
              <a:buNone/>
              <a:defRPr sz="2800">
                <a:solidFill>
                  <a:schemeClr val="dk1"/>
                </a:solidFill>
                <a:latin typeface="Montserrat"/>
                <a:ea typeface="Montserrat"/>
                <a:cs typeface="Montserrat"/>
                <a:sym typeface="Montserrat"/>
              </a:defRPr>
            </a:lvl3pPr>
            <a:lvl4pPr lvl="3" algn="ctr" rtl="0">
              <a:spcBef>
                <a:spcPts val="2133"/>
              </a:spcBef>
              <a:spcAft>
                <a:spcPts val="0"/>
              </a:spcAft>
              <a:buClr>
                <a:schemeClr val="dk1"/>
              </a:buClr>
              <a:buSzPts val="2100"/>
              <a:buFont typeface="Montserrat"/>
              <a:buNone/>
              <a:defRPr sz="2800">
                <a:solidFill>
                  <a:schemeClr val="dk1"/>
                </a:solidFill>
                <a:latin typeface="Montserrat"/>
                <a:ea typeface="Montserrat"/>
                <a:cs typeface="Montserrat"/>
                <a:sym typeface="Montserrat"/>
              </a:defRPr>
            </a:lvl4pPr>
            <a:lvl5pPr lvl="4" algn="ctr" rtl="0">
              <a:spcBef>
                <a:spcPts val="2133"/>
              </a:spcBef>
              <a:spcAft>
                <a:spcPts val="0"/>
              </a:spcAft>
              <a:buClr>
                <a:schemeClr val="dk1"/>
              </a:buClr>
              <a:buSzPts val="2100"/>
              <a:buFont typeface="Montserrat"/>
              <a:buNone/>
              <a:defRPr sz="2800">
                <a:solidFill>
                  <a:schemeClr val="dk1"/>
                </a:solidFill>
                <a:latin typeface="Montserrat"/>
                <a:ea typeface="Montserrat"/>
                <a:cs typeface="Montserrat"/>
                <a:sym typeface="Montserrat"/>
              </a:defRPr>
            </a:lvl5pPr>
            <a:lvl6pPr lvl="5" algn="ctr" rtl="0">
              <a:spcBef>
                <a:spcPts val="2133"/>
              </a:spcBef>
              <a:spcAft>
                <a:spcPts val="0"/>
              </a:spcAft>
              <a:buClr>
                <a:schemeClr val="dk1"/>
              </a:buClr>
              <a:buSzPts val="2100"/>
              <a:buFont typeface="Montserrat"/>
              <a:buNone/>
              <a:defRPr sz="2800">
                <a:solidFill>
                  <a:schemeClr val="dk1"/>
                </a:solidFill>
                <a:latin typeface="Montserrat"/>
                <a:ea typeface="Montserrat"/>
                <a:cs typeface="Montserrat"/>
                <a:sym typeface="Montserrat"/>
              </a:defRPr>
            </a:lvl6pPr>
            <a:lvl7pPr lvl="6" algn="ctr" rtl="0">
              <a:spcBef>
                <a:spcPts val="2133"/>
              </a:spcBef>
              <a:spcAft>
                <a:spcPts val="0"/>
              </a:spcAft>
              <a:buClr>
                <a:schemeClr val="dk1"/>
              </a:buClr>
              <a:buSzPts val="2100"/>
              <a:buFont typeface="Montserrat"/>
              <a:buNone/>
              <a:defRPr sz="2800">
                <a:solidFill>
                  <a:schemeClr val="dk1"/>
                </a:solidFill>
                <a:latin typeface="Montserrat"/>
                <a:ea typeface="Montserrat"/>
                <a:cs typeface="Montserrat"/>
                <a:sym typeface="Montserrat"/>
              </a:defRPr>
            </a:lvl7pPr>
            <a:lvl8pPr lvl="7" algn="ctr" rtl="0">
              <a:spcBef>
                <a:spcPts val="2133"/>
              </a:spcBef>
              <a:spcAft>
                <a:spcPts val="0"/>
              </a:spcAft>
              <a:buClr>
                <a:schemeClr val="dk1"/>
              </a:buClr>
              <a:buSzPts val="2100"/>
              <a:buFont typeface="Montserrat"/>
              <a:buNone/>
              <a:defRPr sz="2800">
                <a:solidFill>
                  <a:schemeClr val="dk1"/>
                </a:solidFill>
                <a:latin typeface="Montserrat"/>
                <a:ea typeface="Montserrat"/>
                <a:cs typeface="Montserrat"/>
                <a:sym typeface="Montserrat"/>
              </a:defRPr>
            </a:lvl8pPr>
            <a:lvl9pPr lvl="8" algn="ctr" rtl="0">
              <a:spcBef>
                <a:spcPts val="2133"/>
              </a:spcBef>
              <a:spcAft>
                <a:spcPts val="2133"/>
              </a:spcAft>
              <a:buClr>
                <a:schemeClr val="dk1"/>
              </a:buClr>
              <a:buSzPts val="2100"/>
              <a:buFont typeface="Montserrat"/>
              <a:buNone/>
              <a:defRPr sz="2800">
                <a:solidFill>
                  <a:schemeClr val="dk1"/>
                </a:solidFill>
                <a:latin typeface="Montserrat"/>
                <a:ea typeface="Montserrat"/>
                <a:cs typeface="Montserrat"/>
                <a:sym typeface="Montserrat"/>
              </a:defRPr>
            </a:lvl9pPr>
          </a:lstStyle>
          <a:p>
            <a:endParaRPr/>
          </a:p>
        </p:txBody>
      </p:sp>
      <p:sp>
        <p:nvSpPr>
          <p:cNvPr id="160" name="Google Shape;160;p31"/>
          <p:cNvSpPr txBox="1">
            <a:spLocks noGrp="1"/>
          </p:cNvSpPr>
          <p:nvPr>
            <p:ph type="subTitle" idx="2"/>
          </p:nvPr>
        </p:nvSpPr>
        <p:spPr>
          <a:xfrm>
            <a:off x="1651367" y="3462533"/>
            <a:ext cx="4011200" cy="155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a:buNone/>
              <a:defRPr sz="1867">
                <a:solidFill>
                  <a:schemeClr val="dk1"/>
                </a:solidFill>
                <a:latin typeface="Montserrat"/>
                <a:ea typeface="Montserrat"/>
                <a:cs typeface="Montserrat"/>
                <a:sym typeface="Montserrat"/>
              </a:defRPr>
            </a:lvl1pPr>
            <a:lvl2pPr lvl="1" algn="ctr" rtl="0">
              <a:spcBef>
                <a:spcPts val="2133"/>
              </a:spcBef>
              <a:spcAft>
                <a:spcPts val="0"/>
              </a:spcAft>
              <a:buClr>
                <a:schemeClr val="dk1"/>
              </a:buClr>
              <a:buSzPts val="1400"/>
              <a:buFont typeface="Montserrat"/>
              <a:buNone/>
              <a:defRPr>
                <a:solidFill>
                  <a:schemeClr val="dk1"/>
                </a:solidFill>
                <a:latin typeface="Montserrat"/>
                <a:ea typeface="Montserrat"/>
                <a:cs typeface="Montserrat"/>
                <a:sym typeface="Montserrat"/>
              </a:defRPr>
            </a:lvl2pPr>
            <a:lvl3pPr lvl="2" algn="ctr" rtl="0">
              <a:spcBef>
                <a:spcPts val="2133"/>
              </a:spcBef>
              <a:spcAft>
                <a:spcPts val="0"/>
              </a:spcAft>
              <a:buClr>
                <a:schemeClr val="dk1"/>
              </a:buClr>
              <a:buSzPts val="1400"/>
              <a:buFont typeface="Montserrat"/>
              <a:buNone/>
              <a:defRPr>
                <a:solidFill>
                  <a:schemeClr val="dk1"/>
                </a:solidFill>
                <a:latin typeface="Montserrat"/>
                <a:ea typeface="Montserrat"/>
                <a:cs typeface="Montserrat"/>
                <a:sym typeface="Montserrat"/>
              </a:defRPr>
            </a:lvl3pPr>
            <a:lvl4pPr lvl="3" algn="ctr" rtl="0">
              <a:spcBef>
                <a:spcPts val="2133"/>
              </a:spcBef>
              <a:spcAft>
                <a:spcPts val="0"/>
              </a:spcAft>
              <a:buClr>
                <a:schemeClr val="dk1"/>
              </a:buClr>
              <a:buSzPts val="1400"/>
              <a:buFont typeface="Montserrat"/>
              <a:buNone/>
              <a:defRPr>
                <a:solidFill>
                  <a:schemeClr val="dk1"/>
                </a:solidFill>
                <a:latin typeface="Montserrat"/>
                <a:ea typeface="Montserrat"/>
                <a:cs typeface="Montserrat"/>
                <a:sym typeface="Montserrat"/>
              </a:defRPr>
            </a:lvl4pPr>
            <a:lvl5pPr lvl="4" algn="ctr" rtl="0">
              <a:spcBef>
                <a:spcPts val="2133"/>
              </a:spcBef>
              <a:spcAft>
                <a:spcPts val="0"/>
              </a:spcAft>
              <a:buClr>
                <a:schemeClr val="dk1"/>
              </a:buClr>
              <a:buSzPts val="1400"/>
              <a:buFont typeface="Montserrat"/>
              <a:buNone/>
              <a:defRPr>
                <a:solidFill>
                  <a:schemeClr val="dk1"/>
                </a:solidFill>
                <a:latin typeface="Montserrat"/>
                <a:ea typeface="Montserrat"/>
                <a:cs typeface="Montserrat"/>
                <a:sym typeface="Montserrat"/>
              </a:defRPr>
            </a:lvl5pPr>
            <a:lvl6pPr lvl="5" algn="ctr" rtl="0">
              <a:spcBef>
                <a:spcPts val="2133"/>
              </a:spcBef>
              <a:spcAft>
                <a:spcPts val="0"/>
              </a:spcAft>
              <a:buClr>
                <a:schemeClr val="dk1"/>
              </a:buClr>
              <a:buSzPts val="1400"/>
              <a:buFont typeface="Montserrat"/>
              <a:buNone/>
              <a:defRPr>
                <a:solidFill>
                  <a:schemeClr val="dk1"/>
                </a:solidFill>
                <a:latin typeface="Montserrat"/>
                <a:ea typeface="Montserrat"/>
                <a:cs typeface="Montserrat"/>
                <a:sym typeface="Montserrat"/>
              </a:defRPr>
            </a:lvl6pPr>
            <a:lvl7pPr lvl="6" algn="ctr" rtl="0">
              <a:spcBef>
                <a:spcPts val="2133"/>
              </a:spcBef>
              <a:spcAft>
                <a:spcPts val="0"/>
              </a:spcAft>
              <a:buClr>
                <a:schemeClr val="dk1"/>
              </a:buClr>
              <a:buSzPts val="1400"/>
              <a:buFont typeface="Montserrat"/>
              <a:buNone/>
              <a:defRPr>
                <a:solidFill>
                  <a:schemeClr val="dk1"/>
                </a:solidFill>
                <a:latin typeface="Montserrat"/>
                <a:ea typeface="Montserrat"/>
                <a:cs typeface="Montserrat"/>
                <a:sym typeface="Montserrat"/>
              </a:defRPr>
            </a:lvl7pPr>
            <a:lvl8pPr lvl="7" algn="ctr" rtl="0">
              <a:spcBef>
                <a:spcPts val="2133"/>
              </a:spcBef>
              <a:spcAft>
                <a:spcPts val="0"/>
              </a:spcAft>
              <a:buClr>
                <a:schemeClr val="dk1"/>
              </a:buClr>
              <a:buSzPts val="1400"/>
              <a:buFont typeface="Montserrat"/>
              <a:buNone/>
              <a:defRPr>
                <a:solidFill>
                  <a:schemeClr val="dk1"/>
                </a:solidFill>
                <a:latin typeface="Montserrat"/>
                <a:ea typeface="Montserrat"/>
                <a:cs typeface="Montserrat"/>
                <a:sym typeface="Montserrat"/>
              </a:defRPr>
            </a:lvl8pPr>
            <a:lvl9pPr lvl="8" algn="ctr" rtl="0">
              <a:spcBef>
                <a:spcPts val="2133"/>
              </a:spcBef>
              <a:spcAft>
                <a:spcPts val="2133"/>
              </a:spcAft>
              <a:buClr>
                <a:schemeClr val="dk1"/>
              </a:buClr>
              <a:buSzPts val="1400"/>
              <a:buFont typeface="Montserrat"/>
              <a:buNone/>
              <a:defRPr>
                <a:solidFill>
                  <a:schemeClr val="dk1"/>
                </a:solidFill>
                <a:latin typeface="Montserrat"/>
                <a:ea typeface="Montserrat"/>
                <a:cs typeface="Montserrat"/>
                <a:sym typeface="Montserrat"/>
              </a:defRPr>
            </a:lvl9pPr>
          </a:lstStyle>
          <a:p>
            <a:endParaRPr/>
          </a:p>
        </p:txBody>
      </p:sp>
      <p:sp>
        <p:nvSpPr>
          <p:cNvPr id="161" name="Google Shape;161;p31"/>
          <p:cNvSpPr txBox="1">
            <a:spLocks noGrp="1"/>
          </p:cNvSpPr>
          <p:nvPr>
            <p:ph type="subTitle" idx="3"/>
          </p:nvPr>
        </p:nvSpPr>
        <p:spPr>
          <a:xfrm>
            <a:off x="6520867" y="2424633"/>
            <a:ext cx="4011200" cy="6880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100"/>
              <a:buFont typeface="Montserrat"/>
              <a:buNone/>
              <a:defRPr>
                <a:latin typeface="Montserrat"/>
                <a:ea typeface="Montserrat"/>
                <a:cs typeface="Montserrat"/>
                <a:sym typeface="Montserrat"/>
              </a:defRPr>
            </a:lvl1pPr>
            <a:lvl2pPr lvl="1" algn="ctr" rtl="0">
              <a:spcBef>
                <a:spcPts val="0"/>
              </a:spcBef>
              <a:spcAft>
                <a:spcPts val="0"/>
              </a:spcAft>
              <a:buClr>
                <a:schemeClr val="dk1"/>
              </a:buClr>
              <a:buSzPts val="2100"/>
              <a:buFont typeface="Montserrat"/>
              <a:buNone/>
              <a:defRPr sz="2800">
                <a:solidFill>
                  <a:schemeClr val="dk1"/>
                </a:solidFill>
                <a:latin typeface="Montserrat"/>
                <a:ea typeface="Montserrat"/>
                <a:cs typeface="Montserrat"/>
                <a:sym typeface="Montserrat"/>
              </a:defRPr>
            </a:lvl2pPr>
            <a:lvl3pPr lvl="2" algn="ctr" rtl="0">
              <a:spcBef>
                <a:spcPts val="2133"/>
              </a:spcBef>
              <a:spcAft>
                <a:spcPts val="0"/>
              </a:spcAft>
              <a:buClr>
                <a:schemeClr val="dk1"/>
              </a:buClr>
              <a:buSzPts val="2100"/>
              <a:buFont typeface="Montserrat"/>
              <a:buNone/>
              <a:defRPr sz="2800">
                <a:solidFill>
                  <a:schemeClr val="dk1"/>
                </a:solidFill>
                <a:latin typeface="Montserrat"/>
                <a:ea typeface="Montserrat"/>
                <a:cs typeface="Montserrat"/>
                <a:sym typeface="Montserrat"/>
              </a:defRPr>
            </a:lvl3pPr>
            <a:lvl4pPr lvl="3" algn="ctr" rtl="0">
              <a:spcBef>
                <a:spcPts val="2133"/>
              </a:spcBef>
              <a:spcAft>
                <a:spcPts val="0"/>
              </a:spcAft>
              <a:buClr>
                <a:schemeClr val="dk1"/>
              </a:buClr>
              <a:buSzPts val="2100"/>
              <a:buFont typeface="Montserrat"/>
              <a:buNone/>
              <a:defRPr sz="2800">
                <a:solidFill>
                  <a:schemeClr val="dk1"/>
                </a:solidFill>
                <a:latin typeface="Montserrat"/>
                <a:ea typeface="Montserrat"/>
                <a:cs typeface="Montserrat"/>
                <a:sym typeface="Montserrat"/>
              </a:defRPr>
            </a:lvl4pPr>
            <a:lvl5pPr lvl="4" algn="ctr" rtl="0">
              <a:spcBef>
                <a:spcPts val="2133"/>
              </a:spcBef>
              <a:spcAft>
                <a:spcPts val="0"/>
              </a:spcAft>
              <a:buClr>
                <a:schemeClr val="dk1"/>
              </a:buClr>
              <a:buSzPts val="2100"/>
              <a:buFont typeface="Montserrat"/>
              <a:buNone/>
              <a:defRPr sz="2800">
                <a:solidFill>
                  <a:schemeClr val="dk1"/>
                </a:solidFill>
                <a:latin typeface="Montserrat"/>
                <a:ea typeface="Montserrat"/>
                <a:cs typeface="Montserrat"/>
                <a:sym typeface="Montserrat"/>
              </a:defRPr>
            </a:lvl5pPr>
            <a:lvl6pPr lvl="5" algn="ctr" rtl="0">
              <a:spcBef>
                <a:spcPts val="2133"/>
              </a:spcBef>
              <a:spcAft>
                <a:spcPts val="0"/>
              </a:spcAft>
              <a:buClr>
                <a:schemeClr val="dk1"/>
              </a:buClr>
              <a:buSzPts val="2100"/>
              <a:buFont typeface="Montserrat"/>
              <a:buNone/>
              <a:defRPr sz="2800">
                <a:solidFill>
                  <a:schemeClr val="dk1"/>
                </a:solidFill>
                <a:latin typeface="Montserrat"/>
                <a:ea typeface="Montserrat"/>
                <a:cs typeface="Montserrat"/>
                <a:sym typeface="Montserrat"/>
              </a:defRPr>
            </a:lvl6pPr>
            <a:lvl7pPr lvl="6" algn="ctr" rtl="0">
              <a:spcBef>
                <a:spcPts val="2133"/>
              </a:spcBef>
              <a:spcAft>
                <a:spcPts val="0"/>
              </a:spcAft>
              <a:buClr>
                <a:schemeClr val="dk1"/>
              </a:buClr>
              <a:buSzPts val="2100"/>
              <a:buFont typeface="Montserrat"/>
              <a:buNone/>
              <a:defRPr sz="2800">
                <a:solidFill>
                  <a:schemeClr val="dk1"/>
                </a:solidFill>
                <a:latin typeface="Montserrat"/>
                <a:ea typeface="Montserrat"/>
                <a:cs typeface="Montserrat"/>
                <a:sym typeface="Montserrat"/>
              </a:defRPr>
            </a:lvl7pPr>
            <a:lvl8pPr lvl="7" algn="ctr" rtl="0">
              <a:spcBef>
                <a:spcPts val="2133"/>
              </a:spcBef>
              <a:spcAft>
                <a:spcPts val="0"/>
              </a:spcAft>
              <a:buClr>
                <a:schemeClr val="dk1"/>
              </a:buClr>
              <a:buSzPts val="2100"/>
              <a:buFont typeface="Montserrat"/>
              <a:buNone/>
              <a:defRPr sz="2800">
                <a:solidFill>
                  <a:schemeClr val="dk1"/>
                </a:solidFill>
                <a:latin typeface="Montserrat"/>
                <a:ea typeface="Montserrat"/>
                <a:cs typeface="Montserrat"/>
                <a:sym typeface="Montserrat"/>
              </a:defRPr>
            </a:lvl8pPr>
            <a:lvl9pPr lvl="8" algn="ctr" rtl="0">
              <a:spcBef>
                <a:spcPts val="2133"/>
              </a:spcBef>
              <a:spcAft>
                <a:spcPts val="2133"/>
              </a:spcAft>
              <a:buClr>
                <a:schemeClr val="dk1"/>
              </a:buClr>
              <a:buSzPts val="2100"/>
              <a:buFont typeface="Montserrat"/>
              <a:buNone/>
              <a:defRPr sz="2800">
                <a:solidFill>
                  <a:schemeClr val="dk1"/>
                </a:solidFill>
                <a:latin typeface="Montserrat"/>
                <a:ea typeface="Montserrat"/>
                <a:cs typeface="Montserrat"/>
                <a:sym typeface="Montserrat"/>
              </a:defRPr>
            </a:lvl9pPr>
          </a:lstStyle>
          <a:p>
            <a:endParaRPr/>
          </a:p>
        </p:txBody>
      </p:sp>
      <p:sp>
        <p:nvSpPr>
          <p:cNvPr id="162" name="Google Shape;162;p31"/>
          <p:cNvSpPr txBox="1">
            <a:spLocks noGrp="1"/>
          </p:cNvSpPr>
          <p:nvPr>
            <p:ph type="subTitle" idx="4"/>
          </p:nvPr>
        </p:nvSpPr>
        <p:spPr>
          <a:xfrm>
            <a:off x="6513867" y="3464367"/>
            <a:ext cx="4011200" cy="155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a:buNone/>
              <a:defRPr sz="1867">
                <a:solidFill>
                  <a:schemeClr val="dk1"/>
                </a:solidFill>
                <a:latin typeface="Montserrat"/>
                <a:ea typeface="Montserrat"/>
                <a:cs typeface="Montserrat"/>
                <a:sym typeface="Montserrat"/>
              </a:defRPr>
            </a:lvl1pPr>
            <a:lvl2pPr lvl="1" algn="ctr" rtl="0">
              <a:spcBef>
                <a:spcPts val="2133"/>
              </a:spcBef>
              <a:spcAft>
                <a:spcPts val="0"/>
              </a:spcAft>
              <a:buClr>
                <a:schemeClr val="dk1"/>
              </a:buClr>
              <a:buSzPts val="1400"/>
              <a:buFont typeface="Montserrat"/>
              <a:buNone/>
              <a:defRPr>
                <a:solidFill>
                  <a:schemeClr val="dk1"/>
                </a:solidFill>
                <a:latin typeface="Montserrat"/>
                <a:ea typeface="Montserrat"/>
                <a:cs typeface="Montserrat"/>
                <a:sym typeface="Montserrat"/>
              </a:defRPr>
            </a:lvl2pPr>
            <a:lvl3pPr lvl="2" algn="ctr" rtl="0">
              <a:spcBef>
                <a:spcPts val="2133"/>
              </a:spcBef>
              <a:spcAft>
                <a:spcPts val="0"/>
              </a:spcAft>
              <a:buClr>
                <a:schemeClr val="dk1"/>
              </a:buClr>
              <a:buSzPts val="1400"/>
              <a:buFont typeface="Montserrat"/>
              <a:buNone/>
              <a:defRPr>
                <a:solidFill>
                  <a:schemeClr val="dk1"/>
                </a:solidFill>
                <a:latin typeface="Montserrat"/>
                <a:ea typeface="Montserrat"/>
                <a:cs typeface="Montserrat"/>
                <a:sym typeface="Montserrat"/>
              </a:defRPr>
            </a:lvl3pPr>
            <a:lvl4pPr lvl="3" algn="ctr" rtl="0">
              <a:spcBef>
                <a:spcPts val="2133"/>
              </a:spcBef>
              <a:spcAft>
                <a:spcPts val="0"/>
              </a:spcAft>
              <a:buClr>
                <a:schemeClr val="dk1"/>
              </a:buClr>
              <a:buSzPts val="1400"/>
              <a:buFont typeface="Montserrat"/>
              <a:buNone/>
              <a:defRPr>
                <a:solidFill>
                  <a:schemeClr val="dk1"/>
                </a:solidFill>
                <a:latin typeface="Montserrat"/>
                <a:ea typeface="Montserrat"/>
                <a:cs typeface="Montserrat"/>
                <a:sym typeface="Montserrat"/>
              </a:defRPr>
            </a:lvl4pPr>
            <a:lvl5pPr lvl="4" algn="ctr" rtl="0">
              <a:spcBef>
                <a:spcPts val="2133"/>
              </a:spcBef>
              <a:spcAft>
                <a:spcPts val="0"/>
              </a:spcAft>
              <a:buClr>
                <a:schemeClr val="dk1"/>
              </a:buClr>
              <a:buSzPts val="1400"/>
              <a:buFont typeface="Montserrat"/>
              <a:buNone/>
              <a:defRPr>
                <a:solidFill>
                  <a:schemeClr val="dk1"/>
                </a:solidFill>
                <a:latin typeface="Montserrat"/>
                <a:ea typeface="Montserrat"/>
                <a:cs typeface="Montserrat"/>
                <a:sym typeface="Montserrat"/>
              </a:defRPr>
            </a:lvl5pPr>
            <a:lvl6pPr lvl="5" algn="ctr" rtl="0">
              <a:spcBef>
                <a:spcPts val="2133"/>
              </a:spcBef>
              <a:spcAft>
                <a:spcPts val="0"/>
              </a:spcAft>
              <a:buClr>
                <a:schemeClr val="dk1"/>
              </a:buClr>
              <a:buSzPts val="1400"/>
              <a:buFont typeface="Montserrat"/>
              <a:buNone/>
              <a:defRPr>
                <a:solidFill>
                  <a:schemeClr val="dk1"/>
                </a:solidFill>
                <a:latin typeface="Montserrat"/>
                <a:ea typeface="Montserrat"/>
                <a:cs typeface="Montserrat"/>
                <a:sym typeface="Montserrat"/>
              </a:defRPr>
            </a:lvl6pPr>
            <a:lvl7pPr lvl="6" algn="ctr" rtl="0">
              <a:spcBef>
                <a:spcPts val="2133"/>
              </a:spcBef>
              <a:spcAft>
                <a:spcPts val="0"/>
              </a:spcAft>
              <a:buClr>
                <a:schemeClr val="dk1"/>
              </a:buClr>
              <a:buSzPts val="1400"/>
              <a:buFont typeface="Montserrat"/>
              <a:buNone/>
              <a:defRPr>
                <a:solidFill>
                  <a:schemeClr val="dk1"/>
                </a:solidFill>
                <a:latin typeface="Montserrat"/>
                <a:ea typeface="Montserrat"/>
                <a:cs typeface="Montserrat"/>
                <a:sym typeface="Montserrat"/>
              </a:defRPr>
            </a:lvl7pPr>
            <a:lvl8pPr lvl="7" algn="ctr" rtl="0">
              <a:spcBef>
                <a:spcPts val="2133"/>
              </a:spcBef>
              <a:spcAft>
                <a:spcPts val="0"/>
              </a:spcAft>
              <a:buClr>
                <a:schemeClr val="dk1"/>
              </a:buClr>
              <a:buSzPts val="1400"/>
              <a:buFont typeface="Montserrat"/>
              <a:buNone/>
              <a:defRPr>
                <a:solidFill>
                  <a:schemeClr val="dk1"/>
                </a:solidFill>
                <a:latin typeface="Montserrat"/>
                <a:ea typeface="Montserrat"/>
                <a:cs typeface="Montserrat"/>
                <a:sym typeface="Montserrat"/>
              </a:defRPr>
            </a:lvl8pPr>
            <a:lvl9pPr lvl="8" algn="ctr" rtl="0">
              <a:spcBef>
                <a:spcPts val="2133"/>
              </a:spcBef>
              <a:spcAft>
                <a:spcPts val="2133"/>
              </a:spcAft>
              <a:buClr>
                <a:schemeClr val="dk1"/>
              </a:buClr>
              <a:buSzPts val="1400"/>
              <a:buFont typeface="Montserrat"/>
              <a:buNone/>
              <a:defRPr>
                <a:solidFill>
                  <a:schemeClr val="dk1"/>
                </a:solidFill>
                <a:latin typeface="Montserrat"/>
                <a:ea typeface="Montserrat"/>
                <a:cs typeface="Montserrat"/>
                <a:sym typeface="Montserrat"/>
              </a:defRPr>
            </a:lvl9pPr>
          </a:lstStyle>
          <a:p>
            <a:endParaRPr/>
          </a:p>
        </p:txBody>
      </p:sp>
      <p:sp>
        <p:nvSpPr>
          <p:cNvPr id="163" name="Google Shape;163;p31"/>
          <p:cNvSpPr/>
          <p:nvPr/>
        </p:nvSpPr>
        <p:spPr>
          <a:xfrm>
            <a:off x="100" y="0"/>
            <a:ext cx="12192000" cy="762000"/>
          </a:xfrm>
          <a:prstGeom prst="rect">
            <a:avLst/>
          </a:prstGeom>
          <a:solidFill>
            <a:srgbClr val="A6BFA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64" name="Google Shape;164;p31"/>
          <p:cNvSpPr/>
          <p:nvPr/>
        </p:nvSpPr>
        <p:spPr>
          <a:xfrm rot="10800000">
            <a:off x="133" y="6104000"/>
            <a:ext cx="12192000" cy="754000"/>
          </a:xfrm>
          <a:prstGeom prst="rect">
            <a:avLst/>
          </a:prstGeom>
          <a:solidFill>
            <a:srgbClr val="A6BFA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30034771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Date Placeholder 3">
            <a:extLst>
              <a:ext uri="{FF2B5EF4-FFF2-40B4-BE49-F238E27FC236}">
                <a16:creationId xmlns:a16="http://schemas.microsoft.com/office/drawing/2014/main" id="{321403B5-A234-4D4D-A45C-A3454AD75B0B}"/>
              </a:ext>
            </a:extLst>
          </p:cNvPr>
          <p:cNvSpPr>
            <a:spLocks noGrp="1"/>
          </p:cNvSpPr>
          <p:nvPr>
            <p:ph type="dt" sz="half" idx="10"/>
          </p:nvPr>
        </p:nvSpPr>
        <p:spPr/>
        <p:txBody>
          <a:bodyPr/>
          <a:lstStyle>
            <a:lvl1pPr>
              <a:defRPr/>
            </a:lvl1pPr>
          </a:lstStyle>
          <a:p>
            <a:pPr>
              <a:defRPr/>
            </a:pPr>
            <a:fld id="{8A05F777-6D11-4639-8D18-09C3CABA0C93}" type="datetime1">
              <a:rPr lang="en-PH" altLang="en-US"/>
              <a:pPr>
                <a:defRPr/>
              </a:pPr>
              <a:t>09/09/2022</a:t>
            </a:fld>
            <a:endParaRPr lang="en-PH" altLang="en-US"/>
          </a:p>
        </p:txBody>
      </p:sp>
      <p:sp>
        <p:nvSpPr>
          <p:cNvPr id="6" name="Footer Placeholder 4">
            <a:extLst>
              <a:ext uri="{FF2B5EF4-FFF2-40B4-BE49-F238E27FC236}">
                <a16:creationId xmlns:a16="http://schemas.microsoft.com/office/drawing/2014/main" id="{128032D1-0901-4EC2-AA4C-0D8D8BC6C259}"/>
              </a:ext>
            </a:extLst>
          </p:cNvPr>
          <p:cNvSpPr>
            <a:spLocks noGrp="1"/>
          </p:cNvSpPr>
          <p:nvPr>
            <p:ph type="ftr" sz="quarter" idx="11"/>
          </p:nvPr>
        </p:nvSpPr>
        <p:spPr/>
        <p:txBody>
          <a:bodyPr/>
          <a:lstStyle>
            <a:lvl1pPr>
              <a:defRPr/>
            </a:lvl1pPr>
          </a:lstStyle>
          <a:p>
            <a:pPr>
              <a:defRPr/>
            </a:pPr>
            <a:endParaRPr lang="en-PH"/>
          </a:p>
        </p:txBody>
      </p:sp>
      <p:sp>
        <p:nvSpPr>
          <p:cNvPr id="7" name="Slide Number Placeholder 5">
            <a:extLst>
              <a:ext uri="{FF2B5EF4-FFF2-40B4-BE49-F238E27FC236}">
                <a16:creationId xmlns:a16="http://schemas.microsoft.com/office/drawing/2014/main" id="{D2DDE848-1858-4F4F-B946-8778214F8589}"/>
              </a:ext>
            </a:extLst>
          </p:cNvPr>
          <p:cNvSpPr>
            <a:spLocks noGrp="1"/>
          </p:cNvSpPr>
          <p:nvPr>
            <p:ph type="sldNum" sz="quarter" idx="12"/>
          </p:nvPr>
        </p:nvSpPr>
        <p:spPr/>
        <p:txBody>
          <a:bodyPr/>
          <a:lstStyle>
            <a:lvl1pPr>
              <a:defRPr/>
            </a:lvl1pPr>
          </a:lstStyle>
          <a:p>
            <a:pPr>
              <a:defRPr/>
            </a:pPr>
            <a:fld id="{0F4F5AC9-31DC-4244-9AB2-6159E9855F06}" type="slidenum">
              <a:rPr lang="en-PH" altLang="en-US"/>
              <a:pPr>
                <a:defRPr/>
              </a:pPr>
              <a:t>‹#›</a:t>
            </a:fld>
            <a:endParaRPr lang="en-PH" altLang="en-US"/>
          </a:p>
        </p:txBody>
      </p:sp>
    </p:spTree>
    <p:extLst>
      <p:ext uri="{BB962C8B-B14F-4D97-AF65-F5344CB8AC3E}">
        <p14:creationId xmlns:p14="http://schemas.microsoft.com/office/powerpoint/2010/main" val="37680009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theme" Target="../theme/theme4.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DCD544-565A-245B-34C8-DDC762FBC89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PH"/>
          </a:p>
        </p:txBody>
      </p:sp>
      <p:sp>
        <p:nvSpPr>
          <p:cNvPr id="3" name="Text Placeholder 2">
            <a:extLst>
              <a:ext uri="{FF2B5EF4-FFF2-40B4-BE49-F238E27FC236}">
                <a16:creationId xmlns:a16="http://schemas.microsoft.com/office/drawing/2014/main" id="{7634C9A1-3BB4-3EAD-FAC9-F32806C107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a:extLst>
              <a:ext uri="{FF2B5EF4-FFF2-40B4-BE49-F238E27FC236}">
                <a16:creationId xmlns:a16="http://schemas.microsoft.com/office/drawing/2014/main" id="{76AA394D-AF01-DF24-536A-63CAF2A1827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114C0A-6511-45D0-AEA8-20E83EC01488}" type="datetimeFigureOut">
              <a:rPr lang="en-PH" smtClean="0"/>
              <a:t>09/09/2022</a:t>
            </a:fld>
            <a:endParaRPr lang="en-PH"/>
          </a:p>
        </p:txBody>
      </p:sp>
      <p:sp>
        <p:nvSpPr>
          <p:cNvPr id="5" name="Footer Placeholder 4">
            <a:extLst>
              <a:ext uri="{FF2B5EF4-FFF2-40B4-BE49-F238E27FC236}">
                <a16:creationId xmlns:a16="http://schemas.microsoft.com/office/drawing/2014/main" id="{62F317C8-D633-173E-C4D8-CD3F00A6BA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PH"/>
          </a:p>
        </p:txBody>
      </p:sp>
      <p:sp>
        <p:nvSpPr>
          <p:cNvPr id="6" name="Slide Number Placeholder 5">
            <a:extLst>
              <a:ext uri="{FF2B5EF4-FFF2-40B4-BE49-F238E27FC236}">
                <a16:creationId xmlns:a16="http://schemas.microsoft.com/office/drawing/2014/main" id="{94150DA7-42C0-362A-ABD8-F3EF94A062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0EB56B-1975-4602-9EC7-18E2D4435890}" type="slidenum">
              <a:rPr lang="en-PH" smtClean="0"/>
              <a:t>‹#›</a:t>
            </a:fld>
            <a:endParaRPr lang="en-PH"/>
          </a:p>
        </p:txBody>
      </p:sp>
    </p:spTree>
    <p:extLst>
      <p:ext uri="{BB962C8B-B14F-4D97-AF65-F5344CB8AC3E}">
        <p14:creationId xmlns:p14="http://schemas.microsoft.com/office/powerpoint/2010/main" val="30628629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B3EA6A8-67DA-4763-9162-1B6A4250CC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17D8D05-D1CE-40E6-9FC8-4DE78A0180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324CC6-00F3-453F-80D2-6FFFA5DF64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1490F7-6778-475E-BEA5-CF25FF12A0B9}" type="datetimeFigureOut">
              <a:rPr lang="en-US" smtClean="0"/>
              <a:t>9/9/2022</a:t>
            </a:fld>
            <a:endParaRPr lang="en-US"/>
          </a:p>
        </p:txBody>
      </p:sp>
      <p:sp>
        <p:nvSpPr>
          <p:cNvPr id="5" name="Footer Placeholder 4">
            <a:extLst>
              <a:ext uri="{FF2B5EF4-FFF2-40B4-BE49-F238E27FC236}">
                <a16:creationId xmlns:a16="http://schemas.microsoft.com/office/drawing/2014/main" id="{F80CCE9A-C7CA-4C00-AF5F-A6AA101DFC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A3439A-7E1F-4405-A531-FFEB212E5B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7655E9-0CD2-44BA-9EF2-366C965173B9}" type="slidenum">
              <a:rPr lang="en-US" smtClean="0"/>
              <a:t>‹#›</a:t>
            </a:fld>
            <a:endParaRPr lang="en-US"/>
          </a:p>
        </p:txBody>
      </p:sp>
    </p:spTree>
    <p:extLst>
      <p:ext uri="{BB962C8B-B14F-4D97-AF65-F5344CB8AC3E}">
        <p14:creationId xmlns:p14="http://schemas.microsoft.com/office/powerpoint/2010/main" val="30584579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1490F7-6778-475E-BEA5-CF25FF12A0B9}" type="datetimeFigureOut">
              <a:rPr lang="en-US" smtClean="0"/>
              <a:pPr/>
              <a:t>9/9/2022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7655E9-0CD2-44BA-9EF2-366C965173B9}" type="slidenum">
              <a:rPr lang="en-US" smtClean="0"/>
              <a:pPr/>
              <a:t>‹#›</a:t>
            </a:fld>
            <a:endParaRPr lang="en-US"/>
          </a:p>
        </p:txBody>
      </p:sp>
    </p:spTree>
    <p:extLst>
      <p:ext uri="{BB962C8B-B14F-4D97-AF65-F5344CB8AC3E}">
        <p14:creationId xmlns:p14="http://schemas.microsoft.com/office/powerpoint/2010/main" val="58229511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90000" y="593367"/>
            <a:ext cx="104120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Playfair Display"/>
              <a:buNone/>
              <a:defRPr sz="2800">
                <a:solidFill>
                  <a:schemeClr val="dk1"/>
                </a:solidFill>
                <a:latin typeface="Playfair Display"/>
                <a:ea typeface="Playfair Display"/>
                <a:cs typeface="Playfair Display"/>
                <a:sym typeface="Playfair Display"/>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890000" y="1536633"/>
            <a:ext cx="104120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marL="914400" lvl="1" indent="-317500">
              <a:lnSpc>
                <a:spcPct val="115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marL="1371600" lvl="2" indent="-317500">
              <a:lnSpc>
                <a:spcPct val="115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marL="1828800" lvl="3" indent="-317500">
              <a:lnSpc>
                <a:spcPct val="115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marL="2286000" lvl="4" indent="-317500">
              <a:lnSpc>
                <a:spcPct val="115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marL="2743200" lvl="5" indent="-317500">
              <a:lnSpc>
                <a:spcPct val="115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marL="3200400" lvl="6" indent="-317500">
              <a:lnSpc>
                <a:spcPct val="115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marL="3657600" lvl="7" indent="-317500">
              <a:lnSpc>
                <a:spcPct val="115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marL="4114800" lvl="8" indent="-317500">
              <a:lnSpc>
                <a:spcPct val="115000"/>
              </a:lnSpc>
              <a:spcBef>
                <a:spcPts val="1600"/>
              </a:spcBef>
              <a:spcAft>
                <a:spcPts val="1600"/>
              </a:spcAft>
              <a:buClr>
                <a:schemeClr val="dk2"/>
              </a:buClr>
              <a:buSzPts val="1400"/>
              <a:buFont typeface="Montserrat"/>
              <a:buChar char="■"/>
              <a:defRPr>
                <a:solidFill>
                  <a:schemeClr val="dk2"/>
                </a:solidFill>
                <a:latin typeface="Montserrat"/>
                <a:ea typeface="Montserrat"/>
                <a:cs typeface="Montserrat"/>
                <a:sym typeface="Montserrat"/>
              </a:defRPr>
            </a:lvl9pPr>
          </a:lstStyle>
          <a:p>
            <a:endParaRPr/>
          </a:p>
        </p:txBody>
      </p:sp>
    </p:spTree>
    <p:extLst>
      <p:ext uri="{BB962C8B-B14F-4D97-AF65-F5344CB8AC3E}">
        <p14:creationId xmlns:p14="http://schemas.microsoft.com/office/powerpoint/2010/main" val="211076560"/>
      </p:ext>
    </p:extLst>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9"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3.png"/><Relationship Id="rId7" Type="http://schemas.openxmlformats.org/officeDocument/2006/relationships/diagramColors" Target="../diagrams/colors6.xm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2.wmf"/></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2.xml"/><Relationship Id="rId1" Type="http://schemas.openxmlformats.org/officeDocument/2006/relationships/slideLayout" Target="../slideLayouts/slideLayout4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24.jpeg"/></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7.xml"/><Relationship Id="rId1" Type="http://schemas.openxmlformats.org/officeDocument/2006/relationships/slideLayout" Target="../slideLayouts/slideLayout8.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Video 4">
            <a:extLst>
              <a:ext uri="{FF2B5EF4-FFF2-40B4-BE49-F238E27FC236}">
                <a16:creationId xmlns:a16="http://schemas.microsoft.com/office/drawing/2014/main" id="{54B7BBED-A130-A251-5A31-837ADD43376A}"/>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r="1" b="285"/>
          <a:stretch/>
        </p:blipFill>
        <p:spPr>
          <a:xfrm>
            <a:off x="-3047" y="10"/>
            <a:ext cx="12191999" cy="6857990"/>
          </a:xfrm>
          <a:prstGeom prst="rect">
            <a:avLst/>
          </a:prstGeom>
        </p:spPr>
      </p:pic>
      <p:sp>
        <p:nvSpPr>
          <p:cNvPr id="11" name="Rectangle 1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6D2E36-1C9D-B038-7E80-C1302FA7186F}"/>
              </a:ext>
            </a:extLst>
          </p:cNvPr>
          <p:cNvSpPr>
            <a:spLocks noGrp="1"/>
          </p:cNvSpPr>
          <p:nvPr>
            <p:ph type="ctrTitle"/>
          </p:nvPr>
        </p:nvSpPr>
        <p:spPr>
          <a:xfrm>
            <a:off x="1097280" y="325550"/>
            <a:ext cx="10058400" cy="3574778"/>
          </a:xfrm>
          <a:effectLst>
            <a:outerShdw blurRad="50800" dist="38100" dir="2700000" algn="tl" rotWithShape="0">
              <a:prstClr val="black">
                <a:alpha val="40000"/>
              </a:prstClr>
            </a:outerShdw>
          </a:effectLst>
        </p:spPr>
        <p:txBody>
          <a:bodyPr>
            <a:normAutofit/>
          </a:bodyPr>
          <a:lstStyle/>
          <a:p>
            <a:r>
              <a:rPr lang="en-PH" sz="5200" dirty="0">
                <a:solidFill>
                  <a:srgbClr val="FFFFFF"/>
                </a:solidFill>
              </a:rPr>
              <a:t>The Urban Ecosystem Dynamics</a:t>
            </a:r>
          </a:p>
        </p:txBody>
      </p:sp>
      <p:sp>
        <p:nvSpPr>
          <p:cNvPr id="3" name="Subtitle 2">
            <a:extLst>
              <a:ext uri="{FF2B5EF4-FFF2-40B4-BE49-F238E27FC236}">
                <a16:creationId xmlns:a16="http://schemas.microsoft.com/office/drawing/2014/main" id="{FAC0BFF6-DBD2-24A2-C114-F11039F4F52D}"/>
              </a:ext>
            </a:extLst>
          </p:cNvPr>
          <p:cNvSpPr>
            <a:spLocks noGrp="1"/>
          </p:cNvSpPr>
          <p:nvPr>
            <p:ph type="subTitle" idx="1"/>
          </p:nvPr>
        </p:nvSpPr>
        <p:spPr>
          <a:xfrm>
            <a:off x="1100051" y="4072043"/>
            <a:ext cx="10058400" cy="1282707"/>
          </a:xfrm>
          <a:effectLst>
            <a:outerShdw blurRad="50800" dist="38100" dir="2700000" algn="tl" rotWithShape="0">
              <a:prstClr val="black">
                <a:alpha val="40000"/>
              </a:prstClr>
            </a:outerShdw>
          </a:effectLst>
        </p:spPr>
        <p:txBody>
          <a:bodyPr>
            <a:normAutofit/>
          </a:bodyPr>
          <a:lstStyle/>
          <a:p>
            <a:r>
              <a:rPr lang="en-PH">
                <a:solidFill>
                  <a:srgbClr val="FFFFFF"/>
                </a:solidFill>
              </a:rPr>
              <a:t>Presented by Leonora P. Gonzales, PhD, EnP, fPIEP</a:t>
            </a:r>
          </a:p>
          <a:p>
            <a:r>
              <a:rPr lang="en-PH">
                <a:solidFill>
                  <a:srgbClr val="FFFFFF"/>
                </a:solidFill>
              </a:rPr>
              <a:t>07 September 2022</a:t>
            </a:r>
          </a:p>
        </p:txBody>
      </p:sp>
    </p:spTree>
    <p:extLst>
      <p:ext uri="{BB962C8B-B14F-4D97-AF65-F5344CB8AC3E}">
        <p14:creationId xmlns:p14="http://schemas.microsoft.com/office/powerpoint/2010/main" val="2763879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01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mute="1">
                <p:cTn id="12" repeatCount="indefinite" fill="hold" display="0">
                  <p:stCondLst>
                    <p:cond delay="indefinite"/>
                  </p:stCondLst>
                </p:cTn>
                <p:tgtEl>
                  <p:spTgt spid="5"/>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EAF068-9A3F-47F6-A84F-EBCD6CA10A78}"/>
              </a:ext>
            </a:extLst>
          </p:cNvPr>
          <p:cNvSpPr>
            <a:spLocks noGrp="1"/>
          </p:cNvSpPr>
          <p:nvPr>
            <p:ph type="title"/>
          </p:nvPr>
        </p:nvSpPr>
        <p:spPr>
          <a:xfrm>
            <a:off x="838200" y="556995"/>
            <a:ext cx="10515600" cy="1133693"/>
          </a:xfrm>
        </p:spPr>
        <p:txBody>
          <a:bodyPr>
            <a:normAutofit/>
          </a:bodyPr>
          <a:lstStyle/>
          <a:p>
            <a:r>
              <a:rPr lang="en-PH" sz="5200"/>
              <a:t>Urbanization : PSA</a:t>
            </a:r>
            <a:endParaRPr lang="en-US" sz="5200"/>
          </a:p>
        </p:txBody>
      </p:sp>
      <p:graphicFrame>
        <p:nvGraphicFramePr>
          <p:cNvPr id="5" name="Content Placeholder 2">
            <a:extLst>
              <a:ext uri="{FF2B5EF4-FFF2-40B4-BE49-F238E27FC236}">
                <a16:creationId xmlns:a16="http://schemas.microsoft.com/office/drawing/2014/main" id="{2A4920E5-DF98-4FDF-8020-3A805CD84CC4}"/>
              </a:ext>
            </a:extLst>
          </p:cNvPr>
          <p:cNvGraphicFramePr>
            <a:graphicFrameLocks noGrp="1"/>
          </p:cNvGraphicFramePr>
          <p:nvPr>
            <p:ph idx="1"/>
            <p:extLst>
              <p:ext uri="{D42A27DB-BD31-4B8C-83A1-F6EECF244321}">
                <p14:modId xmlns:p14="http://schemas.microsoft.com/office/powerpoint/2010/main" val="361735561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766687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07FDD-04F0-4475-B309-95BC283DF822}"/>
              </a:ext>
            </a:extLst>
          </p:cNvPr>
          <p:cNvSpPr>
            <a:spLocks noGrp="1"/>
          </p:cNvSpPr>
          <p:nvPr>
            <p:ph type="title"/>
          </p:nvPr>
        </p:nvSpPr>
        <p:spPr>
          <a:xfrm>
            <a:off x="838200" y="5529884"/>
            <a:ext cx="7719381" cy="1096331"/>
          </a:xfrm>
        </p:spPr>
        <p:txBody>
          <a:bodyPr>
            <a:normAutofit/>
          </a:bodyPr>
          <a:lstStyle/>
          <a:p>
            <a:r>
              <a:rPr lang="en-PH" dirty="0"/>
              <a:t>Urbanization Defined</a:t>
            </a:r>
            <a:endParaRPr lang="en-US" dirty="0"/>
          </a:p>
        </p:txBody>
      </p:sp>
      <p:graphicFrame>
        <p:nvGraphicFramePr>
          <p:cNvPr id="5" name="Content Placeholder 2">
            <a:extLst>
              <a:ext uri="{FF2B5EF4-FFF2-40B4-BE49-F238E27FC236}">
                <a16:creationId xmlns:a16="http://schemas.microsoft.com/office/drawing/2014/main" id="{8EC1E77D-8993-4E9D-8805-C319ADCCBF18}"/>
              </a:ext>
            </a:extLst>
          </p:cNvPr>
          <p:cNvGraphicFramePr>
            <a:graphicFrameLocks noGrp="1"/>
          </p:cNvGraphicFramePr>
          <p:nvPr>
            <p:ph idx="1"/>
          </p:nvPr>
        </p:nvGraphicFramePr>
        <p:xfrm>
          <a:off x="838200" y="643467"/>
          <a:ext cx="10515600" cy="40809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94080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0E957E-F1C3-235C-29EA-8D7E379A5FFB}"/>
              </a:ext>
            </a:extLst>
          </p:cNvPr>
          <p:cNvSpPr>
            <a:spLocks noGrp="1"/>
          </p:cNvSpPr>
          <p:nvPr>
            <p:ph type="title"/>
          </p:nvPr>
        </p:nvSpPr>
        <p:spPr>
          <a:xfrm>
            <a:off x="524741" y="620392"/>
            <a:ext cx="3808268" cy="5504688"/>
          </a:xfrm>
        </p:spPr>
        <p:txBody>
          <a:bodyPr>
            <a:normAutofit/>
          </a:bodyPr>
          <a:lstStyle/>
          <a:p>
            <a:r>
              <a:rPr lang="en-PH" sz="6000">
                <a:solidFill>
                  <a:schemeClr val="bg1"/>
                </a:solidFill>
              </a:rPr>
              <a:t>Urban Ecosystem Defined</a:t>
            </a:r>
          </a:p>
        </p:txBody>
      </p:sp>
      <p:graphicFrame>
        <p:nvGraphicFramePr>
          <p:cNvPr id="5" name="Content Placeholder 2">
            <a:extLst>
              <a:ext uri="{FF2B5EF4-FFF2-40B4-BE49-F238E27FC236}">
                <a16:creationId xmlns:a16="http://schemas.microsoft.com/office/drawing/2014/main" id="{62A1205B-ADEA-E340-7987-6D50F113C97A}"/>
              </a:ext>
            </a:extLst>
          </p:cNvPr>
          <p:cNvGraphicFramePr>
            <a:graphicFrameLocks noGrp="1"/>
          </p:cNvGraphicFramePr>
          <p:nvPr>
            <p:ph idx="1"/>
            <p:extLst>
              <p:ext uri="{D42A27DB-BD31-4B8C-83A1-F6EECF244321}">
                <p14:modId xmlns:p14="http://schemas.microsoft.com/office/powerpoint/2010/main" val="2383762104"/>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49245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a:extLst>
              <a:ext uri="{FF2B5EF4-FFF2-40B4-BE49-F238E27FC236}">
                <a16:creationId xmlns:a16="http://schemas.microsoft.com/office/drawing/2014/main" id="{FAFDCDAB-DC71-4629-802B-974270C2D14E}"/>
              </a:ext>
            </a:extLst>
          </p:cNvPr>
          <p:cNvPicPr>
            <a:picLocks noGrp="1" noChangeAspect="1"/>
          </p:cNvPicPr>
          <p:nvPr>
            <p:ph sz="half" idx="2"/>
          </p:nvPr>
        </p:nvPicPr>
        <p:blipFill rotWithShape="1">
          <a:blip r:embed="rId3">
            <a:alphaModFix amt="60000"/>
          </a:blip>
          <a:srcRect l="17226" r="459" b="-1"/>
          <a:stretch/>
        </p:blipFill>
        <p:spPr>
          <a:xfrm>
            <a:off x="180975" y="182880"/>
            <a:ext cx="11823637" cy="6499784"/>
          </a:xfrm>
          <a:prstGeom prst="rect">
            <a:avLst/>
          </a:prstGeom>
        </p:spPr>
      </p:pic>
      <p:sp>
        <p:nvSpPr>
          <p:cNvPr id="7" name="Title 6">
            <a:extLst>
              <a:ext uri="{FF2B5EF4-FFF2-40B4-BE49-F238E27FC236}">
                <a16:creationId xmlns:a16="http://schemas.microsoft.com/office/drawing/2014/main" id="{4B3D817B-57E2-4663-BB06-1A5BBC2C646A}"/>
              </a:ext>
            </a:extLst>
          </p:cNvPr>
          <p:cNvSpPr>
            <a:spLocks noGrp="1"/>
          </p:cNvSpPr>
          <p:nvPr>
            <p:ph type="title"/>
          </p:nvPr>
        </p:nvSpPr>
        <p:spPr>
          <a:xfrm>
            <a:off x="838200" y="525195"/>
            <a:ext cx="10165218" cy="2806506"/>
          </a:xfrm>
        </p:spPr>
        <p:txBody>
          <a:bodyPr vert="horz" lIns="91440" tIns="45720" rIns="91440" bIns="45720" rtlCol="0" anchor="b">
            <a:normAutofit/>
          </a:bodyPr>
          <a:lstStyle/>
          <a:p>
            <a:r>
              <a:rPr lang="en-US" sz="4000">
                <a:solidFill>
                  <a:srgbClr val="FFFFFF"/>
                </a:solidFill>
              </a:rPr>
              <a:t>The Story of Concrete</a:t>
            </a:r>
          </a:p>
        </p:txBody>
      </p:sp>
      <p:sp>
        <p:nvSpPr>
          <p:cNvPr id="3" name="Content Placeholder 2">
            <a:extLst>
              <a:ext uri="{FF2B5EF4-FFF2-40B4-BE49-F238E27FC236}">
                <a16:creationId xmlns:a16="http://schemas.microsoft.com/office/drawing/2014/main" id="{923C7082-988D-4744-8493-28689610BF3C}"/>
              </a:ext>
            </a:extLst>
          </p:cNvPr>
          <p:cNvSpPr>
            <a:spLocks noGrp="1"/>
          </p:cNvSpPr>
          <p:nvPr>
            <p:ph sz="half" idx="1"/>
          </p:nvPr>
        </p:nvSpPr>
        <p:spPr>
          <a:xfrm>
            <a:off x="838200" y="3526300"/>
            <a:ext cx="10165218" cy="2588458"/>
          </a:xfrm>
        </p:spPr>
        <p:txBody>
          <a:bodyPr vert="horz" lIns="91440" tIns="45720" rIns="91440" bIns="45720" rtlCol="0">
            <a:normAutofit/>
          </a:bodyPr>
          <a:lstStyle/>
          <a:p>
            <a:r>
              <a:rPr lang="en-US" sz="2000" dirty="0">
                <a:solidFill>
                  <a:srgbClr val="FFFFFF"/>
                </a:solidFill>
              </a:rPr>
              <a:t>Concrete ranks second to water in terms of its wide usage and application on earth (Watts, J., 2019).</a:t>
            </a:r>
          </a:p>
          <a:p>
            <a:r>
              <a:rPr lang="en-US" sz="2000" dirty="0">
                <a:solidFill>
                  <a:srgbClr val="FFFFFF"/>
                </a:solidFill>
              </a:rPr>
              <a:t>If the cement industry were a country , it would be the third largest CO2 emitter  with 2.8 bn </a:t>
            </a:r>
            <a:r>
              <a:rPr lang="en-US" sz="2000" dirty="0" err="1">
                <a:solidFill>
                  <a:srgbClr val="FFFFFF"/>
                </a:solidFill>
              </a:rPr>
              <a:t>tonnes</a:t>
            </a:r>
            <a:r>
              <a:rPr lang="en-US" sz="2000" dirty="0">
                <a:solidFill>
                  <a:srgbClr val="FFFFFF"/>
                </a:solidFill>
              </a:rPr>
              <a:t> next to China and the US.</a:t>
            </a:r>
          </a:p>
          <a:p>
            <a:r>
              <a:rPr lang="en-US" sz="2000" dirty="0">
                <a:solidFill>
                  <a:srgbClr val="FFFFFF"/>
                </a:solidFill>
              </a:rPr>
              <a:t>It is the raw materials that fuel modern civilization and urban development putting roofs on our heads, fortifying our defense from disasters both man made and natural ones. (The Guardian, 2019)</a:t>
            </a:r>
          </a:p>
          <a:p>
            <a:endParaRPr lang="en-US" sz="2000" dirty="0">
              <a:solidFill>
                <a:srgbClr val="FFFFFF"/>
              </a:solidFill>
            </a:endParaRPr>
          </a:p>
        </p:txBody>
      </p:sp>
    </p:spTree>
    <p:extLst>
      <p:ext uri="{BB962C8B-B14F-4D97-AF65-F5344CB8AC3E}">
        <p14:creationId xmlns:p14="http://schemas.microsoft.com/office/powerpoint/2010/main" val="898820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2B4BC17B-7C58-4C2D-B91F-6950537FF8D0}"/>
              </a:ext>
            </a:extLst>
          </p:cNvPr>
          <p:cNvSpPr>
            <a:spLocks noGrp="1"/>
          </p:cNvSpPr>
          <p:nvPr>
            <p:ph type="title"/>
          </p:nvPr>
        </p:nvSpPr>
        <p:spPr>
          <a:xfrm>
            <a:off x="479394" y="1070800"/>
            <a:ext cx="3939688" cy="5583126"/>
          </a:xfrm>
        </p:spPr>
        <p:txBody>
          <a:bodyPr>
            <a:normAutofit/>
          </a:bodyPr>
          <a:lstStyle/>
          <a:p>
            <a:pPr algn="r"/>
            <a:r>
              <a:rPr lang="en-PH" sz="6200" dirty="0"/>
              <a:t>Urban Planning and Design: Principles and Strategies</a:t>
            </a:r>
            <a:endParaRPr lang="en-US" sz="6200" dirty="0"/>
          </a:p>
        </p:txBody>
      </p:sp>
      <p:cxnSp>
        <p:nvCxnSpPr>
          <p:cNvPr id="26" name="Straight Connector 25">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CC4BC5C6-8246-4E46-8B2E-23860FEF8858}"/>
              </a:ext>
            </a:extLst>
          </p:cNvPr>
          <p:cNvGraphicFramePr>
            <a:graphicFrameLocks noGrp="1"/>
          </p:cNvGraphicFramePr>
          <p:nvPr>
            <p:ph idx="1"/>
            <p:extLst>
              <p:ext uri="{D42A27DB-BD31-4B8C-83A1-F6EECF244321}">
                <p14:modId xmlns:p14="http://schemas.microsoft.com/office/powerpoint/2010/main" val="1093846660"/>
              </p:ext>
            </p:extLst>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16007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08E89D5E-1885-4160-AC77-CC471DD1D0D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9" name="Straight Connector 18">
            <a:extLst>
              <a:ext uri="{FF2B5EF4-FFF2-40B4-BE49-F238E27FC236}">
                <a16:creationId xmlns:a16="http://schemas.microsoft.com/office/drawing/2014/main" id="{550D2BD1-98F9-412D-905B-3A843EF4078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2971800"/>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5E70149-4EED-4584-9EF2-050D3391E179}"/>
              </a:ext>
            </a:extLst>
          </p:cNvPr>
          <p:cNvSpPr>
            <a:spLocks noGrp="1"/>
          </p:cNvSpPr>
          <p:nvPr>
            <p:ph type="title"/>
          </p:nvPr>
        </p:nvSpPr>
        <p:spPr>
          <a:xfrm>
            <a:off x="943277" y="712269"/>
            <a:ext cx="3370998" cy="5502264"/>
          </a:xfrm>
        </p:spPr>
        <p:txBody>
          <a:bodyPr>
            <a:normAutofit/>
          </a:bodyPr>
          <a:lstStyle/>
          <a:p>
            <a:r>
              <a:rPr lang="en-US" dirty="0">
                <a:solidFill>
                  <a:srgbClr val="FFFFFF"/>
                </a:solidFill>
              </a:rPr>
              <a:t>… urban planning design principles</a:t>
            </a:r>
          </a:p>
        </p:txBody>
      </p:sp>
      <p:graphicFrame>
        <p:nvGraphicFramePr>
          <p:cNvPr id="5" name="Content Placeholder 2">
            <a:extLst>
              <a:ext uri="{FF2B5EF4-FFF2-40B4-BE49-F238E27FC236}">
                <a16:creationId xmlns:a16="http://schemas.microsoft.com/office/drawing/2014/main" id="{7891B690-BDB8-4FD8-A0D7-88AF91B4EC5E}"/>
              </a:ext>
            </a:extLst>
          </p:cNvPr>
          <p:cNvGraphicFramePr>
            <a:graphicFrameLocks noGrp="1"/>
          </p:cNvGraphicFramePr>
          <p:nvPr>
            <p:ph idx="1"/>
            <p:extLst>
              <p:ext uri="{D42A27DB-BD31-4B8C-83A1-F6EECF244321}">
                <p14:modId xmlns:p14="http://schemas.microsoft.com/office/powerpoint/2010/main" val="1899917827"/>
              </p:ext>
            </p:extLst>
          </p:nvPr>
        </p:nvGraphicFramePr>
        <p:xfrm>
          <a:off x="5280025" y="642938"/>
          <a:ext cx="6269038" cy="55721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224080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4B2A0-A78C-E590-B5C2-C7080E06AE77}"/>
              </a:ext>
            </a:extLst>
          </p:cNvPr>
          <p:cNvSpPr>
            <a:spLocks noGrp="1"/>
          </p:cNvSpPr>
          <p:nvPr>
            <p:ph type="title"/>
          </p:nvPr>
        </p:nvSpPr>
        <p:spPr>
          <a:xfrm>
            <a:off x="648929" y="629266"/>
            <a:ext cx="3505495" cy="1622321"/>
          </a:xfrm>
        </p:spPr>
        <p:txBody>
          <a:bodyPr vert="horz" lIns="91440" tIns="45720" rIns="91440" bIns="45720" rtlCol="0" anchor="ctr">
            <a:normAutofit/>
          </a:bodyPr>
          <a:lstStyle/>
          <a:p>
            <a:r>
              <a:rPr lang="en-US" sz="3700" kern="1200">
                <a:solidFill>
                  <a:schemeClr val="tx1"/>
                </a:solidFill>
                <a:latin typeface="+mj-lt"/>
                <a:ea typeface="+mj-ea"/>
                <a:cs typeface="+mj-cs"/>
              </a:rPr>
              <a:t>A Glimpse at the Urban Ecosystem</a:t>
            </a:r>
          </a:p>
        </p:txBody>
      </p:sp>
      <p:sp>
        <p:nvSpPr>
          <p:cNvPr id="10" name="Rectangle 9">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55566CB3-9894-105F-7F9B-31DA3AE12DC9}"/>
              </a:ext>
            </a:extLst>
          </p:cNvPr>
          <p:cNvPicPr>
            <a:picLocks noGrp="1" noChangeAspect="1"/>
          </p:cNvPicPr>
          <p:nvPr>
            <p:ph sz="half" idx="2"/>
          </p:nvPr>
        </p:nvPicPr>
        <p:blipFill>
          <a:blip r:embed="rId3"/>
          <a:stretch>
            <a:fillRect/>
          </a:stretch>
        </p:blipFill>
        <p:spPr>
          <a:xfrm>
            <a:off x="5560178" y="807593"/>
            <a:ext cx="5710699" cy="5239568"/>
          </a:xfrm>
          <a:prstGeom prst="rect">
            <a:avLst/>
          </a:prstGeom>
          <a:effectLst/>
        </p:spPr>
      </p:pic>
      <p:graphicFrame>
        <p:nvGraphicFramePr>
          <p:cNvPr id="5" name="Content Placeholder 2">
            <a:extLst>
              <a:ext uri="{FF2B5EF4-FFF2-40B4-BE49-F238E27FC236}">
                <a16:creationId xmlns:a16="http://schemas.microsoft.com/office/drawing/2014/main" id="{E75FF427-4A20-14CB-BAF5-42AB620A66A1}"/>
              </a:ext>
            </a:extLst>
          </p:cNvPr>
          <p:cNvGraphicFramePr>
            <a:graphicFrameLocks noGrp="1"/>
          </p:cNvGraphicFramePr>
          <p:nvPr>
            <p:ph sz="half" idx="1"/>
            <p:extLst>
              <p:ext uri="{D42A27DB-BD31-4B8C-83A1-F6EECF244321}">
                <p14:modId xmlns:p14="http://schemas.microsoft.com/office/powerpoint/2010/main" val="1586025950"/>
              </p:ext>
            </p:extLst>
          </p:nvPr>
        </p:nvGraphicFramePr>
        <p:xfrm>
          <a:off x="648931" y="2438400"/>
          <a:ext cx="3505494" cy="378541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0627590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Calgary">
            <a:extLst>
              <a:ext uri="{FF2B5EF4-FFF2-40B4-BE49-F238E27FC236}">
                <a16:creationId xmlns:a16="http://schemas.microsoft.com/office/drawing/2014/main" id="{284DEAAD-8F12-8EEA-7ADC-A245E4648FE9}"/>
              </a:ext>
            </a:extLst>
          </p:cNvPr>
          <p:cNvPicPr>
            <a:picLocks noGrp="1" noChangeAspect="1" noChangeArrowheads="1"/>
          </p:cNvPicPr>
          <p:nvPr>
            <p:ph sz="half" idx="2"/>
          </p:nvPr>
        </p:nvPicPr>
        <p:blipFill rotWithShape="1">
          <a:blip r:embed="rId3">
            <a:alphaModFix amt="40000"/>
            <a:extLst>
              <a:ext uri="{28A0092B-C50C-407E-A947-70E740481C1C}">
                <a14:useLocalDpi xmlns:a14="http://schemas.microsoft.com/office/drawing/2010/main" val="0"/>
              </a:ext>
            </a:extLst>
          </a:blip>
          <a:srcRect b="20775"/>
          <a:stretch/>
        </p:blipFill>
        <p:spPr bwMode="auto">
          <a:xfrm>
            <a:off x="20"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CCB3D22-AF77-B6CA-E15D-39F7C3DDFEE7}"/>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sz="4200" b="1" dirty="0">
                <a:solidFill>
                  <a:srgbClr val="FFFFFF"/>
                </a:solidFill>
              </a:rPr>
              <a:t>Urban Ecosystem as a “Source” and “Sink” Landscape</a:t>
            </a:r>
          </a:p>
        </p:txBody>
      </p:sp>
      <p:sp>
        <p:nvSpPr>
          <p:cNvPr id="3081"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399" y="1681544"/>
            <a:ext cx="9692640" cy="18288"/>
          </a:xfrm>
          <a:custGeom>
            <a:avLst/>
            <a:gdLst>
              <a:gd name="connsiteX0" fmla="*/ 0 w 9692640"/>
              <a:gd name="connsiteY0" fmla="*/ 0 h 18288"/>
              <a:gd name="connsiteX1" fmla="*/ 401552 w 9692640"/>
              <a:gd name="connsiteY1" fmla="*/ 0 h 18288"/>
              <a:gd name="connsiteX2" fmla="*/ 996957 w 9692640"/>
              <a:gd name="connsiteY2" fmla="*/ 0 h 18288"/>
              <a:gd name="connsiteX3" fmla="*/ 1398509 w 9692640"/>
              <a:gd name="connsiteY3" fmla="*/ 0 h 18288"/>
              <a:gd name="connsiteX4" fmla="*/ 2090841 w 9692640"/>
              <a:gd name="connsiteY4" fmla="*/ 0 h 18288"/>
              <a:gd name="connsiteX5" fmla="*/ 2686246 w 9692640"/>
              <a:gd name="connsiteY5" fmla="*/ 0 h 18288"/>
              <a:gd name="connsiteX6" fmla="*/ 3475504 w 9692640"/>
              <a:gd name="connsiteY6" fmla="*/ 0 h 18288"/>
              <a:gd name="connsiteX7" fmla="*/ 4361688 w 9692640"/>
              <a:gd name="connsiteY7" fmla="*/ 0 h 18288"/>
              <a:gd name="connsiteX8" fmla="*/ 5054019 w 9692640"/>
              <a:gd name="connsiteY8" fmla="*/ 0 h 18288"/>
              <a:gd name="connsiteX9" fmla="*/ 5940204 w 9692640"/>
              <a:gd name="connsiteY9" fmla="*/ 0 h 18288"/>
              <a:gd name="connsiteX10" fmla="*/ 6632535 w 9692640"/>
              <a:gd name="connsiteY10" fmla="*/ 0 h 18288"/>
              <a:gd name="connsiteX11" fmla="*/ 7034087 w 9692640"/>
              <a:gd name="connsiteY11" fmla="*/ 0 h 18288"/>
              <a:gd name="connsiteX12" fmla="*/ 7532566 w 9692640"/>
              <a:gd name="connsiteY12" fmla="*/ 0 h 18288"/>
              <a:gd name="connsiteX13" fmla="*/ 8418750 w 9692640"/>
              <a:gd name="connsiteY13" fmla="*/ 0 h 18288"/>
              <a:gd name="connsiteX14" fmla="*/ 9692640 w 9692640"/>
              <a:gd name="connsiteY14" fmla="*/ 0 h 18288"/>
              <a:gd name="connsiteX15" fmla="*/ 9692640 w 9692640"/>
              <a:gd name="connsiteY15" fmla="*/ 18288 h 18288"/>
              <a:gd name="connsiteX16" fmla="*/ 9000309 w 9692640"/>
              <a:gd name="connsiteY16" fmla="*/ 18288 h 18288"/>
              <a:gd name="connsiteX17" fmla="*/ 8307977 w 9692640"/>
              <a:gd name="connsiteY17" fmla="*/ 18288 h 18288"/>
              <a:gd name="connsiteX18" fmla="*/ 7712572 w 9692640"/>
              <a:gd name="connsiteY18" fmla="*/ 18288 h 18288"/>
              <a:gd name="connsiteX19" fmla="*/ 7214093 w 9692640"/>
              <a:gd name="connsiteY19" fmla="*/ 18288 h 18288"/>
              <a:gd name="connsiteX20" fmla="*/ 6327909 w 9692640"/>
              <a:gd name="connsiteY20" fmla="*/ 18288 h 18288"/>
              <a:gd name="connsiteX21" fmla="*/ 5635578 w 9692640"/>
              <a:gd name="connsiteY21" fmla="*/ 18288 h 18288"/>
              <a:gd name="connsiteX22" fmla="*/ 4846320 w 9692640"/>
              <a:gd name="connsiteY22" fmla="*/ 18288 h 18288"/>
              <a:gd name="connsiteX23" fmla="*/ 4444768 w 9692640"/>
              <a:gd name="connsiteY23" fmla="*/ 18288 h 18288"/>
              <a:gd name="connsiteX24" fmla="*/ 3946289 w 9692640"/>
              <a:gd name="connsiteY24" fmla="*/ 18288 h 18288"/>
              <a:gd name="connsiteX25" fmla="*/ 3253958 w 9692640"/>
              <a:gd name="connsiteY25" fmla="*/ 18288 h 18288"/>
              <a:gd name="connsiteX26" fmla="*/ 2464700 w 9692640"/>
              <a:gd name="connsiteY26" fmla="*/ 18288 h 18288"/>
              <a:gd name="connsiteX27" fmla="*/ 2063148 w 9692640"/>
              <a:gd name="connsiteY27" fmla="*/ 18288 h 18288"/>
              <a:gd name="connsiteX28" fmla="*/ 1661595 w 9692640"/>
              <a:gd name="connsiteY28" fmla="*/ 18288 h 18288"/>
              <a:gd name="connsiteX29" fmla="*/ 969264 w 9692640"/>
              <a:gd name="connsiteY29" fmla="*/ 18288 h 18288"/>
              <a:gd name="connsiteX30" fmla="*/ 0 w 9692640"/>
              <a:gd name="connsiteY30" fmla="*/ 18288 h 18288"/>
              <a:gd name="connsiteX31" fmla="*/ 0 w 9692640"/>
              <a:gd name="connsiteY3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92640" h="18288" fill="none" extrusionOk="0">
                <a:moveTo>
                  <a:pt x="0" y="0"/>
                </a:moveTo>
                <a:cubicBezTo>
                  <a:pt x="142992" y="4732"/>
                  <a:pt x="265909" y="-3365"/>
                  <a:pt x="401552" y="0"/>
                </a:cubicBezTo>
                <a:cubicBezTo>
                  <a:pt x="537195" y="3365"/>
                  <a:pt x="738153" y="6482"/>
                  <a:pt x="996957" y="0"/>
                </a:cubicBezTo>
                <a:cubicBezTo>
                  <a:pt x="1255762" y="-6482"/>
                  <a:pt x="1280511" y="12509"/>
                  <a:pt x="1398509" y="0"/>
                </a:cubicBezTo>
                <a:cubicBezTo>
                  <a:pt x="1516507" y="-12509"/>
                  <a:pt x="1782573" y="-31523"/>
                  <a:pt x="2090841" y="0"/>
                </a:cubicBezTo>
                <a:cubicBezTo>
                  <a:pt x="2399109" y="31523"/>
                  <a:pt x="2488380" y="26286"/>
                  <a:pt x="2686246" y="0"/>
                </a:cubicBezTo>
                <a:cubicBezTo>
                  <a:pt x="2884112" y="-26286"/>
                  <a:pt x="3186024" y="-14734"/>
                  <a:pt x="3475504" y="0"/>
                </a:cubicBezTo>
                <a:cubicBezTo>
                  <a:pt x="3764984" y="14734"/>
                  <a:pt x="4053017" y="43292"/>
                  <a:pt x="4361688" y="0"/>
                </a:cubicBezTo>
                <a:cubicBezTo>
                  <a:pt x="4670359" y="-43292"/>
                  <a:pt x="4736164" y="-729"/>
                  <a:pt x="5054019" y="0"/>
                </a:cubicBezTo>
                <a:cubicBezTo>
                  <a:pt x="5371874" y="729"/>
                  <a:pt x="5543528" y="-22963"/>
                  <a:pt x="5940204" y="0"/>
                </a:cubicBezTo>
                <a:cubicBezTo>
                  <a:pt x="6336881" y="22963"/>
                  <a:pt x="6423838" y="6469"/>
                  <a:pt x="6632535" y="0"/>
                </a:cubicBezTo>
                <a:cubicBezTo>
                  <a:pt x="6841232" y="-6469"/>
                  <a:pt x="6852819" y="17036"/>
                  <a:pt x="7034087" y="0"/>
                </a:cubicBezTo>
                <a:cubicBezTo>
                  <a:pt x="7215355" y="-17036"/>
                  <a:pt x="7313136" y="11151"/>
                  <a:pt x="7532566" y="0"/>
                </a:cubicBezTo>
                <a:cubicBezTo>
                  <a:pt x="7751996" y="-11151"/>
                  <a:pt x="8015001" y="25614"/>
                  <a:pt x="8418750" y="0"/>
                </a:cubicBezTo>
                <a:cubicBezTo>
                  <a:pt x="8822499" y="-25614"/>
                  <a:pt x="9163239" y="48603"/>
                  <a:pt x="9692640" y="0"/>
                </a:cubicBezTo>
                <a:cubicBezTo>
                  <a:pt x="9691955" y="4437"/>
                  <a:pt x="9693170" y="10717"/>
                  <a:pt x="9692640" y="18288"/>
                </a:cubicBezTo>
                <a:cubicBezTo>
                  <a:pt x="9545125" y="42172"/>
                  <a:pt x="9164259" y="6706"/>
                  <a:pt x="9000309" y="18288"/>
                </a:cubicBezTo>
                <a:cubicBezTo>
                  <a:pt x="8836359" y="29870"/>
                  <a:pt x="8521035" y="-14108"/>
                  <a:pt x="8307977" y="18288"/>
                </a:cubicBezTo>
                <a:cubicBezTo>
                  <a:pt x="8094919" y="50684"/>
                  <a:pt x="7881757" y="11235"/>
                  <a:pt x="7712572" y="18288"/>
                </a:cubicBezTo>
                <a:cubicBezTo>
                  <a:pt x="7543387" y="25341"/>
                  <a:pt x="7358861" y="20625"/>
                  <a:pt x="7214093" y="18288"/>
                </a:cubicBezTo>
                <a:cubicBezTo>
                  <a:pt x="7069325" y="15951"/>
                  <a:pt x="6523705" y="52160"/>
                  <a:pt x="6327909" y="18288"/>
                </a:cubicBezTo>
                <a:cubicBezTo>
                  <a:pt x="6132113" y="-15584"/>
                  <a:pt x="5923847" y="21204"/>
                  <a:pt x="5635578" y="18288"/>
                </a:cubicBezTo>
                <a:cubicBezTo>
                  <a:pt x="5347309" y="15372"/>
                  <a:pt x="5114749" y="50642"/>
                  <a:pt x="4846320" y="18288"/>
                </a:cubicBezTo>
                <a:cubicBezTo>
                  <a:pt x="4577891" y="-14066"/>
                  <a:pt x="4576701" y="1487"/>
                  <a:pt x="4444768" y="18288"/>
                </a:cubicBezTo>
                <a:cubicBezTo>
                  <a:pt x="4312835" y="35089"/>
                  <a:pt x="4112575" y="15158"/>
                  <a:pt x="3946289" y="18288"/>
                </a:cubicBezTo>
                <a:cubicBezTo>
                  <a:pt x="3780003" y="21418"/>
                  <a:pt x="3396009" y="18797"/>
                  <a:pt x="3253958" y="18288"/>
                </a:cubicBezTo>
                <a:cubicBezTo>
                  <a:pt x="3111907" y="17779"/>
                  <a:pt x="2760272" y="57223"/>
                  <a:pt x="2464700" y="18288"/>
                </a:cubicBezTo>
                <a:cubicBezTo>
                  <a:pt x="2169128" y="-20647"/>
                  <a:pt x="2232262" y="7960"/>
                  <a:pt x="2063148" y="18288"/>
                </a:cubicBezTo>
                <a:cubicBezTo>
                  <a:pt x="1894034" y="28616"/>
                  <a:pt x="1799338" y="3019"/>
                  <a:pt x="1661595" y="18288"/>
                </a:cubicBezTo>
                <a:cubicBezTo>
                  <a:pt x="1523852" y="33557"/>
                  <a:pt x="1113928" y="-4352"/>
                  <a:pt x="969264" y="18288"/>
                </a:cubicBezTo>
                <a:cubicBezTo>
                  <a:pt x="824600" y="40928"/>
                  <a:pt x="356149" y="-3128"/>
                  <a:pt x="0" y="18288"/>
                </a:cubicBezTo>
                <a:cubicBezTo>
                  <a:pt x="-540" y="12521"/>
                  <a:pt x="894" y="7749"/>
                  <a:pt x="0" y="0"/>
                </a:cubicBezTo>
                <a:close/>
              </a:path>
              <a:path w="9692640" h="18288" stroke="0" extrusionOk="0">
                <a:moveTo>
                  <a:pt x="0" y="0"/>
                </a:moveTo>
                <a:cubicBezTo>
                  <a:pt x="162642" y="3864"/>
                  <a:pt x="346119" y="-18364"/>
                  <a:pt x="498479" y="0"/>
                </a:cubicBezTo>
                <a:cubicBezTo>
                  <a:pt x="650839" y="18364"/>
                  <a:pt x="712065" y="-9389"/>
                  <a:pt x="900031" y="0"/>
                </a:cubicBezTo>
                <a:cubicBezTo>
                  <a:pt x="1087997" y="9389"/>
                  <a:pt x="1177291" y="3685"/>
                  <a:pt x="1398509" y="0"/>
                </a:cubicBezTo>
                <a:cubicBezTo>
                  <a:pt x="1619727" y="-3685"/>
                  <a:pt x="1874008" y="-8897"/>
                  <a:pt x="2090841" y="0"/>
                </a:cubicBezTo>
                <a:cubicBezTo>
                  <a:pt x="2307674" y="8897"/>
                  <a:pt x="2573432" y="-313"/>
                  <a:pt x="2880099" y="0"/>
                </a:cubicBezTo>
                <a:cubicBezTo>
                  <a:pt x="3186766" y="313"/>
                  <a:pt x="3422577" y="10664"/>
                  <a:pt x="3766283" y="0"/>
                </a:cubicBezTo>
                <a:cubicBezTo>
                  <a:pt x="4109989" y="-10664"/>
                  <a:pt x="4342683" y="-32873"/>
                  <a:pt x="4652467" y="0"/>
                </a:cubicBezTo>
                <a:cubicBezTo>
                  <a:pt x="4962251" y="32873"/>
                  <a:pt x="5122120" y="29155"/>
                  <a:pt x="5247872" y="0"/>
                </a:cubicBezTo>
                <a:cubicBezTo>
                  <a:pt x="5373625" y="-29155"/>
                  <a:pt x="5749491" y="1706"/>
                  <a:pt x="6037130" y="0"/>
                </a:cubicBezTo>
                <a:cubicBezTo>
                  <a:pt x="6324769" y="-1706"/>
                  <a:pt x="6531407" y="1172"/>
                  <a:pt x="6729461" y="0"/>
                </a:cubicBezTo>
                <a:cubicBezTo>
                  <a:pt x="6927515" y="-1172"/>
                  <a:pt x="7096794" y="-1520"/>
                  <a:pt x="7324867" y="0"/>
                </a:cubicBezTo>
                <a:cubicBezTo>
                  <a:pt x="7552940" y="1520"/>
                  <a:pt x="7878827" y="-17110"/>
                  <a:pt x="8114124" y="0"/>
                </a:cubicBezTo>
                <a:cubicBezTo>
                  <a:pt x="8349421" y="17110"/>
                  <a:pt x="8334208" y="15114"/>
                  <a:pt x="8515677" y="0"/>
                </a:cubicBezTo>
                <a:cubicBezTo>
                  <a:pt x="8697146" y="-15114"/>
                  <a:pt x="9236164" y="22466"/>
                  <a:pt x="9692640" y="0"/>
                </a:cubicBezTo>
                <a:cubicBezTo>
                  <a:pt x="9692735" y="8251"/>
                  <a:pt x="9692514" y="12333"/>
                  <a:pt x="9692640" y="18288"/>
                </a:cubicBezTo>
                <a:cubicBezTo>
                  <a:pt x="9410102" y="47398"/>
                  <a:pt x="9172773" y="7109"/>
                  <a:pt x="9000309" y="18288"/>
                </a:cubicBezTo>
                <a:cubicBezTo>
                  <a:pt x="8827845" y="29467"/>
                  <a:pt x="8713608" y="28372"/>
                  <a:pt x="8501830" y="18288"/>
                </a:cubicBezTo>
                <a:cubicBezTo>
                  <a:pt x="8290052" y="8204"/>
                  <a:pt x="7893416" y="3561"/>
                  <a:pt x="7712572" y="18288"/>
                </a:cubicBezTo>
                <a:cubicBezTo>
                  <a:pt x="7531728" y="33015"/>
                  <a:pt x="7480716" y="17052"/>
                  <a:pt x="7311020" y="18288"/>
                </a:cubicBezTo>
                <a:cubicBezTo>
                  <a:pt x="7141324" y="19524"/>
                  <a:pt x="6962706" y="15975"/>
                  <a:pt x="6618688" y="18288"/>
                </a:cubicBezTo>
                <a:cubicBezTo>
                  <a:pt x="6274670" y="20601"/>
                  <a:pt x="6230664" y="-1692"/>
                  <a:pt x="6120210" y="18288"/>
                </a:cubicBezTo>
                <a:cubicBezTo>
                  <a:pt x="6009756" y="38268"/>
                  <a:pt x="5442516" y="28115"/>
                  <a:pt x="5234026" y="18288"/>
                </a:cubicBezTo>
                <a:cubicBezTo>
                  <a:pt x="5025536" y="8461"/>
                  <a:pt x="4953693" y="18182"/>
                  <a:pt x="4832473" y="18288"/>
                </a:cubicBezTo>
                <a:cubicBezTo>
                  <a:pt x="4711253" y="18394"/>
                  <a:pt x="4414565" y="-11251"/>
                  <a:pt x="4140142" y="18288"/>
                </a:cubicBezTo>
                <a:cubicBezTo>
                  <a:pt x="3865719" y="47827"/>
                  <a:pt x="3819081" y="16772"/>
                  <a:pt x="3738590" y="18288"/>
                </a:cubicBezTo>
                <a:cubicBezTo>
                  <a:pt x="3658099" y="19804"/>
                  <a:pt x="3427576" y="1385"/>
                  <a:pt x="3240111" y="18288"/>
                </a:cubicBezTo>
                <a:cubicBezTo>
                  <a:pt x="3052646" y="35191"/>
                  <a:pt x="2749652" y="-13914"/>
                  <a:pt x="2450853" y="18288"/>
                </a:cubicBezTo>
                <a:cubicBezTo>
                  <a:pt x="2152054" y="50490"/>
                  <a:pt x="1928331" y="61101"/>
                  <a:pt x="1564669" y="18288"/>
                </a:cubicBezTo>
                <a:cubicBezTo>
                  <a:pt x="1201007" y="-24525"/>
                  <a:pt x="1217828" y="-275"/>
                  <a:pt x="1066190" y="18288"/>
                </a:cubicBezTo>
                <a:cubicBezTo>
                  <a:pt x="914552" y="36851"/>
                  <a:pt x="418290" y="-14785"/>
                  <a:pt x="0" y="18288"/>
                </a:cubicBezTo>
                <a:cubicBezTo>
                  <a:pt x="641" y="14236"/>
                  <a:pt x="889" y="755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2EDDAB3-AB66-0377-82DA-21DC0C4A6933}"/>
              </a:ext>
            </a:extLst>
          </p:cNvPr>
          <p:cNvSpPr>
            <a:spLocks noGrp="1"/>
          </p:cNvSpPr>
          <p:nvPr>
            <p:ph sz="half" idx="1"/>
          </p:nvPr>
        </p:nvSpPr>
        <p:spPr>
          <a:xfrm>
            <a:off x="838200" y="2004446"/>
            <a:ext cx="10515600" cy="4176897"/>
          </a:xfrm>
        </p:spPr>
        <p:txBody>
          <a:bodyPr vert="horz" lIns="91440" tIns="45720" rIns="91440" bIns="45720" rtlCol="0">
            <a:normAutofit fontScale="55000" lnSpcReduction="20000"/>
          </a:bodyPr>
          <a:lstStyle/>
          <a:p>
            <a:pPr marL="152396">
              <a:spcAft>
                <a:spcPts val="800"/>
              </a:spcAft>
            </a:pPr>
            <a:r>
              <a:rPr lang="en-US" sz="2200" b="1" dirty="0">
                <a:solidFill>
                  <a:srgbClr val="FFFFFF"/>
                </a:solidFill>
              </a:rPr>
              <a:t>Urban landscape -</a:t>
            </a:r>
          </a:p>
          <a:p>
            <a:pPr marL="152396">
              <a:spcAft>
                <a:spcPts val="800"/>
              </a:spcAft>
            </a:pPr>
            <a:r>
              <a:rPr lang="en-US" sz="2200" b="1" dirty="0">
                <a:solidFill>
                  <a:srgbClr val="FFFFFF"/>
                </a:solidFill>
              </a:rPr>
              <a:t> “gray or brown landscape” (i.e., buildings and roads)</a:t>
            </a:r>
          </a:p>
          <a:p>
            <a:pPr marL="152396">
              <a:spcAft>
                <a:spcPts val="800"/>
              </a:spcAft>
            </a:pPr>
            <a:r>
              <a:rPr lang="en-US" sz="2200" b="1" dirty="0">
                <a:solidFill>
                  <a:srgbClr val="FFFFFF"/>
                </a:solidFill>
              </a:rPr>
              <a:t>“blue landscape” (i.e., rivers, lakes)</a:t>
            </a:r>
          </a:p>
          <a:p>
            <a:pPr marL="152396">
              <a:spcAft>
                <a:spcPts val="800"/>
              </a:spcAft>
            </a:pPr>
            <a:r>
              <a:rPr lang="en-US" sz="2200" b="1" dirty="0">
                <a:solidFill>
                  <a:srgbClr val="FFFFFF"/>
                </a:solidFill>
              </a:rPr>
              <a:t>“green landscape” (i.e., gardens, turfs, vegetation belts) UHI effect and heavy traffic - imbalance between “source” and “sink” in an urban area </a:t>
            </a:r>
          </a:p>
          <a:p>
            <a:pPr marL="152396">
              <a:spcAft>
                <a:spcPts val="800"/>
              </a:spcAft>
            </a:pPr>
            <a:endParaRPr lang="en-US" sz="2200" b="1" dirty="0">
              <a:solidFill>
                <a:srgbClr val="FFFFFF"/>
              </a:solidFill>
            </a:endParaRPr>
          </a:p>
          <a:p>
            <a:pPr marL="152396">
              <a:spcAft>
                <a:spcPts val="800"/>
              </a:spcAft>
            </a:pPr>
            <a:r>
              <a:rPr lang="en-US" sz="4000" b="1" dirty="0">
                <a:solidFill>
                  <a:srgbClr val="FFFFFF"/>
                </a:solidFill>
              </a:rPr>
              <a:t>UHI effect and heavy traffic - imbalance between “source” and “sink” in an urban area </a:t>
            </a:r>
          </a:p>
          <a:p>
            <a:pPr marL="152396">
              <a:spcAft>
                <a:spcPts val="800"/>
              </a:spcAft>
            </a:pPr>
            <a:endParaRPr lang="en-US" sz="2200" b="1" dirty="0">
              <a:solidFill>
                <a:srgbClr val="FFFFFF"/>
              </a:solidFill>
            </a:endParaRPr>
          </a:p>
          <a:p>
            <a:pPr marL="152396">
              <a:spcAft>
                <a:spcPts val="800"/>
              </a:spcAft>
            </a:pPr>
            <a:endParaRPr lang="en-US" sz="2200" b="1" dirty="0">
              <a:solidFill>
                <a:srgbClr val="FFFFFF"/>
              </a:solidFill>
            </a:endParaRPr>
          </a:p>
          <a:p>
            <a:pPr marL="152396">
              <a:spcAft>
                <a:spcPts val="800"/>
              </a:spcAft>
            </a:pPr>
            <a:r>
              <a:rPr lang="en-US" sz="2200" b="1" dirty="0">
                <a:solidFill>
                  <a:srgbClr val="FFFFFF"/>
                </a:solidFill>
              </a:rPr>
              <a:t>		</a:t>
            </a:r>
          </a:p>
          <a:p>
            <a:pPr marL="152396">
              <a:spcAft>
                <a:spcPts val="800"/>
              </a:spcAft>
            </a:pPr>
            <a:r>
              <a:rPr lang="en-US" sz="2200" b="1" dirty="0">
                <a:solidFill>
                  <a:srgbClr val="FFFFFF"/>
                </a:solidFill>
              </a:rPr>
              <a:t>Source: (</a:t>
            </a:r>
            <a:r>
              <a:rPr lang="en-US" sz="2200" b="1" dirty="0" err="1">
                <a:solidFill>
                  <a:srgbClr val="FFFFFF"/>
                </a:solidFill>
              </a:rPr>
              <a:t>Wenwu</a:t>
            </a:r>
            <a:r>
              <a:rPr lang="en-US" sz="2200" b="1" dirty="0">
                <a:solidFill>
                  <a:srgbClr val="FFFFFF"/>
                </a:solidFill>
              </a:rPr>
              <a:t> Zhao, ... Yue Liu, 2019)</a:t>
            </a:r>
          </a:p>
          <a:p>
            <a:pPr>
              <a:spcAft>
                <a:spcPts val="800"/>
              </a:spcAft>
            </a:pPr>
            <a:endParaRPr lang="en-US" sz="2200" dirty="0">
              <a:solidFill>
                <a:srgbClr val="FFFFFF"/>
              </a:solidFill>
            </a:endParaRPr>
          </a:p>
        </p:txBody>
      </p:sp>
    </p:spTree>
    <p:extLst>
      <p:ext uri="{BB962C8B-B14F-4D97-AF65-F5344CB8AC3E}">
        <p14:creationId xmlns:p14="http://schemas.microsoft.com/office/powerpoint/2010/main" val="4155524713"/>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eoimages.gsfc.nasa.gov/images/imagerecords/55000/55167/earth_lights_lrg.jpg">
            <a:extLst>
              <a:ext uri="{FF2B5EF4-FFF2-40B4-BE49-F238E27FC236}">
                <a16:creationId xmlns:a16="http://schemas.microsoft.com/office/drawing/2014/main" id="{D4553785-C98B-4CAF-B0AE-34AE040862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2575" y="1371600"/>
            <a:ext cx="9067800" cy="45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Rectangle 3">
            <a:extLst>
              <a:ext uri="{FF2B5EF4-FFF2-40B4-BE49-F238E27FC236}">
                <a16:creationId xmlns:a16="http://schemas.microsoft.com/office/drawing/2014/main" id="{9B204854-B4BE-43F6-86B2-7CFED3B0201A}"/>
              </a:ext>
            </a:extLst>
          </p:cNvPr>
          <p:cNvSpPr>
            <a:spLocks noChangeArrowheads="1"/>
          </p:cNvSpPr>
          <p:nvPr/>
        </p:nvSpPr>
        <p:spPr bwMode="auto">
          <a:xfrm>
            <a:off x="1524000" y="420688"/>
            <a:ext cx="9067800" cy="646112"/>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en-US" sz="3600" b="1"/>
              <a:t>Cities = 2-3% of the Earth</a:t>
            </a:r>
            <a:r>
              <a:rPr lang="ja-JP" altLang="en-US" sz="3600" b="1"/>
              <a:t>’</a:t>
            </a:r>
            <a:r>
              <a:rPr lang="en-US" altLang="ja-JP" sz="3600" b="1"/>
              <a:t>s land surface</a:t>
            </a:r>
            <a:endParaRPr lang="en-US" altLang="en-US" sz="3600" b="1"/>
          </a:p>
        </p:txBody>
      </p:sp>
      <p:sp>
        <p:nvSpPr>
          <p:cNvPr id="21508" name="Rectangle 4">
            <a:extLst>
              <a:ext uri="{FF2B5EF4-FFF2-40B4-BE49-F238E27FC236}">
                <a16:creationId xmlns:a16="http://schemas.microsoft.com/office/drawing/2014/main" id="{C23437C8-74A5-4CAF-A00C-A8522F1D5AD4}"/>
              </a:ext>
            </a:extLst>
          </p:cNvPr>
          <p:cNvSpPr>
            <a:spLocks noChangeArrowheads="1"/>
          </p:cNvSpPr>
          <p:nvPr/>
        </p:nvSpPr>
        <p:spPr bwMode="auto">
          <a:xfrm>
            <a:off x="1946276" y="4572001"/>
            <a:ext cx="84931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en-US" sz="4000">
                <a:solidFill>
                  <a:srgbClr val="FFFF00"/>
                </a:solidFill>
              </a:rPr>
              <a:t>2100</a:t>
            </a:r>
            <a:r>
              <a:rPr lang="en-US" altLang="en-US" sz="3200">
                <a:solidFill>
                  <a:srgbClr val="FFFF00"/>
                </a:solidFill>
              </a:rPr>
              <a:t>, more than </a:t>
            </a:r>
            <a:r>
              <a:rPr lang="en-US" altLang="en-US" sz="4800" b="1">
                <a:solidFill>
                  <a:srgbClr val="FAC090"/>
                </a:solidFill>
              </a:rPr>
              <a:t>90% </a:t>
            </a:r>
            <a:r>
              <a:rPr lang="en-US" altLang="en-US" sz="3200">
                <a:solidFill>
                  <a:srgbClr val="FFFF00"/>
                </a:solidFill>
              </a:rPr>
              <a:t>will live in the cities </a:t>
            </a:r>
          </a:p>
        </p:txBody>
      </p:sp>
      <p:sp>
        <p:nvSpPr>
          <p:cNvPr id="21509" name="Rectangle 5">
            <a:extLst>
              <a:ext uri="{FF2B5EF4-FFF2-40B4-BE49-F238E27FC236}">
                <a16:creationId xmlns:a16="http://schemas.microsoft.com/office/drawing/2014/main" id="{B0881594-ED63-43B5-9FA2-1B4107CE24FB}"/>
              </a:ext>
            </a:extLst>
          </p:cNvPr>
          <p:cNvSpPr>
            <a:spLocks noChangeArrowheads="1"/>
          </p:cNvSpPr>
          <p:nvPr/>
        </p:nvSpPr>
        <p:spPr bwMode="auto">
          <a:xfrm>
            <a:off x="8077201" y="5232400"/>
            <a:ext cx="18653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en-US" sz="1800">
                <a:solidFill>
                  <a:schemeClr val="bg1"/>
                </a:solidFill>
              </a:rPr>
              <a:t>(UNDESA 2007)</a:t>
            </a:r>
          </a:p>
        </p:txBody>
      </p:sp>
    </p:spTree>
    <p:extLst>
      <p:ext uri="{BB962C8B-B14F-4D97-AF65-F5344CB8AC3E}">
        <p14:creationId xmlns:p14="http://schemas.microsoft.com/office/powerpoint/2010/main" val="30964974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6D88435-1282-4A36-AADD-020F1F747A56}"/>
              </a:ext>
            </a:extLst>
          </p:cNvPr>
          <p:cNvSpPr/>
          <p:nvPr/>
        </p:nvSpPr>
        <p:spPr>
          <a:xfrm>
            <a:off x="890338" y="640080"/>
            <a:ext cx="3734014" cy="3566160"/>
          </a:xfrm>
          <a:prstGeom prst="rect">
            <a:avLst/>
          </a:prstGeom>
        </p:spPr>
        <p:txBody>
          <a:bodyPr vert="horz" lIns="91440" tIns="45720" rIns="91440" bIns="45720" rtlCol="0" anchor="b">
            <a:normAutofit/>
          </a:bodyPr>
          <a:lstStyle/>
          <a:p>
            <a:pPr marR="0" lvl="0" fontAlgn="auto">
              <a:lnSpc>
                <a:spcPct val="90000"/>
              </a:lnSpc>
              <a:spcBef>
                <a:spcPct val="0"/>
              </a:spcBef>
              <a:spcAft>
                <a:spcPts val="600"/>
              </a:spcAft>
              <a:buClrTx/>
              <a:buSzTx/>
              <a:tabLst/>
              <a:defRPr/>
            </a:pPr>
            <a:r>
              <a:rPr lang="en-US" sz="3400" b="1" dirty="0">
                <a:latin typeface="+mj-lt"/>
                <a:ea typeface="+mj-ea"/>
                <a:cs typeface="+mj-cs"/>
              </a:rPr>
              <a:t>Ur</a:t>
            </a:r>
            <a:r>
              <a:rPr kumimoji="0" lang="en-US" sz="3400" b="1" i="0" u="none" strike="noStrike" cap="none" spc="0" normalizeH="0" baseline="0" noProof="0" dirty="0">
                <a:ln>
                  <a:noFill/>
                </a:ln>
                <a:effectLst/>
                <a:uLnTx/>
                <a:uFillTx/>
                <a:latin typeface="+mj-lt"/>
                <a:ea typeface="+mj-ea"/>
                <a:cs typeface="+mj-cs"/>
              </a:rPr>
              <a:t>ban populations account for 54% of the total global population </a:t>
            </a:r>
          </a:p>
          <a:p>
            <a:pPr marR="0" lvl="0" fontAlgn="auto">
              <a:lnSpc>
                <a:spcPct val="90000"/>
              </a:lnSpc>
              <a:spcBef>
                <a:spcPct val="0"/>
              </a:spcBef>
              <a:spcAft>
                <a:spcPts val="600"/>
              </a:spcAft>
              <a:buClrTx/>
              <a:buSzTx/>
              <a:tabLst/>
              <a:defRPr/>
            </a:pPr>
            <a:endParaRPr kumimoji="0" lang="en-US" sz="3400" b="1" i="0" u="none" strike="noStrike" cap="none" spc="0" normalizeH="0" baseline="0" noProof="0" dirty="0">
              <a:ln>
                <a:noFill/>
              </a:ln>
              <a:effectLst/>
              <a:uLnTx/>
              <a:uFillTx/>
              <a:latin typeface="+mj-lt"/>
              <a:ea typeface="+mj-ea"/>
              <a:cs typeface="+mj-cs"/>
            </a:endParaRPr>
          </a:p>
          <a:p>
            <a:pPr marR="0" lvl="0" fontAlgn="auto">
              <a:lnSpc>
                <a:spcPct val="90000"/>
              </a:lnSpc>
              <a:spcBef>
                <a:spcPct val="0"/>
              </a:spcBef>
              <a:spcAft>
                <a:spcPts val="600"/>
              </a:spcAft>
              <a:buClrTx/>
              <a:buSzTx/>
              <a:tabLst/>
              <a:defRPr/>
            </a:pPr>
            <a:r>
              <a:rPr kumimoji="0" lang="en-US" sz="3400" b="1" i="0" u="none" strike="noStrike" cap="none" spc="0" normalizeH="0" baseline="0" noProof="0" dirty="0">
                <a:ln>
                  <a:noFill/>
                </a:ln>
                <a:effectLst/>
                <a:uLnTx/>
                <a:uFillTx/>
                <a:latin typeface="+mj-lt"/>
                <a:ea typeface="+mj-ea"/>
                <a:cs typeface="+mj-cs"/>
              </a:rPr>
              <a:t>(United Nations, 2014) </a:t>
            </a:r>
          </a:p>
        </p:txBody>
      </p:sp>
      <p:sp>
        <p:nvSpPr>
          <p:cNvPr id="20"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descr="globe-vector">
            <a:extLst>
              <a:ext uri="{FF2B5EF4-FFF2-40B4-BE49-F238E27FC236}">
                <a16:creationId xmlns:a16="http://schemas.microsoft.com/office/drawing/2014/main" id="{531F5072-20C6-4923-A9BF-612C012F574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67" r="-1" b="-1"/>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26596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530" name="Picture 2" descr="m2_ss5_fig5.1web">
            <a:extLst>
              <a:ext uri="{FF2B5EF4-FFF2-40B4-BE49-F238E27FC236}">
                <a16:creationId xmlns:a16="http://schemas.microsoft.com/office/drawing/2014/main" id="{60B3613F-1528-AEDF-E764-90D36C04011C}"/>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660813" y="591215"/>
            <a:ext cx="10870374" cy="557106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8BAE21B-F9A1-5DFB-F7B1-EC79E8736DDB}"/>
              </a:ext>
            </a:extLst>
          </p:cNvPr>
          <p:cNvSpPr txBox="1"/>
          <p:nvPr/>
        </p:nvSpPr>
        <p:spPr>
          <a:xfrm>
            <a:off x="2952206" y="1045029"/>
            <a:ext cx="6188528" cy="1200329"/>
          </a:xfrm>
          <a:prstGeom prst="rect">
            <a:avLst/>
          </a:prstGeom>
          <a:noFill/>
        </p:spPr>
        <p:txBody>
          <a:bodyPr wrap="square">
            <a:spAutoFit/>
          </a:bodyPr>
          <a:lstStyle/>
          <a:p>
            <a:r>
              <a:rPr lang="en-US" altLang="en-US" sz="2400" b="1" dirty="0">
                <a:latin typeface="inherit"/>
              </a:rPr>
              <a:t>World population</a:t>
            </a:r>
            <a:r>
              <a:rPr lang="en-US" altLang="en-US" sz="2400" b="1" dirty="0">
                <a:latin typeface="Source Sans Pro" panose="020B0503030403020204" pitchFamily="34" charset="0"/>
              </a:rPr>
              <a:t> to reach 9.9 billion by 2050, an increase of more than 25% from the current 2020 population of 7.8 billion</a:t>
            </a:r>
            <a:r>
              <a:rPr lang="en-US" altLang="en-US" sz="2400" b="1" dirty="0">
                <a:solidFill>
                  <a:srgbClr val="717073"/>
                </a:solidFill>
                <a:latin typeface="Source Sans Pro" panose="020B0503030403020204" pitchFamily="34" charset="0"/>
              </a:rPr>
              <a:t>.</a:t>
            </a:r>
          </a:p>
        </p:txBody>
      </p:sp>
    </p:spTree>
    <p:extLst>
      <p:ext uri="{BB962C8B-B14F-4D97-AF65-F5344CB8AC3E}">
        <p14:creationId xmlns:p14="http://schemas.microsoft.com/office/powerpoint/2010/main" val="7383993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1" name="Title 1">
            <a:extLst>
              <a:ext uri="{FF2B5EF4-FFF2-40B4-BE49-F238E27FC236}">
                <a16:creationId xmlns:a16="http://schemas.microsoft.com/office/drawing/2014/main" id="{30A462BC-48A3-39EF-1EA0-3AD9450B7C70}"/>
              </a:ext>
            </a:extLst>
          </p:cNvPr>
          <p:cNvSpPr>
            <a:spLocks noGrp="1"/>
          </p:cNvSpPr>
          <p:nvPr>
            <p:ph type="title"/>
          </p:nvPr>
        </p:nvSpPr>
        <p:spPr>
          <a:xfrm>
            <a:off x="952400" y="593367"/>
            <a:ext cx="10287200" cy="1127600"/>
          </a:xfrm>
        </p:spPr>
        <p:txBody>
          <a:bodyPr/>
          <a:lstStyle/>
          <a:p>
            <a:endParaRPr lang="en-US"/>
          </a:p>
        </p:txBody>
      </p:sp>
      <p:pic>
        <p:nvPicPr>
          <p:cNvPr id="1026" name="Picture 2" descr="Figure 1 Proportion of Urban and Rural Population in the PHilippines">
            <a:extLst>
              <a:ext uri="{FF2B5EF4-FFF2-40B4-BE49-F238E27FC236}">
                <a16:creationId xmlns:a16="http://schemas.microsoft.com/office/drawing/2014/main" id="{98672C12-207C-3DF1-35F7-252E1261F5E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952400" y="1865033"/>
            <a:ext cx="10287200" cy="3909135"/>
          </a:xfrm>
          <a:prstGeom prst="rect">
            <a:avLst/>
          </a:prstGeom>
          <a:solidFill>
            <a:srgbClr val="FFFFFF"/>
          </a:solidFill>
        </p:spPr>
      </p:pic>
    </p:spTree>
    <p:extLst>
      <p:ext uri="{BB962C8B-B14F-4D97-AF65-F5344CB8AC3E}">
        <p14:creationId xmlns:p14="http://schemas.microsoft.com/office/powerpoint/2010/main" val="1001399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Table 2 Total Popluatio">
            <a:extLst>
              <a:ext uri="{FF2B5EF4-FFF2-40B4-BE49-F238E27FC236}">
                <a16:creationId xmlns:a16="http://schemas.microsoft.com/office/drawing/2014/main" id="{08CA83A2-E8C2-56DB-3BE6-34DBCCAD15A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20651" y="127620"/>
            <a:ext cx="11950700" cy="6602761"/>
          </a:xfrm>
          <a:prstGeom prst="rect">
            <a:avLst/>
          </a:prstGeom>
          <a:solidFill>
            <a:srgbClr val="FFFFFF"/>
          </a:solidFill>
        </p:spPr>
      </p:pic>
    </p:spTree>
    <p:extLst>
      <p:ext uri="{BB962C8B-B14F-4D97-AF65-F5344CB8AC3E}">
        <p14:creationId xmlns:p14="http://schemas.microsoft.com/office/powerpoint/2010/main" val="34811861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Table 2 Total Popluatio">
            <a:extLst>
              <a:ext uri="{FF2B5EF4-FFF2-40B4-BE49-F238E27FC236}">
                <a16:creationId xmlns:a16="http://schemas.microsoft.com/office/drawing/2014/main" id="{08CA83A2-E8C2-56DB-3BE6-34DBCCAD15A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20651" y="127620"/>
            <a:ext cx="11950700" cy="6602761"/>
          </a:xfrm>
          <a:prstGeom prst="rect">
            <a:avLst/>
          </a:prstGeom>
          <a:solidFill>
            <a:srgbClr val="FFFFFF"/>
          </a:solidFill>
        </p:spPr>
      </p:pic>
      <p:pic>
        <p:nvPicPr>
          <p:cNvPr id="1026" name="Picture 2" descr="Table 3 Total Population">
            <a:extLst>
              <a:ext uri="{FF2B5EF4-FFF2-40B4-BE49-F238E27FC236}">
                <a16:creationId xmlns:a16="http://schemas.microsoft.com/office/drawing/2014/main" id="{4DE24458-CF1F-199C-9D4B-9472E0FDE0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1133475"/>
            <a:ext cx="7620000" cy="4591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16019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Table 3 Total Population">
            <a:extLst>
              <a:ext uri="{FF2B5EF4-FFF2-40B4-BE49-F238E27FC236}">
                <a16:creationId xmlns:a16="http://schemas.microsoft.com/office/drawing/2014/main" id="{A4542903-1495-4F9D-800F-623F4D189966}"/>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6656"/>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16206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4" descr="http://compgen.de/userfiles/images/population.png">
            <a:extLst>
              <a:ext uri="{FF2B5EF4-FFF2-40B4-BE49-F238E27FC236}">
                <a16:creationId xmlns:a16="http://schemas.microsoft.com/office/drawing/2014/main" id="{B43D327B-9AA5-46AE-8BC9-010283F0EC81}"/>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05538" y="1404938"/>
            <a:ext cx="4386262" cy="438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7" name="Picture 4" descr="http://compgen.de/userfiles/images/population.png">
            <a:extLst>
              <a:ext uri="{FF2B5EF4-FFF2-40B4-BE49-F238E27FC236}">
                <a16:creationId xmlns:a16="http://schemas.microsoft.com/office/drawing/2014/main" id="{273A7F15-3B28-40F8-BEF8-D5F83C8D477C}"/>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48001" y="2287588"/>
            <a:ext cx="3656013" cy="365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8" name="Picture 4" descr="http://compgen.de/userfiles/images/population.png">
            <a:extLst>
              <a:ext uri="{FF2B5EF4-FFF2-40B4-BE49-F238E27FC236}">
                <a16:creationId xmlns:a16="http://schemas.microsoft.com/office/drawing/2014/main" id="{B0B95027-8771-433E-A5FE-3C5EAA5D5921}"/>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14500" y="3352800"/>
            <a:ext cx="24384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FABC501D-374D-46E2-BDA8-13CC00A46BEE}"/>
              </a:ext>
            </a:extLst>
          </p:cNvPr>
          <p:cNvSpPr/>
          <p:nvPr/>
        </p:nvSpPr>
        <p:spPr>
          <a:xfrm>
            <a:off x="1844484" y="76200"/>
            <a:ext cx="8140947" cy="707886"/>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eaLnBrk="0" hangingPunct="0">
              <a:defRPr/>
            </a:pPr>
            <a:r>
              <a:rPr lang="en-US" sz="4000" b="1" spc="50" dirty="0">
                <a:ln w="11430"/>
                <a:solidFill>
                  <a:srgbClr val="FF0000"/>
                </a:solidFill>
                <a:effectLst>
                  <a:outerShdw blurRad="76200" dist="50800" dir="5400000" algn="tl" rotWithShape="0">
                    <a:srgbClr val="000000">
                      <a:alpha val="65000"/>
                    </a:srgbClr>
                  </a:outerShdw>
                </a:effectLst>
                <a:latin typeface="Arial" charset="0"/>
              </a:rPr>
              <a:t> 3 Major Trends in Urbanization </a:t>
            </a:r>
            <a:endParaRPr lang="en-US" sz="4400" b="1" spc="50" dirty="0">
              <a:ln w="11430"/>
              <a:solidFill>
                <a:srgbClr val="FF0000"/>
              </a:solidFill>
              <a:effectLst>
                <a:outerShdw blurRad="76200" dist="50800" dir="5400000" algn="tl" rotWithShape="0">
                  <a:srgbClr val="000000">
                    <a:alpha val="65000"/>
                  </a:srgbClr>
                </a:outerShdw>
              </a:effectLst>
              <a:latin typeface="Arial" charset="0"/>
            </a:endParaRPr>
          </a:p>
        </p:txBody>
      </p:sp>
      <p:pic>
        <p:nvPicPr>
          <p:cNvPr id="26630" name="Picture 2" descr="C:\Program Files (x86)\Microsoft Office\MEDIA\CAGCAT10\j0205462.wmf">
            <a:extLst>
              <a:ext uri="{FF2B5EF4-FFF2-40B4-BE49-F238E27FC236}">
                <a16:creationId xmlns:a16="http://schemas.microsoft.com/office/drawing/2014/main" id="{A22A43B0-8902-4179-BC34-A8CD78260877}"/>
              </a:ext>
            </a:extLst>
          </p:cNvPr>
          <p:cNvPicPr>
            <a:picLocks noChangeAspect="1" noChangeArrowheads="1"/>
          </p:cNvPicPr>
          <p:nvPr/>
        </p:nvPicPr>
        <p:blipFill>
          <a:blip r:embed="rId4">
            <a:clrChange>
              <a:clrFrom>
                <a:srgbClr val="E2E2C1"/>
              </a:clrFrom>
              <a:clrTo>
                <a:srgbClr val="E2E2C1">
                  <a:alpha val="0"/>
                </a:srgbClr>
              </a:clrTo>
            </a:clrChange>
            <a:extLst>
              <a:ext uri="{28A0092B-C50C-407E-A947-70E740481C1C}">
                <a14:useLocalDpi xmlns:a14="http://schemas.microsoft.com/office/drawing/2010/main" val="0"/>
              </a:ext>
            </a:extLst>
          </a:blip>
          <a:srcRect/>
          <a:stretch>
            <a:fillRect/>
          </a:stretch>
        </p:blipFill>
        <p:spPr bwMode="auto">
          <a:xfrm>
            <a:off x="1676400" y="5048250"/>
            <a:ext cx="12065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1" name="Picture 2" descr="C:\Program Files (x86)\Microsoft Office\MEDIA\CAGCAT10\j0205462.wmf">
            <a:extLst>
              <a:ext uri="{FF2B5EF4-FFF2-40B4-BE49-F238E27FC236}">
                <a16:creationId xmlns:a16="http://schemas.microsoft.com/office/drawing/2014/main" id="{9ED24A34-1D97-4F4C-8851-9AA1D7DFA361}"/>
              </a:ext>
            </a:extLst>
          </p:cNvPr>
          <p:cNvPicPr>
            <a:picLocks noChangeAspect="1" noChangeArrowheads="1"/>
          </p:cNvPicPr>
          <p:nvPr/>
        </p:nvPicPr>
        <p:blipFill>
          <a:blip r:embed="rId4">
            <a:clrChange>
              <a:clrFrom>
                <a:srgbClr val="E2E2C1"/>
              </a:clrFrom>
              <a:clrTo>
                <a:srgbClr val="E2E2C1">
                  <a:alpha val="0"/>
                </a:srgbClr>
              </a:clrTo>
            </a:clrChange>
            <a:extLst>
              <a:ext uri="{28A0092B-C50C-407E-A947-70E740481C1C}">
                <a14:useLocalDpi xmlns:a14="http://schemas.microsoft.com/office/drawing/2010/main" val="0"/>
              </a:ext>
            </a:extLst>
          </a:blip>
          <a:srcRect/>
          <a:stretch>
            <a:fillRect/>
          </a:stretch>
        </p:blipFill>
        <p:spPr bwMode="auto">
          <a:xfrm>
            <a:off x="2894014" y="4276726"/>
            <a:ext cx="2211387" cy="22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2" name="Picture 2" descr="C:\Program Files (x86)\Microsoft Office\MEDIA\CAGCAT10\j0205462.wmf">
            <a:extLst>
              <a:ext uri="{FF2B5EF4-FFF2-40B4-BE49-F238E27FC236}">
                <a16:creationId xmlns:a16="http://schemas.microsoft.com/office/drawing/2014/main" id="{46D270A2-5449-47EB-87C2-71FAFB6F90A8}"/>
              </a:ext>
            </a:extLst>
          </p:cNvPr>
          <p:cNvPicPr>
            <a:picLocks noChangeAspect="1" noChangeArrowheads="1"/>
          </p:cNvPicPr>
          <p:nvPr/>
        </p:nvPicPr>
        <p:blipFill>
          <a:blip r:embed="rId4">
            <a:clrChange>
              <a:clrFrom>
                <a:srgbClr val="E2E2C1"/>
              </a:clrFrom>
              <a:clrTo>
                <a:srgbClr val="E2E2C1">
                  <a:alpha val="0"/>
                </a:srgbClr>
              </a:clrTo>
            </a:clrChange>
            <a:extLst>
              <a:ext uri="{28A0092B-C50C-407E-A947-70E740481C1C}">
                <a14:useLocalDpi xmlns:a14="http://schemas.microsoft.com/office/drawing/2010/main" val="0"/>
              </a:ext>
            </a:extLst>
          </a:blip>
          <a:srcRect/>
          <a:stretch>
            <a:fillRect/>
          </a:stretch>
        </p:blipFill>
        <p:spPr bwMode="auto">
          <a:xfrm>
            <a:off x="4837114" y="2971801"/>
            <a:ext cx="3087687" cy="307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3" name="Picture 2" descr="C:\Program Files (x86)\Microsoft Office\MEDIA\CAGCAT10\j0205462.wmf">
            <a:extLst>
              <a:ext uri="{FF2B5EF4-FFF2-40B4-BE49-F238E27FC236}">
                <a16:creationId xmlns:a16="http://schemas.microsoft.com/office/drawing/2014/main" id="{77EBF7C6-8467-4DA9-8758-4ADCCCFCA17F}"/>
              </a:ext>
            </a:extLst>
          </p:cNvPr>
          <p:cNvPicPr>
            <a:picLocks noChangeAspect="1" noChangeArrowheads="1"/>
          </p:cNvPicPr>
          <p:nvPr/>
        </p:nvPicPr>
        <p:blipFill>
          <a:blip r:embed="rId4">
            <a:clrChange>
              <a:clrFrom>
                <a:srgbClr val="E2E2C1"/>
              </a:clrFrom>
              <a:clrTo>
                <a:srgbClr val="E2E2C1">
                  <a:alpha val="0"/>
                </a:srgbClr>
              </a:clrTo>
            </a:clrChange>
            <a:extLst>
              <a:ext uri="{28A0092B-C50C-407E-A947-70E740481C1C}">
                <a14:useLocalDpi xmlns:a14="http://schemas.microsoft.com/office/drawing/2010/main" val="0"/>
              </a:ext>
            </a:extLst>
          </a:blip>
          <a:srcRect/>
          <a:stretch>
            <a:fillRect/>
          </a:stretch>
        </p:blipFill>
        <p:spPr bwMode="auto">
          <a:xfrm>
            <a:off x="6858000" y="1752601"/>
            <a:ext cx="3875088" cy="425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1" name="Rectangle 21">
            <a:extLst>
              <a:ext uri="{FF2B5EF4-FFF2-40B4-BE49-F238E27FC236}">
                <a16:creationId xmlns:a16="http://schemas.microsoft.com/office/drawing/2014/main" id="{ABB7DC0F-6136-4483-840F-F4AE0AC7BBED}"/>
              </a:ext>
            </a:extLst>
          </p:cNvPr>
          <p:cNvSpPr>
            <a:spLocks noChangeArrowheads="1"/>
          </p:cNvSpPr>
          <p:nvPr/>
        </p:nvSpPr>
        <p:spPr bwMode="auto">
          <a:xfrm>
            <a:off x="1814513" y="4470401"/>
            <a:ext cx="1543050" cy="646113"/>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en-US" sz="3600" b="1"/>
              <a:t>2.84 B</a:t>
            </a:r>
            <a:endParaRPr lang="en-US" altLang="en-US" sz="3600"/>
          </a:p>
        </p:txBody>
      </p:sp>
      <p:sp>
        <p:nvSpPr>
          <p:cNvPr id="23" name="Rectangle 22">
            <a:extLst>
              <a:ext uri="{FF2B5EF4-FFF2-40B4-BE49-F238E27FC236}">
                <a16:creationId xmlns:a16="http://schemas.microsoft.com/office/drawing/2014/main" id="{144DB4A3-09EE-42B8-A106-6FE52A202089}"/>
              </a:ext>
            </a:extLst>
          </p:cNvPr>
          <p:cNvSpPr/>
          <p:nvPr/>
        </p:nvSpPr>
        <p:spPr bwMode="auto">
          <a:xfrm rot="20467388">
            <a:off x="3352479" y="2336447"/>
            <a:ext cx="4471060" cy="707945"/>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eaLnBrk="0" hangingPunct="0">
              <a:defRPr/>
            </a:pPr>
            <a:r>
              <a:rPr lang="en-US"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ＭＳ Ｐゴシック" charset="0"/>
              </a:rPr>
              <a:t>urban population</a:t>
            </a:r>
            <a:endParaRPr lang="en-US"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endParaRPr>
          </a:p>
        </p:txBody>
      </p:sp>
      <p:sp>
        <p:nvSpPr>
          <p:cNvPr id="10263" name="Rectangle 24">
            <a:extLst>
              <a:ext uri="{FF2B5EF4-FFF2-40B4-BE49-F238E27FC236}">
                <a16:creationId xmlns:a16="http://schemas.microsoft.com/office/drawing/2014/main" id="{5AABEE8A-FB57-4DD4-B912-D5D5AEE6C838}"/>
              </a:ext>
            </a:extLst>
          </p:cNvPr>
          <p:cNvSpPr>
            <a:spLocks noChangeArrowheads="1"/>
          </p:cNvSpPr>
          <p:nvPr/>
        </p:nvSpPr>
        <p:spPr bwMode="auto">
          <a:xfrm>
            <a:off x="9067801" y="2057401"/>
            <a:ext cx="1287463" cy="646113"/>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en-US" sz="3600" b="1"/>
              <a:t>4.9 B</a:t>
            </a:r>
            <a:endParaRPr lang="en-US" altLang="en-US" sz="3600"/>
          </a:p>
        </p:txBody>
      </p:sp>
      <p:cxnSp>
        <p:nvCxnSpPr>
          <p:cNvPr id="21" name="Straight Arrow Connector 20">
            <a:extLst>
              <a:ext uri="{FF2B5EF4-FFF2-40B4-BE49-F238E27FC236}">
                <a16:creationId xmlns:a16="http://schemas.microsoft.com/office/drawing/2014/main" id="{BBDC88C2-B04C-4240-8DBA-29851783603F}"/>
              </a:ext>
            </a:extLst>
          </p:cNvPr>
          <p:cNvCxnSpPr>
            <a:cxnSpLocks noChangeShapeType="1"/>
          </p:cNvCxnSpPr>
          <p:nvPr/>
        </p:nvCxnSpPr>
        <p:spPr bwMode="auto">
          <a:xfrm flipV="1">
            <a:off x="2139950" y="1600200"/>
            <a:ext cx="7842250" cy="2692400"/>
          </a:xfrm>
          <a:prstGeom prst="straightConnector1">
            <a:avLst/>
          </a:prstGeom>
          <a:noFill/>
          <a:ln w="127000">
            <a:solidFill>
              <a:schemeClr val="tx1"/>
            </a:solidFill>
            <a:round/>
            <a:headEnd/>
            <a:tailEnd type="arrow" w="med" len="med"/>
          </a:ln>
          <a:effectLst>
            <a:outerShdw blurRad="63500" dist="23000" dir="5400000" rotWithShape="0">
              <a:srgbClr val="000000">
                <a:alpha val="34998"/>
              </a:srgbClr>
            </a:outerShdw>
          </a:effectLst>
          <a:extLst>
            <a:ext uri="{909E8E84-426E-40dd-AFC4-6F175D3DCCD1}"/>
          </a:extLst>
        </p:spPr>
      </p:cxnSp>
      <p:sp>
        <p:nvSpPr>
          <p:cNvPr id="26638" name="TextBox 3">
            <a:extLst>
              <a:ext uri="{FF2B5EF4-FFF2-40B4-BE49-F238E27FC236}">
                <a16:creationId xmlns:a16="http://schemas.microsoft.com/office/drawing/2014/main" id="{26D9F60D-A01E-4623-8BE8-25B561F9ACA4}"/>
              </a:ext>
            </a:extLst>
          </p:cNvPr>
          <p:cNvSpPr txBox="1">
            <a:spLocks noChangeArrowheads="1"/>
          </p:cNvSpPr>
          <p:nvPr/>
        </p:nvSpPr>
        <p:spPr bwMode="auto">
          <a:xfrm>
            <a:off x="1981201" y="762001"/>
            <a:ext cx="4862513"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PH" altLang="en-US" sz="2200" i="1"/>
              <a:t>Cities and Biodiversity Outlook, 2012</a:t>
            </a:r>
          </a:p>
        </p:txBody>
      </p:sp>
      <p:pic>
        <p:nvPicPr>
          <p:cNvPr id="26639" name="Picture 2" descr="C:\Program Files (x86)\Microsoft Office\MEDIA\CAGCAT10\j0205462.wmf">
            <a:extLst>
              <a:ext uri="{FF2B5EF4-FFF2-40B4-BE49-F238E27FC236}">
                <a16:creationId xmlns:a16="http://schemas.microsoft.com/office/drawing/2014/main" id="{967B1EC4-DAB8-4672-A27A-1155F0570553}"/>
              </a:ext>
            </a:extLst>
          </p:cNvPr>
          <p:cNvPicPr>
            <a:picLocks noChangeAspect="1" noChangeArrowheads="1"/>
          </p:cNvPicPr>
          <p:nvPr/>
        </p:nvPicPr>
        <p:blipFill>
          <a:blip r:embed="rId4">
            <a:clrChange>
              <a:clrFrom>
                <a:srgbClr val="E2E2C1"/>
              </a:clrFrom>
              <a:clrTo>
                <a:srgbClr val="E2E2C1">
                  <a:alpha val="0"/>
                </a:srgbClr>
              </a:clrTo>
            </a:clrChange>
            <a:extLst>
              <a:ext uri="{28A0092B-C50C-407E-A947-70E740481C1C}">
                <a14:useLocalDpi xmlns:a14="http://schemas.microsoft.com/office/drawing/2010/main" val="0"/>
              </a:ext>
            </a:extLst>
          </a:blip>
          <a:srcRect/>
          <a:stretch>
            <a:fillRect/>
          </a:stretch>
        </p:blipFill>
        <p:spPr bwMode="auto">
          <a:xfrm>
            <a:off x="4379914" y="3633788"/>
            <a:ext cx="3087687" cy="307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40" name="Picture 2" descr="C:\Program Files (x86)\Microsoft Office\MEDIA\CAGCAT10\j0205462.wmf">
            <a:extLst>
              <a:ext uri="{FF2B5EF4-FFF2-40B4-BE49-F238E27FC236}">
                <a16:creationId xmlns:a16="http://schemas.microsoft.com/office/drawing/2014/main" id="{CA378EB9-C710-49BD-8874-CEF6D988EB5F}"/>
              </a:ext>
            </a:extLst>
          </p:cNvPr>
          <p:cNvPicPr>
            <a:picLocks noChangeAspect="1" noChangeArrowheads="1"/>
          </p:cNvPicPr>
          <p:nvPr/>
        </p:nvPicPr>
        <p:blipFill>
          <a:blip r:embed="rId4">
            <a:clrChange>
              <a:clrFrom>
                <a:srgbClr val="E2E2C1"/>
              </a:clrFrom>
              <a:clrTo>
                <a:srgbClr val="E2E2C1">
                  <a:alpha val="0"/>
                </a:srgbClr>
              </a:clrTo>
            </a:clrChange>
            <a:extLst>
              <a:ext uri="{28A0092B-C50C-407E-A947-70E740481C1C}">
                <a14:useLocalDpi xmlns:a14="http://schemas.microsoft.com/office/drawing/2010/main" val="0"/>
              </a:ext>
            </a:extLst>
          </a:blip>
          <a:srcRect/>
          <a:stretch>
            <a:fillRect/>
          </a:stretch>
        </p:blipFill>
        <p:spPr bwMode="auto">
          <a:xfrm>
            <a:off x="6400800" y="2828926"/>
            <a:ext cx="3875088" cy="425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41" name="Picture 2" descr="C:\Program Files (x86)\Microsoft Office\MEDIA\CAGCAT10\j0205462.wmf">
            <a:extLst>
              <a:ext uri="{FF2B5EF4-FFF2-40B4-BE49-F238E27FC236}">
                <a16:creationId xmlns:a16="http://schemas.microsoft.com/office/drawing/2014/main" id="{55E266BD-E926-49A8-A758-7B3AD8AE7191}"/>
              </a:ext>
            </a:extLst>
          </p:cNvPr>
          <p:cNvPicPr>
            <a:picLocks noChangeAspect="1" noChangeArrowheads="1"/>
          </p:cNvPicPr>
          <p:nvPr/>
        </p:nvPicPr>
        <p:blipFill>
          <a:blip r:embed="rId4">
            <a:clrChange>
              <a:clrFrom>
                <a:srgbClr val="E2E2C1"/>
              </a:clrFrom>
              <a:clrTo>
                <a:srgbClr val="E2E2C1">
                  <a:alpha val="0"/>
                </a:srgbClr>
              </a:clrTo>
            </a:clrChange>
            <a:extLst>
              <a:ext uri="{28A0092B-C50C-407E-A947-70E740481C1C}">
                <a14:useLocalDpi xmlns:a14="http://schemas.microsoft.com/office/drawing/2010/main" val="0"/>
              </a:ext>
            </a:extLst>
          </a:blip>
          <a:srcRect/>
          <a:stretch>
            <a:fillRect/>
          </a:stretch>
        </p:blipFill>
        <p:spPr bwMode="auto">
          <a:xfrm>
            <a:off x="7554914" y="2743201"/>
            <a:ext cx="3875087" cy="425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23">
            <a:extLst>
              <a:ext uri="{FF2B5EF4-FFF2-40B4-BE49-F238E27FC236}">
                <a16:creationId xmlns:a16="http://schemas.microsoft.com/office/drawing/2014/main" id="{841EC79F-B5FD-422A-9678-4D55241D43F7}"/>
              </a:ext>
            </a:extLst>
          </p:cNvPr>
          <p:cNvSpPr/>
          <p:nvPr/>
        </p:nvSpPr>
        <p:spPr>
          <a:xfrm>
            <a:off x="1524000" y="5891213"/>
            <a:ext cx="9144000" cy="9763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en-US" altLang="en-US" sz="1800">
              <a:solidFill>
                <a:srgbClr val="FFFFFF"/>
              </a:solidFill>
              <a:latin typeface="Calibri" panose="020F0502020204030204" pitchFamily="34" charset="0"/>
            </a:endParaRPr>
          </a:p>
        </p:txBody>
      </p:sp>
      <p:sp>
        <p:nvSpPr>
          <p:cNvPr id="27" name="Right Arrow 26">
            <a:extLst>
              <a:ext uri="{FF2B5EF4-FFF2-40B4-BE49-F238E27FC236}">
                <a16:creationId xmlns:a16="http://schemas.microsoft.com/office/drawing/2014/main" id="{6627D6A0-BB74-4874-9C16-F95E75B3C6B8}"/>
              </a:ext>
            </a:extLst>
          </p:cNvPr>
          <p:cNvSpPr>
            <a:spLocks noChangeArrowheads="1"/>
          </p:cNvSpPr>
          <p:nvPr/>
        </p:nvSpPr>
        <p:spPr bwMode="auto">
          <a:xfrm>
            <a:off x="1752600" y="5815014"/>
            <a:ext cx="8904288" cy="357187"/>
          </a:xfrm>
          <a:prstGeom prst="rightArrow">
            <a:avLst>
              <a:gd name="adj1" fmla="val 50000"/>
              <a:gd name="adj2" fmla="val 49973"/>
            </a:avLst>
          </a:prstGeom>
          <a:solidFill>
            <a:schemeClr val="tx1"/>
          </a:solidFill>
          <a:ln w="38100">
            <a:solidFill>
              <a:srgbClr val="FF0000"/>
            </a:solidFill>
            <a:miter lim="800000"/>
            <a:headEnd/>
            <a:tailEnd/>
          </a:ln>
          <a:effectLst>
            <a:outerShdw blurRad="63500" dist="20000" dir="5400000" rotWithShape="0">
              <a:srgbClr val="000000">
                <a:alpha val="37999"/>
              </a:srgbClr>
            </a:outerShdw>
          </a:effectLst>
        </p:spPr>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en-US" altLang="en-US" sz="1800">
              <a:solidFill>
                <a:srgbClr val="FFFFFF"/>
              </a:solidFill>
              <a:latin typeface="Calibri" panose="020F0502020204030204" pitchFamily="34" charset="0"/>
            </a:endParaRPr>
          </a:p>
        </p:txBody>
      </p:sp>
      <p:sp>
        <p:nvSpPr>
          <p:cNvPr id="26644" name="TextBox 13">
            <a:extLst>
              <a:ext uri="{FF2B5EF4-FFF2-40B4-BE49-F238E27FC236}">
                <a16:creationId xmlns:a16="http://schemas.microsoft.com/office/drawing/2014/main" id="{6ABC72E0-9726-4A93-8877-5EE7F3830DD9}"/>
              </a:ext>
            </a:extLst>
          </p:cNvPr>
          <p:cNvSpPr txBox="1">
            <a:spLocks noChangeArrowheads="1"/>
          </p:cNvSpPr>
          <p:nvPr/>
        </p:nvSpPr>
        <p:spPr bwMode="auto">
          <a:xfrm>
            <a:off x="1828800" y="6105526"/>
            <a:ext cx="9858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en-US" sz="2800" b="1"/>
              <a:t>2000</a:t>
            </a:r>
          </a:p>
        </p:txBody>
      </p:sp>
      <p:sp>
        <p:nvSpPr>
          <p:cNvPr id="26645" name="TextBox 17">
            <a:extLst>
              <a:ext uri="{FF2B5EF4-FFF2-40B4-BE49-F238E27FC236}">
                <a16:creationId xmlns:a16="http://schemas.microsoft.com/office/drawing/2014/main" id="{D173FE4E-EF47-4AD4-B35E-33AFFE65917D}"/>
              </a:ext>
            </a:extLst>
          </p:cNvPr>
          <p:cNvSpPr txBox="1">
            <a:spLocks noChangeArrowheads="1"/>
          </p:cNvSpPr>
          <p:nvPr/>
        </p:nvSpPr>
        <p:spPr bwMode="auto">
          <a:xfrm>
            <a:off x="3281364" y="6105526"/>
            <a:ext cx="9858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en-US" sz="2800" b="1"/>
              <a:t>2010</a:t>
            </a:r>
          </a:p>
        </p:txBody>
      </p:sp>
      <p:sp>
        <p:nvSpPr>
          <p:cNvPr id="26646" name="TextBox 18">
            <a:extLst>
              <a:ext uri="{FF2B5EF4-FFF2-40B4-BE49-F238E27FC236}">
                <a16:creationId xmlns:a16="http://schemas.microsoft.com/office/drawing/2014/main" id="{DA252F1E-6075-497E-95B3-5F51F5300201}"/>
              </a:ext>
            </a:extLst>
          </p:cNvPr>
          <p:cNvSpPr txBox="1">
            <a:spLocks noChangeArrowheads="1"/>
          </p:cNvSpPr>
          <p:nvPr/>
        </p:nvSpPr>
        <p:spPr bwMode="auto">
          <a:xfrm>
            <a:off x="5410200" y="6105526"/>
            <a:ext cx="9858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en-US" sz="2800" b="1"/>
              <a:t>2020</a:t>
            </a:r>
          </a:p>
        </p:txBody>
      </p:sp>
      <p:sp>
        <p:nvSpPr>
          <p:cNvPr id="26647" name="TextBox 19">
            <a:extLst>
              <a:ext uri="{FF2B5EF4-FFF2-40B4-BE49-F238E27FC236}">
                <a16:creationId xmlns:a16="http://schemas.microsoft.com/office/drawing/2014/main" id="{C31DCAED-DD3F-43E7-B091-04F900822DC1}"/>
              </a:ext>
            </a:extLst>
          </p:cNvPr>
          <p:cNvSpPr txBox="1">
            <a:spLocks noChangeArrowheads="1"/>
          </p:cNvSpPr>
          <p:nvPr/>
        </p:nvSpPr>
        <p:spPr bwMode="auto">
          <a:xfrm>
            <a:off x="8081964" y="6105526"/>
            <a:ext cx="9858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en-US" sz="2800" b="1"/>
              <a:t>2030</a:t>
            </a:r>
          </a:p>
        </p:txBody>
      </p:sp>
      <p:sp>
        <p:nvSpPr>
          <p:cNvPr id="26648" name="TextBox 24">
            <a:extLst>
              <a:ext uri="{FF2B5EF4-FFF2-40B4-BE49-F238E27FC236}">
                <a16:creationId xmlns:a16="http://schemas.microsoft.com/office/drawing/2014/main" id="{60D37271-9F10-45BA-8B04-0E6917EFB1C7}"/>
              </a:ext>
            </a:extLst>
          </p:cNvPr>
          <p:cNvSpPr txBox="1">
            <a:spLocks noChangeArrowheads="1"/>
          </p:cNvSpPr>
          <p:nvPr/>
        </p:nvSpPr>
        <p:spPr bwMode="auto">
          <a:xfrm>
            <a:off x="1752600" y="1482726"/>
            <a:ext cx="48768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buFontTx/>
              <a:buAutoNum type="arabicPeriod"/>
            </a:pPr>
            <a:r>
              <a:rPr lang="en-US" altLang="en-US" sz="2200" b="1"/>
              <a:t>Increase in total urban area is</a:t>
            </a:r>
          </a:p>
          <a:p>
            <a:pPr eaLnBrk="1" hangingPunct="1"/>
            <a:r>
              <a:rPr lang="en-US" altLang="en-US" sz="2200" b="1"/>
              <a:t>     faster than increase in urban population</a:t>
            </a:r>
          </a:p>
        </p:txBody>
      </p:sp>
    </p:spTree>
    <p:extLst>
      <p:ext uri="{BB962C8B-B14F-4D97-AF65-F5344CB8AC3E}">
        <p14:creationId xmlns:p14="http://schemas.microsoft.com/office/powerpoint/2010/main" val="27165199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2000"/>
                                        <p:tgtEl>
                                          <p:spTgt spid="2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0261"/>
                                        </p:tgtEl>
                                        <p:attrNameLst>
                                          <p:attrName>style.visibility</p:attrName>
                                        </p:attrNameLst>
                                      </p:cBhvr>
                                      <p:to>
                                        <p:strVal val="visible"/>
                                      </p:to>
                                    </p:set>
                                    <p:animEffect transition="in" filter="wipe(left)">
                                      <p:cBhvr>
                                        <p:cTn id="10" dur="2000"/>
                                        <p:tgtEl>
                                          <p:spTgt spid="10261"/>
                                        </p:tgtEl>
                                      </p:cBhvr>
                                    </p:animEffect>
                                  </p:childTnLst>
                                </p:cTn>
                              </p:par>
                              <p:par>
                                <p:cTn id="11" presetID="6" presetClass="emph" presetSubtype="0" fill="hold" nodeType="withEffect">
                                  <p:stCondLst>
                                    <p:cond delay="0"/>
                                  </p:stCondLst>
                                  <p:childTnLst>
                                    <p:animScale>
                                      <p:cBhvr>
                                        <p:cTn id="12" dur="2000" fill="hold"/>
                                        <p:tgtEl>
                                          <p:spTgt spid="23"/>
                                        </p:tgtEl>
                                      </p:cBhvr>
                                      <p:by x="150000" y="150000"/>
                                    </p:animScale>
                                  </p:childTnLst>
                                </p:cTn>
                              </p:par>
                              <p:par>
                                <p:cTn id="13" presetID="22" presetClass="entr" presetSubtype="4"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down)">
                                      <p:cBhvr>
                                        <p:cTn id="15" dur="2000"/>
                                        <p:tgtEl>
                                          <p:spTgt spid="21"/>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0263"/>
                                        </p:tgtEl>
                                        <p:attrNameLst>
                                          <p:attrName>style.visibility</p:attrName>
                                        </p:attrNameLst>
                                      </p:cBhvr>
                                      <p:to>
                                        <p:strVal val="visible"/>
                                      </p:to>
                                    </p:set>
                                    <p:animEffect transition="in" filter="wipe(left)">
                                      <p:cBhvr>
                                        <p:cTn id="18" dur="2000"/>
                                        <p:tgtEl>
                                          <p:spTgt spid="102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1" grpId="0" animBg="1"/>
      <p:bldP spid="10263" grpId="0" animBg="1"/>
      <p:bldP spid="2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a:extLst>
              <a:ext uri="{FF2B5EF4-FFF2-40B4-BE49-F238E27FC236}">
                <a16:creationId xmlns:a16="http://schemas.microsoft.com/office/drawing/2014/main" id="{EE12F4AF-9BB0-4146-B1A6-900150DA1538}"/>
              </a:ext>
            </a:extLst>
          </p:cNvPr>
          <p:cNvSpPr>
            <a:spLocks noChangeArrowheads="1"/>
          </p:cNvSpPr>
          <p:nvPr/>
        </p:nvSpPr>
        <p:spPr bwMode="auto">
          <a:xfrm>
            <a:off x="1905000" y="914400"/>
            <a:ext cx="4191000" cy="6002338"/>
          </a:xfrm>
          <a:prstGeom prst="rect">
            <a:avLst/>
          </a:prstGeom>
          <a:noFill/>
          <a:ln w="9525">
            <a:noFill/>
            <a:miter lim="800000"/>
            <a:headEnd/>
            <a:tailEnd/>
          </a:ln>
        </p:spPr>
        <p:txBody>
          <a:bodyPr>
            <a:spAutoFit/>
          </a:bodyPr>
          <a:lstStyle>
            <a:lvl1pPr marL="271463" indent="-271463"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en-US" b="1">
                <a:cs typeface="Arial" panose="020B0604020202020204" pitchFamily="34" charset="0"/>
              </a:rPr>
              <a:t>2. Urban expansion will heavily draw on resources putting at risk ecosystems goods and services; occurring in low economic and human capacity and in areas adjacent to biodiversity hotspots</a:t>
            </a:r>
          </a:p>
          <a:p>
            <a:pPr algn="just"/>
            <a:endParaRPr lang="en-US" altLang="en-US" b="1">
              <a:cs typeface="Arial" panose="020B0604020202020204" pitchFamily="34" charset="0"/>
            </a:endParaRPr>
          </a:p>
          <a:p>
            <a:r>
              <a:rPr lang="en-US" altLang="en-US" b="1">
                <a:cs typeface="Arial" panose="020B0604020202020204" pitchFamily="34" charset="0"/>
              </a:rPr>
              <a:t>3. Urbanization rates are highest in poorly capacitated urban governance arrangements </a:t>
            </a:r>
          </a:p>
          <a:p>
            <a:pPr algn="just">
              <a:buFont typeface="Arial" panose="020B0604020202020204" pitchFamily="34" charset="0"/>
              <a:buChar char="•"/>
            </a:pPr>
            <a:endParaRPr lang="en-US" altLang="en-US" b="1"/>
          </a:p>
        </p:txBody>
      </p:sp>
      <p:sp>
        <p:nvSpPr>
          <p:cNvPr id="3" name="Rectangle 2">
            <a:extLst>
              <a:ext uri="{FF2B5EF4-FFF2-40B4-BE49-F238E27FC236}">
                <a16:creationId xmlns:a16="http://schemas.microsoft.com/office/drawing/2014/main" id="{DE31377D-83CD-47C7-A258-68D63AB012A6}"/>
              </a:ext>
            </a:extLst>
          </p:cNvPr>
          <p:cNvSpPr/>
          <p:nvPr/>
        </p:nvSpPr>
        <p:spPr>
          <a:xfrm>
            <a:off x="1844484" y="76200"/>
            <a:ext cx="8140947" cy="707886"/>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eaLnBrk="0" hangingPunct="0">
              <a:defRPr/>
            </a:pPr>
            <a:r>
              <a:rPr lang="en-US" sz="4000" b="1" spc="50" dirty="0">
                <a:ln w="11430"/>
                <a:solidFill>
                  <a:srgbClr val="FF0000"/>
                </a:solidFill>
                <a:effectLst>
                  <a:outerShdw blurRad="76200" dist="50800" dir="5400000" algn="tl" rotWithShape="0">
                    <a:srgbClr val="000000">
                      <a:alpha val="65000"/>
                    </a:srgbClr>
                  </a:outerShdw>
                </a:effectLst>
                <a:latin typeface="Arial" charset="0"/>
              </a:rPr>
              <a:t> 3 Major Trends in Urbanization </a:t>
            </a:r>
            <a:endParaRPr lang="en-US" sz="4400" b="1" spc="50" dirty="0">
              <a:ln w="11430"/>
              <a:solidFill>
                <a:srgbClr val="FF0000"/>
              </a:solidFill>
              <a:effectLst>
                <a:outerShdw blurRad="76200" dist="50800" dir="5400000" algn="tl" rotWithShape="0">
                  <a:srgbClr val="000000">
                    <a:alpha val="65000"/>
                  </a:srgbClr>
                </a:outerShdw>
              </a:effectLst>
              <a:latin typeface="Arial" charset="0"/>
            </a:endParaRPr>
          </a:p>
        </p:txBody>
      </p:sp>
      <p:pic>
        <p:nvPicPr>
          <p:cNvPr id="4" name="Picture 2" descr="http://www8.gmanews.tv/webpics/v3/2012/09/ZZZ_092412_bird_sanctuary.jpg">
            <a:extLst>
              <a:ext uri="{FF2B5EF4-FFF2-40B4-BE49-F238E27FC236}">
                <a16:creationId xmlns:a16="http://schemas.microsoft.com/office/drawing/2014/main" id="{B0CAD131-C5EE-41B2-9CCC-C0D657A79A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981076"/>
            <a:ext cx="3505200" cy="2295525"/>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descr="C:\Users\rej\Pictures\UBM\Dissertation Pictures\IMG_2227.JPG">
            <a:extLst>
              <a:ext uri="{FF2B5EF4-FFF2-40B4-BE49-F238E27FC236}">
                <a16:creationId xmlns:a16="http://schemas.microsoft.com/office/drawing/2014/main" id="{453456D2-D87E-4E50-88FC-50F84C5A51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35714" y="3409950"/>
            <a:ext cx="3646487" cy="3162300"/>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99140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2402" name="Title 1">
            <a:extLst>
              <a:ext uri="{FF2B5EF4-FFF2-40B4-BE49-F238E27FC236}">
                <a16:creationId xmlns:a16="http://schemas.microsoft.com/office/drawing/2014/main" id="{1DB5DCE9-4E44-8E36-B892-5C826A00CDF3}"/>
              </a:ext>
            </a:extLst>
          </p:cNvPr>
          <p:cNvSpPr>
            <a:spLocks noGrp="1"/>
          </p:cNvSpPr>
          <p:nvPr>
            <p:ph type="title"/>
          </p:nvPr>
        </p:nvSpPr>
        <p:spPr>
          <a:xfrm>
            <a:off x="648929" y="629266"/>
            <a:ext cx="3505495" cy="1622321"/>
          </a:xfrm>
        </p:spPr>
        <p:txBody>
          <a:bodyPr>
            <a:normAutofit/>
          </a:bodyPr>
          <a:lstStyle/>
          <a:p>
            <a:r>
              <a:rPr lang="en-PH" altLang="en-US"/>
              <a:t>The Urban – Rural Gradient</a:t>
            </a:r>
            <a:endParaRPr lang="en-US" altLang="en-US"/>
          </a:p>
        </p:txBody>
      </p:sp>
      <p:sp>
        <p:nvSpPr>
          <p:cNvPr id="102403" name="Content Placeholder 2">
            <a:extLst>
              <a:ext uri="{FF2B5EF4-FFF2-40B4-BE49-F238E27FC236}">
                <a16:creationId xmlns:a16="http://schemas.microsoft.com/office/drawing/2014/main" id="{B40F7134-4A4F-2B59-19BD-FADB2227BC99}"/>
              </a:ext>
            </a:extLst>
          </p:cNvPr>
          <p:cNvSpPr>
            <a:spLocks noGrp="1"/>
          </p:cNvSpPr>
          <p:nvPr>
            <p:ph idx="1"/>
          </p:nvPr>
        </p:nvSpPr>
        <p:spPr>
          <a:xfrm>
            <a:off x="648931" y="2063932"/>
            <a:ext cx="3505494" cy="4159888"/>
          </a:xfrm>
        </p:spPr>
        <p:txBody>
          <a:bodyPr>
            <a:noAutofit/>
          </a:bodyPr>
          <a:lstStyle/>
          <a:p>
            <a:r>
              <a:rPr lang="en-US" altLang="en-US" sz="2400" b="1" dirty="0"/>
              <a:t>The loss and fragmentation of natural habitat has reduced the richness of taxa in the urban core to less than half of that found in rural areas (McKinney, 2002).</a:t>
            </a:r>
          </a:p>
          <a:p>
            <a:r>
              <a:rPr lang="en-US" altLang="en-US" sz="2400" b="1" dirty="0"/>
              <a:t>Competition from exotic-invasive species further reduces native species diversity. </a:t>
            </a:r>
          </a:p>
        </p:txBody>
      </p:sp>
      <p:sp>
        <p:nvSpPr>
          <p:cNvPr id="102408" name="Rectangle 102407">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2410"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122" name="Picture 2" descr="The Rural-to-Urban Gradient and Ecosystem Services ...">
            <a:extLst>
              <a:ext uri="{FF2B5EF4-FFF2-40B4-BE49-F238E27FC236}">
                <a16:creationId xmlns:a16="http://schemas.microsoft.com/office/drawing/2014/main" id="{E3E4B9D9-43A6-5542-5EAD-0AC883CF489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405862" y="1711868"/>
            <a:ext cx="6019331" cy="3431018"/>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2047636"/>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7" name="Rectangle 27656">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3D438038-61C9-9808-4E94-711B234DED3E}"/>
              </a:ext>
            </a:extLst>
          </p:cNvPr>
          <p:cNvSpPr>
            <a:spLocks noGrp="1"/>
          </p:cNvSpPr>
          <p:nvPr>
            <p:ph type="title"/>
          </p:nvPr>
        </p:nvSpPr>
        <p:spPr>
          <a:xfrm>
            <a:off x="838200" y="468113"/>
            <a:ext cx="4631033" cy="1383109"/>
          </a:xfrm>
        </p:spPr>
        <p:txBody>
          <a:bodyPr anchor="b">
            <a:normAutofit/>
          </a:bodyPr>
          <a:lstStyle/>
          <a:p>
            <a:pPr algn="ctr"/>
            <a:r>
              <a:rPr kumimoji="0" lang="en-PH" sz="4400" b="0" i="0" u="none" strike="noStrike" kern="1200" cap="none" spc="0" normalizeH="0" baseline="0" noProof="0" dirty="0">
                <a:ln>
                  <a:noFill/>
                </a:ln>
                <a:solidFill>
                  <a:schemeClr val="bg1"/>
                </a:solidFill>
                <a:effectLst/>
                <a:uLnTx/>
                <a:uFillTx/>
                <a:latin typeface="Calibri Light" panose="020F0302020204030204"/>
                <a:ea typeface="+mj-ea"/>
                <a:cs typeface="+mj-cs"/>
              </a:rPr>
              <a:t>Cities at Risk</a:t>
            </a:r>
            <a:endParaRPr lang="en-PH" sz="3800" dirty="0">
              <a:solidFill>
                <a:schemeClr val="bg1"/>
              </a:solidFill>
            </a:endParaRPr>
          </a:p>
        </p:txBody>
      </p:sp>
      <p:cxnSp>
        <p:nvCxnSpPr>
          <p:cNvPr id="27659" name="Straight Connector 27658">
            <a:extLst>
              <a:ext uri="{FF2B5EF4-FFF2-40B4-BE49-F238E27FC236}">
                <a16:creationId xmlns:a16="http://schemas.microsoft.com/office/drawing/2014/main" id="{DAE05351-315A-4BA9-A90A-FE5C949522D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1851222"/>
            <a:ext cx="54482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7654" name="Content Placeholder 27653">
            <a:extLst>
              <a:ext uri="{FF2B5EF4-FFF2-40B4-BE49-F238E27FC236}">
                <a16:creationId xmlns:a16="http://schemas.microsoft.com/office/drawing/2014/main" id="{642BC6E9-2120-1484-B890-3D6EE6B90714}"/>
              </a:ext>
            </a:extLst>
          </p:cNvPr>
          <p:cNvSpPr>
            <a:spLocks noGrp="1"/>
          </p:cNvSpPr>
          <p:nvPr>
            <p:ph idx="1"/>
          </p:nvPr>
        </p:nvSpPr>
        <p:spPr>
          <a:xfrm>
            <a:off x="838200" y="2120204"/>
            <a:ext cx="4631033" cy="4269682"/>
          </a:xfrm>
        </p:spPr>
        <p:txBody>
          <a:bodyPr>
            <a:normAutofit fontScale="85000" lnSpcReduction="20000"/>
          </a:bodyPr>
          <a:lstStyle/>
          <a:p>
            <a:r>
              <a:rPr lang="en-US" sz="2000" b="0" i="0" dirty="0">
                <a:solidFill>
                  <a:srgbClr val="000000"/>
                </a:solidFill>
                <a:effectLst/>
                <a:latin typeface="Times New Roman" panose="02020603050405020304" pitchFamily="18" charset="0"/>
              </a:rPr>
              <a:t>Intensive and rapid urban growth is the greatest </a:t>
            </a:r>
            <a:r>
              <a:rPr lang="en-US" sz="2000" b="0" i="0" dirty="0">
                <a:solidFill>
                  <a:schemeClr val="bg1"/>
                </a:solidFill>
                <a:effectLst/>
                <a:latin typeface="Times New Roman" panose="02020603050405020304" pitchFamily="18" charset="0"/>
              </a:rPr>
              <a:t>Urban areas will add some 2 billion new residents worldwide by 2030, growing from the current urban population of 2.9 billion to 4.9 billion. </a:t>
            </a:r>
          </a:p>
          <a:p>
            <a:br>
              <a:rPr lang="en-US" sz="2000" dirty="0">
                <a:solidFill>
                  <a:schemeClr val="bg1"/>
                </a:solidFill>
              </a:rPr>
            </a:br>
            <a:r>
              <a:rPr lang="en-US" sz="2000" b="0" i="0" dirty="0">
                <a:solidFill>
                  <a:schemeClr val="bg1"/>
                </a:solidFill>
                <a:effectLst/>
                <a:latin typeface="Times New Roman" panose="02020603050405020304" pitchFamily="18" charset="0"/>
              </a:rPr>
              <a:t>Growth of giant cities — </a:t>
            </a:r>
            <a:r>
              <a:rPr lang="en-US" sz="2000" b="1" i="0" dirty="0">
                <a:solidFill>
                  <a:schemeClr val="bg1"/>
                </a:solidFill>
                <a:effectLst/>
                <a:latin typeface="Times New Roman" panose="02020603050405020304" pitchFamily="18" charset="0"/>
              </a:rPr>
              <a:t>megacities with more than 10 million people </a:t>
            </a:r>
            <a:r>
              <a:rPr lang="en-US" sz="2000" b="0" i="0" dirty="0">
                <a:solidFill>
                  <a:schemeClr val="bg1"/>
                </a:solidFill>
                <a:effectLst/>
                <a:latin typeface="Times New Roman" panose="02020603050405020304" pitchFamily="18" charset="0"/>
              </a:rPr>
              <a:t>— will be a factor in future urban growth. </a:t>
            </a:r>
          </a:p>
          <a:p>
            <a:r>
              <a:rPr lang="en-US" sz="2000" dirty="0">
                <a:solidFill>
                  <a:schemeClr val="bg1"/>
                </a:solidFill>
                <a:latin typeface="Times New Roman" panose="02020603050405020304" pitchFamily="18" charset="0"/>
              </a:rPr>
              <a:t>U</a:t>
            </a:r>
            <a:r>
              <a:rPr lang="en-US" sz="2000" b="0" i="0" dirty="0">
                <a:solidFill>
                  <a:schemeClr val="bg1"/>
                </a:solidFill>
                <a:effectLst/>
                <a:latin typeface="Times New Roman" panose="02020603050405020304" pitchFamily="18" charset="0"/>
              </a:rPr>
              <a:t>rban growth will not occur in these megacities, but in smaller cities – which means for the landscape is that urban areas will be spread over a significantly larger area than today, changing natural areas into urban and suburban environments. </a:t>
            </a:r>
          </a:p>
          <a:p>
            <a:r>
              <a:rPr lang="en-US" sz="2000" b="0" i="0" dirty="0">
                <a:solidFill>
                  <a:schemeClr val="bg1"/>
                </a:solidFill>
                <a:effectLst/>
                <a:latin typeface="Times New Roman" panose="02020603050405020304" pitchFamily="18" charset="0"/>
              </a:rPr>
              <a:t>Within existing cities, more people will use parks and other green areas, and development will gradually fill in vacant parcels, increasing the stress on the remaining green areas.</a:t>
            </a:r>
            <a:endParaRPr lang="en-PH" sz="2000" dirty="0">
              <a:solidFill>
                <a:schemeClr val="bg1"/>
              </a:solidFill>
            </a:endParaRPr>
          </a:p>
          <a:p>
            <a:endParaRPr lang="en-US" sz="2000" dirty="0">
              <a:solidFill>
                <a:schemeClr val="bg1"/>
              </a:solidFill>
            </a:endParaRPr>
          </a:p>
        </p:txBody>
      </p:sp>
      <p:pic>
        <p:nvPicPr>
          <p:cNvPr id="27650" name="Picture 2" descr="What is a Megacity? - WorldAtlas">
            <a:extLst>
              <a:ext uri="{FF2B5EF4-FFF2-40B4-BE49-F238E27FC236}">
                <a16:creationId xmlns:a16="http://schemas.microsoft.com/office/drawing/2014/main" id="{A14A34E2-04DF-F53F-92F6-4B3AF1010A2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176" r="11535" b="-1"/>
          <a:stretch/>
        </p:blipFill>
        <p:spPr bwMode="auto">
          <a:xfrm>
            <a:off x="6515727" y="1159668"/>
            <a:ext cx="5676273" cy="5698332"/>
          </a:xfrm>
          <a:prstGeom prst="rect">
            <a:avLst/>
          </a:prstGeom>
          <a:noFill/>
          <a:extLst>
            <a:ext uri="{909E8E84-426E-40DD-AFC4-6F175D3DCCD1}">
              <a14:hiddenFill xmlns:a14="http://schemas.microsoft.com/office/drawing/2010/main">
                <a:solidFill>
                  <a:srgbClr val="FFFFFF"/>
                </a:solidFill>
              </a14:hiddenFill>
            </a:ext>
          </a:extLst>
        </p:spPr>
      </p:pic>
      <p:grpSp>
        <p:nvGrpSpPr>
          <p:cNvPr id="27661" name="Group 27660">
            <a:extLst>
              <a:ext uri="{FF2B5EF4-FFF2-40B4-BE49-F238E27FC236}">
                <a16:creationId xmlns:a16="http://schemas.microsoft.com/office/drawing/2014/main" id="{9D20816A-53A8-414B-9615-2877C10816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274779" y="1850813"/>
            <a:ext cx="4917221" cy="5007187"/>
            <a:chOff x="6833344" y="1502570"/>
            <a:chExt cx="4917221" cy="5007187"/>
          </a:xfrm>
        </p:grpSpPr>
        <p:cxnSp>
          <p:nvCxnSpPr>
            <p:cNvPr id="27662" name="Straight Connector 27661">
              <a:extLst>
                <a:ext uri="{FF2B5EF4-FFF2-40B4-BE49-F238E27FC236}">
                  <a16:creationId xmlns:a16="http://schemas.microsoft.com/office/drawing/2014/main" id="{49CC84F6-0A3D-42D4-84D1-34E857123F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V="1">
              <a:off x="6833344" y="1502570"/>
              <a:ext cx="0" cy="5007187"/>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7663" name="Straight Connector 27662">
              <a:extLst>
                <a:ext uri="{FF2B5EF4-FFF2-40B4-BE49-F238E27FC236}">
                  <a16:creationId xmlns:a16="http://schemas.microsoft.com/office/drawing/2014/main" id="{C76FD32F-1C07-4AF8-994F-CDC99B5D44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6836570" y="1502570"/>
              <a:ext cx="491399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564557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a:extLst>
              <a:ext uri="{FF2B5EF4-FFF2-40B4-BE49-F238E27FC236}">
                <a16:creationId xmlns:a16="http://schemas.microsoft.com/office/drawing/2014/main" id="{922016D2-3E75-0AFD-CE19-8370E5769F62}"/>
              </a:ext>
            </a:extLst>
          </p:cNvPr>
          <p:cNvSpPr>
            <a:spLocks noGrp="1"/>
          </p:cNvSpPr>
          <p:nvPr>
            <p:ph type="title"/>
          </p:nvPr>
        </p:nvSpPr>
        <p:spPr/>
        <p:txBody>
          <a:bodyPr/>
          <a:lstStyle/>
          <a:p>
            <a:r>
              <a:rPr lang="en-PH" altLang="en-US"/>
              <a:t>The Workings of Urban Ecosystems</a:t>
            </a:r>
            <a:endParaRPr lang="en-US" altLang="en-US"/>
          </a:p>
        </p:txBody>
      </p:sp>
      <p:sp>
        <p:nvSpPr>
          <p:cNvPr id="44035" name="Content Placeholder 2">
            <a:extLst>
              <a:ext uri="{FF2B5EF4-FFF2-40B4-BE49-F238E27FC236}">
                <a16:creationId xmlns:a16="http://schemas.microsoft.com/office/drawing/2014/main" id="{DB6A1C60-8CC8-F6E4-620C-0146909AE1EB}"/>
              </a:ext>
            </a:extLst>
          </p:cNvPr>
          <p:cNvSpPr>
            <a:spLocks noGrp="1"/>
          </p:cNvSpPr>
          <p:nvPr>
            <p:ph sz="half" idx="1"/>
          </p:nvPr>
        </p:nvSpPr>
        <p:spPr>
          <a:xfrm>
            <a:off x="2171700" y="1497377"/>
            <a:ext cx="3811588" cy="1944687"/>
          </a:xfrm>
        </p:spPr>
        <p:txBody>
          <a:bodyPr/>
          <a:lstStyle/>
          <a:p>
            <a:endParaRPr lang="en-US" altLang="en-US" sz="2400" dirty="0">
              <a:solidFill>
                <a:srgbClr val="222222"/>
              </a:solidFill>
            </a:endParaRPr>
          </a:p>
          <a:p>
            <a:r>
              <a:rPr lang="en-US" altLang="en-US" sz="2400" dirty="0">
                <a:solidFill>
                  <a:srgbClr val="222222"/>
                </a:solidFill>
              </a:rPr>
              <a:t>biological components include plants, animals, and other forms of life </a:t>
            </a:r>
            <a:endParaRPr lang="en-US" altLang="en-US" sz="2400" dirty="0"/>
          </a:p>
        </p:txBody>
      </p:sp>
      <p:sp>
        <p:nvSpPr>
          <p:cNvPr id="2" name="Content Placeholder 1">
            <a:extLst>
              <a:ext uri="{FF2B5EF4-FFF2-40B4-BE49-F238E27FC236}">
                <a16:creationId xmlns:a16="http://schemas.microsoft.com/office/drawing/2014/main" id="{E8265930-97FF-1A7B-8859-AA36060CD201}"/>
              </a:ext>
            </a:extLst>
          </p:cNvPr>
          <p:cNvSpPr>
            <a:spLocks noGrp="1"/>
          </p:cNvSpPr>
          <p:nvPr>
            <p:ph sz="half" idx="2"/>
          </p:nvPr>
        </p:nvSpPr>
        <p:spPr>
          <a:xfrm>
            <a:off x="6172200" y="1449388"/>
            <a:ext cx="4038600" cy="2843212"/>
          </a:xfrm>
        </p:spPr>
        <p:txBody>
          <a:bodyPr/>
          <a:lstStyle/>
          <a:p>
            <a:pPr>
              <a:defRPr/>
            </a:pPr>
            <a:r>
              <a:rPr lang="en-US" altLang="en-US" sz="2400" dirty="0">
                <a:solidFill>
                  <a:srgbClr val="222222"/>
                </a:solidFill>
              </a:rPr>
              <a:t>physical components i.e. soil, water, air, climate, and topography including energy use and the import, transformation, and export of materials</a:t>
            </a:r>
          </a:p>
          <a:p>
            <a:pPr marL="0" indent="0">
              <a:buNone/>
              <a:defRPr/>
            </a:pPr>
            <a:r>
              <a:rPr lang="en-US" altLang="en-US" sz="2400" dirty="0">
                <a:solidFill>
                  <a:srgbClr val="1C1D1E"/>
                </a:solidFill>
              </a:rPr>
              <a:t> </a:t>
            </a:r>
            <a:endParaRPr lang="en-US" altLang="en-US" sz="2400" dirty="0"/>
          </a:p>
          <a:p>
            <a:pPr>
              <a:defRPr/>
            </a:pPr>
            <a:endParaRPr lang="en-US" altLang="en-US" sz="2400" dirty="0">
              <a:solidFill>
                <a:srgbClr val="222222"/>
              </a:solidFill>
              <a:latin typeface="Arial" panose="020B0604020202020204" pitchFamily="34" charset="0"/>
            </a:endParaRPr>
          </a:p>
          <a:p>
            <a:pPr>
              <a:defRPr/>
            </a:pPr>
            <a:endParaRPr lang="en-US" dirty="0"/>
          </a:p>
        </p:txBody>
      </p:sp>
      <p:pic>
        <p:nvPicPr>
          <p:cNvPr id="44037" name="Picture 5" descr="10 Best Family-Friendly Museums in Manila | Guide to the ...">
            <a:extLst>
              <a:ext uri="{FF2B5EF4-FFF2-40B4-BE49-F238E27FC236}">
                <a16:creationId xmlns:a16="http://schemas.microsoft.com/office/drawing/2014/main" id="{CA9DFE62-8235-8D29-56AE-31A1AC372B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3644901"/>
            <a:ext cx="9144000" cy="283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1469822"/>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6088" name="Rectangle 46087">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82" name="Title 4">
            <a:extLst>
              <a:ext uri="{FF2B5EF4-FFF2-40B4-BE49-F238E27FC236}">
                <a16:creationId xmlns:a16="http://schemas.microsoft.com/office/drawing/2014/main" id="{3809779F-5D91-BCA2-FC47-8467C512B1C1}"/>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altLang="en-US" sz="3200" kern="1200">
                <a:solidFill>
                  <a:schemeClr val="bg1"/>
                </a:solidFill>
                <a:latin typeface="+mj-lt"/>
                <a:ea typeface="+mj-ea"/>
                <a:cs typeface="+mj-cs"/>
              </a:rPr>
              <a:t>Urban Ecosystem Services</a:t>
            </a:r>
          </a:p>
        </p:txBody>
      </p:sp>
      <p:pic>
        <p:nvPicPr>
          <p:cNvPr id="46083" name="Picture 2">
            <a:extLst>
              <a:ext uri="{FF2B5EF4-FFF2-40B4-BE49-F238E27FC236}">
                <a16:creationId xmlns:a16="http://schemas.microsoft.com/office/drawing/2014/main" id="{7F0BD3D0-B77A-6D6E-CC59-FEB978845A9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643467" y="1950309"/>
            <a:ext cx="10905066" cy="3844035"/>
          </a:xfrm>
          <a:prstGeom prst="rect">
            <a:avLst/>
          </a:prstGeom>
          <a:noFill/>
        </p:spPr>
      </p:pic>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4">
            <a:extLst>
              <a:ext uri="{FF2B5EF4-FFF2-40B4-BE49-F238E27FC236}">
                <a16:creationId xmlns:a16="http://schemas.microsoft.com/office/drawing/2014/main" id="{829C8A01-47E1-D166-1043-489401713D77}"/>
              </a:ext>
            </a:extLst>
          </p:cNvPr>
          <p:cNvPicPr>
            <a:picLocks noChangeAspect="1"/>
          </p:cNvPicPr>
          <p:nvPr/>
        </p:nvPicPr>
        <p:blipFill rotWithShape="1">
          <a:blip r:embed="rId3"/>
          <a:srcRect l="3999" r="827"/>
          <a:stretch/>
        </p:blipFill>
        <p:spPr>
          <a:xfrm>
            <a:off x="1"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D39D323-475F-F883-53E6-B29223BC5F2A}"/>
              </a:ext>
            </a:extLst>
          </p:cNvPr>
          <p:cNvSpPr>
            <a:spLocks noGrp="1"/>
          </p:cNvSpPr>
          <p:nvPr>
            <p:ph type="title"/>
          </p:nvPr>
        </p:nvSpPr>
        <p:spPr>
          <a:xfrm>
            <a:off x="7531610" y="365125"/>
            <a:ext cx="3822189" cy="1899912"/>
          </a:xfrm>
        </p:spPr>
        <p:txBody>
          <a:bodyPr>
            <a:normAutofit/>
          </a:bodyPr>
          <a:lstStyle/>
          <a:p>
            <a:r>
              <a:rPr lang="en-PH" sz="4000"/>
              <a:t>Urban Ecosystems Vs Other Ecosystems</a:t>
            </a:r>
          </a:p>
        </p:txBody>
      </p:sp>
      <p:sp>
        <p:nvSpPr>
          <p:cNvPr id="3" name="Content Placeholder 2">
            <a:extLst>
              <a:ext uri="{FF2B5EF4-FFF2-40B4-BE49-F238E27FC236}">
                <a16:creationId xmlns:a16="http://schemas.microsoft.com/office/drawing/2014/main" id="{7CC37682-AAC6-293B-0751-266BFBB5AEF4}"/>
              </a:ext>
            </a:extLst>
          </p:cNvPr>
          <p:cNvSpPr>
            <a:spLocks noGrp="1"/>
          </p:cNvSpPr>
          <p:nvPr>
            <p:ph idx="1"/>
          </p:nvPr>
        </p:nvSpPr>
        <p:spPr>
          <a:xfrm>
            <a:off x="7531610" y="2434201"/>
            <a:ext cx="3822189" cy="3742762"/>
          </a:xfrm>
        </p:spPr>
        <p:txBody>
          <a:bodyPr>
            <a:normAutofit/>
          </a:bodyPr>
          <a:lstStyle/>
          <a:p>
            <a:r>
              <a:rPr lang="en-US" sz="2000" b="0" i="0" dirty="0">
                <a:effectLst/>
                <a:latin typeface="Times New Roman" panose="02020603050405020304" pitchFamily="18" charset="0"/>
              </a:rPr>
              <a:t> </a:t>
            </a:r>
            <a:r>
              <a:rPr lang="en-US" sz="2000" b="1" i="0" dirty="0">
                <a:effectLst/>
              </a:rPr>
              <a:t>Urban ecosystems are generally highly disturbed systems</a:t>
            </a:r>
          </a:p>
          <a:p>
            <a:r>
              <a:rPr lang="en-US" sz="2000" b="1" i="0" dirty="0">
                <a:effectLst/>
              </a:rPr>
              <a:t>Buildings, roads, parking lots, and other constructions form impenetrable covering of the soil.</a:t>
            </a:r>
          </a:p>
          <a:p>
            <a:r>
              <a:rPr lang="en-US" sz="2000" b="1" i="0" dirty="0">
                <a:effectLst/>
              </a:rPr>
              <a:t>Unlike natural ecosystems however, urban ecosystems are a hybrid of natural and man-made elements.</a:t>
            </a:r>
            <a:endParaRPr lang="en-PH" sz="2000" b="1" dirty="0"/>
          </a:p>
        </p:txBody>
      </p:sp>
    </p:spTree>
    <p:extLst>
      <p:ext uri="{BB962C8B-B14F-4D97-AF65-F5344CB8AC3E}">
        <p14:creationId xmlns:p14="http://schemas.microsoft.com/office/powerpoint/2010/main" val="15072389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Plant growing in a concrete crack">
            <a:extLst>
              <a:ext uri="{FF2B5EF4-FFF2-40B4-BE49-F238E27FC236}">
                <a16:creationId xmlns:a16="http://schemas.microsoft.com/office/drawing/2014/main" id="{103B4529-7102-FB3A-5883-0951EE8D9417}"/>
              </a:ext>
            </a:extLst>
          </p:cNvPr>
          <p:cNvPicPr>
            <a:picLocks noChangeAspect="1"/>
          </p:cNvPicPr>
          <p:nvPr/>
        </p:nvPicPr>
        <p:blipFill rotWithShape="1">
          <a:blip r:embed="rId3"/>
          <a:srcRect r="5882" b="-1"/>
          <a:stretch/>
        </p:blipFill>
        <p:spPr>
          <a:xfrm>
            <a:off x="2522356" y="10"/>
            <a:ext cx="9669642" cy="6857990"/>
          </a:xfrm>
          <a:prstGeom prst="rect">
            <a:avLst/>
          </a:prstGeom>
        </p:spPr>
      </p:pic>
      <p:sp>
        <p:nvSpPr>
          <p:cNvPr id="18" name="Rectangle 1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0B66C55-CF51-7CDF-4C7F-CC9C56989044}"/>
              </a:ext>
            </a:extLst>
          </p:cNvPr>
          <p:cNvSpPr>
            <a:spLocks noGrp="1"/>
          </p:cNvSpPr>
          <p:nvPr>
            <p:ph type="title"/>
          </p:nvPr>
        </p:nvSpPr>
        <p:spPr>
          <a:xfrm>
            <a:off x="838200" y="365125"/>
            <a:ext cx="3822189" cy="1899912"/>
          </a:xfrm>
        </p:spPr>
        <p:txBody>
          <a:bodyPr>
            <a:normAutofit/>
          </a:bodyPr>
          <a:lstStyle/>
          <a:p>
            <a:r>
              <a:rPr lang="en-PH" sz="4000"/>
              <a:t>The Urban Landscape</a:t>
            </a:r>
          </a:p>
        </p:txBody>
      </p:sp>
      <p:sp>
        <p:nvSpPr>
          <p:cNvPr id="3" name="Content Placeholder 2">
            <a:extLst>
              <a:ext uri="{FF2B5EF4-FFF2-40B4-BE49-F238E27FC236}">
                <a16:creationId xmlns:a16="http://schemas.microsoft.com/office/drawing/2014/main" id="{C41436A5-BD2A-F9C2-D54A-FBC82771F7CB}"/>
              </a:ext>
            </a:extLst>
          </p:cNvPr>
          <p:cNvSpPr>
            <a:spLocks noGrp="1"/>
          </p:cNvSpPr>
          <p:nvPr>
            <p:ph idx="1"/>
          </p:nvPr>
        </p:nvSpPr>
        <p:spPr>
          <a:xfrm>
            <a:off x="838200" y="2434201"/>
            <a:ext cx="3822189" cy="3742762"/>
          </a:xfrm>
        </p:spPr>
        <p:txBody>
          <a:bodyPr>
            <a:normAutofit/>
          </a:bodyPr>
          <a:lstStyle/>
          <a:p>
            <a:r>
              <a:rPr lang="en-US" b="1" i="0" dirty="0">
                <a:effectLst/>
                <a:latin typeface="Times New Roman" panose="02020603050405020304" pitchFamily="18" charset="0"/>
              </a:rPr>
              <a:t>The plant life is different characterized by many nonnative and invasive species. </a:t>
            </a:r>
          </a:p>
          <a:p>
            <a:r>
              <a:rPr lang="en-US" b="1" i="0" dirty="0">
                <a:effectLst/>
                <a:latin typeface="Times New Roman" panose="02020603050405020304" pitchFamily="18" charset="0"/>
              </a:rPr>
              <a:t>Environmental stresses also modify the natural elements of urban ecosystems</a:t>
            </a:r>
            <a:endParaRPr lang="en-PH" b="1" dirty="0"/>
          </a:p>
        </p:txBody>
      </p:sp>
    </p:spTree>
    <p:extLst>
      <p:ext uri="{BB962C8B-B14F-4D97-AF65-F5344CB8AC3E}">
        <p14:creationId xmlns:p14="http://schemas.microsoft.com/office/powerpoint/2010/main" val="8164911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000" y="593367"/>
            <a:ext cx="10412000" cy="763600"/>
          </a:xfrm>
        </p:spPr>
        <p:txBody>
          <a:bodyPr wrap="square" anchor="t">
            <a:normAutofit/>
          </a:bodyPr>
          <a:lstStyle/>
          <a:p>
            <a:pPr>
              <a:lnSpc>
                <a:spcPct val="90000"/>
              </a:lnSpc>
            </a:pPr>
            <a:r>
              <a:rPr lang="en-US" sz="3467" b="1">
                <a:effectLst>
                  <a:outerShdw blurRad="38100" dist="38100" dir="2700000" algn="tl">
                    <a:srgbClr val="000000">
                      <a:alpha val="43137"/>
                    </a:srgbClr>
                  </a:outerShdw>
                </a:effectLst>
              </a:rPr>
              <a:t>CITIES CREATE URBAN HEAT ISLAND EFFECT</a:t>
            </a:r>
            <a:endParaRPr lang="fil-PH" sz="3467" b="1">
              <a:effectLst>
                <a:outerShdw blurRad="38100" dist="38100" dir="2700000" algn="tl">
                  <a:srgbClr val="000000">
                    <a:alpha val="43137"/>
                  </a:srgbClr>
                </a:outerShdw>
              </a:effectLst>
            </a:endParaRPr>
          </a:p>
        </p:txBody>
      </p:sp>
      <p:pic>
        <p:nvPicPr>
          <p:cNvPr id="1026" name="Picture 2" descr="Related image"/>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890000" y="1588669"/>
            <a:ext cx="10412000" cy="4451128"/>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44057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B92F7-364C-4152-826A-C4E8EFBBDAD9}"/>
              </a:ext>
            </a:extLst>
          </p:cNvPr>
          <p:cNvSpPr>
            <a:spLocks noGrp="1"/>
          </p:cNvSpPr>
          <p:nvPr>
            <p:ph type="title"/>
          </p:nvPr>
        </p:nvSpPr>
        <p:spPr>
          <a:xfrm>
            <a:off x="890000" y="593367"/>
            <a:ext cx="10412000" cy="763600"/>
          </a:xfrm>
        </p:spPr>
        <p:txBody>
          <a:bodyPr spcFirstLastPara="1" wrap="square" lIns="121900" tIns="121900" rIns="121900" bIns="121900" anchor="t" anchorCtr="0">
            <a:normAutofit/>
          </a:bodyPr>
          <a:lstStyle/>
          <a:p>
            <a:pPr>
              <a:lnSpc>
                <a:spcPct val="90000"/>
              </a:lnSpc>
            </a:pPr>
            <a:r>
              <a:rPr lang="en-US" b="1" i="0" u="none" strike="noStrike" cap="none"/>
              <a:t>Heat Islands Impacts </a:t>
            </a:r>
          </a:p>
        </p:txBody>
      </p:sp>
      <p:graphicFrame>
        <p:nvGraphicFramePr>
          <p:cNvPr id="6" name="TextBox 3">
            <a:extLst>
              <a:ext uri="{FF2B5EF4-FFF2-40B4-BE49-F238E27FC236}">
                <a16:creationId xmlns:a16="http://schemas.microsoft.com/office/drawing/2014/main" id="{72B138A3-350D-2117-3DEE-5DFB3D23DB5C}"/>
              </a:ext>
            </a:extLst>
          </p:cNvPr>
          <p:cNvGraphicFramePr/>
          <p:nvPr/>
        </p:nvGraphicFramePr>
        <p:xfrm>
          <a:off x="609600" y="1600201"/>
          <a:ext cx="53848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6" name="Picture 2" descr="Urban Heat Island Effect">
            <a:extLst>
              <a:ext uri="{FF2B5EF4-FFF2-40B4-BE49-F238E27FC236}">
                <a16:creationId xmlns:a16="http://schemas.microsoft.com/office/drawing/2014/main" id="{6CA1F91A-88D6-14B5-1C9A-55AB9AB18FBF}"/>
              </a:ext>
            </a:extLst>
          </p:cNvPr>
          <p:cNvPicPr>
            <a:picLocks noGrp="1" noChangeAspect="1" noChangeArrowheads="1"/>
          </p:cNvPicPr>
          <p:nvPr>
            <p:ph sz="half" idx="2"/>
          </p:nvPr>
        </p:nvPicPr>
        <p:blipFill>
          <a:blip r:embed="rId8">
            <a:extLst>
              <a:ext uri="{28A0092B-C50C-407E-A947-70E740481C1C}">
                <a14:useLocalDpi xmlns:a14="http://schemas.microsoft.com/office/drawing/2010/main" val="0"/>
              </a:ext>
            </a:extLst>
          </a:blip>
          <a:srcRect/>
          <a:stretch>
            <a:fillRect/>
          </a:stretch>
        </p:blipFill>
        <p:spPr bwMode="auto">
          <a:xfrm>
            <a:off x="6197600" y="2126343"/>
            <a:ext cx="5384800" cy="34731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6324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1" name="Rectangle 206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6A80F3-FEDE-410B-A7AC-0C781CD26BFA}"/>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5400"/>
              <a:t>UHI and Vegetation</a:t>
            </a:r>
          </a:p>
        </p:txBody>
      </p:sp>
      <p:sp>
        <p:nvSpPr>
          <p:cNvPr id="206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AE3D311F-A0A3-427D-A9F9-95FF9BB14204}"/>
              </a:ext>
            </a:extLst>
          </p:cNvPr>
          <p:cNvSpPr>
            <a:spLocks noGrp="1"/>
          </p:cNvSpPr>
          <p:nvPr>
            <p:ph sz="half" idx="2"/>
          </p:nvPr>
        </p:nvSpPr>
        <p:spPr>
          <a:xfrm>
            <a:off x="640080" y="2872899"/>
            <a:ext cx="4243589" cy="3320668"/>
          </a:xfrm>
        </p:spPr>
        <p:txBody>
          <a:bodyPr vert="horz" lIns="91440" tIns="45720" rIns="91440" bIns="45720" rtlCol="0">
            <a:normAutofit/>
          </a:bodyPr>
          <a:lstStyle/>
          <a:p>
            <a:r>
              <a:rPr lang="en-US" sz="2200" dirty="0"/>
              <a:t>Urban landscapes with 50–90 % impervious ground cover can lose </a:t>
            </a:r>
            <a:r>
              <a:rPr lang="en-US" sz="2200" b="1" dirty="0"/>
              <a:t>40–83 % of rainfall to surface runoff, </a:t>
            </a:r>
            <a:r>
              <a:rPr lang="en-US" sz="2200" dirty="0"/>
              <a:t>whereas forested landscapes lose only about 13 % of rainfall input from similar precipitation events</a:t>
            </a:r>
          </a:p>
          <a:p>
            <a:endParaRPr lang="en-US" sz="2200" dirty="0"/>
          </a:p>
        </p:txBody>
      </p:sp>
      <p:pic>
        <p:nvPicPr>
          <p:cNvPr id="2056" name="Picture 8" descr="Image result for image of intramuros gaRden">
            <a:extLst>
              <a:ext uri="{FF2B5EF4-FFF2-40B4-BE49-F238E27FC236}">
                <a16:creationId xmlns:a16="http://schemas.microsoft.com/office/drawing/2014/main" id="{87EBBA0B-8EFD-4711-8438-64953244C145}"/>
              </a:ext>
            </a:extLst>
          </p:cNvPr>
          <p:cNvPicPr>
            <a:picLocks noGrp="1" noChangeAspect="1" noChangeArrowheads="1"/>
          </p:cNvPicPr>
          <p:nvPr>
            <p:ph sz="half" idx="1"/>
          </p:nvPr>
        </p:nvPicPr>
        <p:blipFill rotWithShape="1">
          <a:blip r:embed="rId3">
            <a:extLst>
              <a:ext uri="{28A0092B-C50C-407E-A947-70E740481C1C}">
                <a14:useLocalDpi xmlns:a14="http://schemas.microsoft.com/office/drawing/2010/main" val="0"/>
              </a:ext>
            </a:extLst>
          </a:blip>
          <a:srcRect l="12629" r="20418" b="-1"/>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0884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2947" name="Picture 2">
            <a:extLst>
              <a:ext uri="{FF2B5EF4-FFF2-40B4-BE49-F238E27FC236}">
                <a16:creationId xmlns:a16="http://schemas.microsoft.com/office/drawing/2014/main" id="{127D45AD-40D8-B28F-147F-C74214A8EBE3}"/>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4038600" y="1082675"/>
            <a:ext cx="7186613" cy="4684713"/>
          </a:xfrm>
        </p:spPr>
      </p:pic>
      <p:sp>
        <p:nvSpPr>
          <p:cNvPr id="82948" name="TextBox 8">
            <a:extLst>
              <a:ext uri="{FF2B5EF4-FFF2-40B4-BE49-F238E27FC236}">
                <a16:creationId xmlns:a16="http://schemas.microsoft.com/office/drawing/2014/main" id="{1051B866-892F-20CA-65C1-E5A23E587D62}"/>
              </a:ext>
            </a:extLst>
          </p:cNvPr>
          <p:cNvSpPr txBox="1">
            <a:spLocks noChangeArrowheads="1"/>
          </p:cNvSpPr>
          <p:nvPr/>
        </p:nvSpPr>
        <p:spPr bwMode="auto">
          <a:xfrm>
            <a:off x="4038600" y="4830763"/>
            <a:ext cx="7186613" cy="938213"/>
          </a:xfrm>
          <a:prstGeom prst="rect">
            <a:avLst/>
          </a:prstGeom>
          <a:solidFill>
            <a:srgbClr val="000000">
              <a:alpha val="5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a:spcBef>
                <a:spcPct val="0"/>
              </a:spcBef>
              <a:spcAft>
                <a:spcPts val="600"/>
              </a:spcAft>
              <a:buFontTx/>
              <a:buNone/>
            </a:pPr>
            <a:r>
              <a:rPr lang="en-US" altLang="en-US" sz="1300">
                <a:solidFill>
                  <a:srgbClr val="FFFFFF"/>
                </a:solidFill>
                <a:latin typeface="Arial" panose="020B0604020202020204" pitchFamily="34" charset="0"/>
              </a:rPr>
              <a:t>https://earthobservatory.nasa.gov/images/86780/the-growth-of-manila</a:t>
            </a:r>
          </a:p>
        </p:txBody>
      </p:sp>
      <p:sp>
        <p:nvSpPr>
          <p:cNvPr id="82946" name="Title 4">
            <a:extLst>
              <a:ext uri="{FF2B5EF4-FFF2-40B4-BE49-F238E27FC236}">
                <a16:creationId xmlns:a16="http://schemas.microsoft.com/office/drawing/2014/main" id="{F1F0C4A3-9164-7A10-5883-3B6BA2AC878E}"/>
              </a:ext>
            </a:extLst>
          </p:cNvPr>
          <p:cNvSpPr>
            <a:spLocks noGrp="1"/>
          </p:cNvSpPr>
          <p:nvPr>
            <p:ph type="title"/>
          </p:nvPr>
        </p:nvSpPr>
        <p:spPr>
          <a:xfrm>
            <a:off x="640080" y="2074363"/>
            <a:ext cx="2752354" cy="2709275"/>
          </a:xfrm>
          <a:prstGeom prst="ellipse">
            <a:avLst/>
          </a:prstGeom>
          <a:solidFill>
            <a:schemeClr val="tx1">
              <a:lumMod val="85000"/>
              <a:lumOff val="15000"/>
            </a:schemeClr>
          </a:solidFill>
          <a:ln w="174625" cmpd="thinThick">
            <a:solidFill>
              <a:schemeClr val="tx1">
                <a:lumMod val="85000"/>
                <a:lumOff val="15000"/>
              </a:schemeClr>
            </a:solidFill>
          </a:ln>
        </p:spPr>
        <p:txBody>
          <a:bodyPr vert="horz" lIns="91440" tIns="45720" rIns="91440" bIns="45720" rtlCol="0" anchor="ctr">
            <a:normAutofit/>
          </a:bodyPr>
          <a:lstStyle/>
          <a:p>
            <a:pPr algn="ctr"/>
            <a:r>
              <a:rPr lang="en-US" altLang="en-US" sz="2600" kern="1200">
                <a:solidFill>
                  <a:schemeClr val="bg1"/>
                </a:solidFill>
                <a:latin typeface="+mj-lt"/>
                <a:ea typeface="+mj-ea"/>
                <a:cs typeface="+mj-cs"/>
              </a:rPr>
              <a:t>The Rapid Growth of Manila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6">
            <a:extLst>
              <a:ext uri="{FF2B5EF4-FFF2-40B4-BE49-F238E27FC236}">
                <a16:creationId xmlns:a16="http://schemas.microsoft.com/office/drawing/2014/main" id="{30FA0E76-D5CF-0E60-3BB7-0247C7C1FE21}"/>
              </a:ext>
            </a:extLst>
          </p:cNvPr>
          <p:cNvSpPr>
            <a:spLocks noGrp="1"/>
          </p:cNvSpPr>
          <p:nvPr>
            <p:ph type="title"/>
          </p:nvPr>
        </p:nvSpPr>
        <p:spPr/>
        <p:txBody>
          <a:bodyPr/>
          <a:lstStyle/>
          <a:p>
            <a:endParaRPr lang="en-US" altLang="en-US"/>
          </a:p>
        </p:txBody>
      </p:sp>
      <p:sp>
        <p:nvSpPr>
          <p:cNvPr id="84995" name="Text Placeholder 7">
            <a:extLst>
              <a:ext uri="{FF2B5EF4-FFF2-40B4-BE49-F238E27FC236}">
                <a16:creationId xmlns:a16="http://schemas.microsoft.com/office/drawing/2014/main" id="{80A899F7-43D1-31AA-E911-DE3E5E4DD5A2}"/>
              </a:ext>
            </a:extLst>
          </p:cNvPr>
          <p:cNvSpPr>
            <a:spLocks noGrp="1"/>
          </p:cNvSpPr>
          <p:nvPr>
            <p:ph type="body" idx="1"/>
          </p:nvPr>
        </p:nvSpPr>
        <p:spPr/>
        <p:txBody>
          <a:bodyPr/>
          <a:lstStyle/>
          <a:p>
            <a:pPr algn="ctr"/>
            <a:r>
              <a:rPr lang="en-PH" altLang="en-US"/>
              <a:t>31 January 1988</a:t>
            </a:r>
            <a:endParaRPr lang="en-US" altLang="en-US"/>
          </a:p>
        </p:txBody>
      </p:sp>
      <p:pic>
        <p:nvPicPr>
          <p:cNvPr id="84996" name="Picture 2" descr="The Growth of Manila">
            <a:extLst>
              <a:ext uri="{FF2B5EF4-FFF2-40B4-BE49-F238E27FC236}">
                <a16:creationId xmlns:a16="http://schemas.microsoft.com/office/drawing/2014/main" id="{92CA6E6E-AC74-7703-6FB0-5FA1012696C4}"/>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2025650" y="2174875"/>
            <a:ext cx="3951288" cy="3951288"/>
          </a:xfrm>
          <a:noFill/>
        </p:spPr>
      </p:pic>
      <p:sp>
        <p:nvSpPr>
          <p:cNvPr id="84997" name="Text Placeholder 8">
            <a:extLst>
              <a:ext uri="{FF2B5EF4-FFF2-40B4-BE49-F238E27FC236}">
                <a16:creationId xmlns:a16="http://schemas.microsoft.com/office/drawing/2014/main" id="{A5D8B838-2531-B65A-936D-A81B286A3C8C}"/>
              </a:ext>
            </a:extLst>
          </p:cNvPr>
          <p:cNvSpPr>
            <a:spLocks noGrp="1"/>
          </p:cNvSpPr>
          <p:nvPr>
            <p:ph type="body" sz="quarter" idx="3"/>
          </p:nvPr>
        </p:nvSpPr>
        <p:spPr/>
        <p:txBody>
          <a:bodyPr/>
          <a:lstStyle/>
          <a:p>
            <a:pPr algn="ctr"/>
            <a:r>
              <a:rPr lang="en-PH" altLang="en-US"/>
              <a:t>07 February 2014</a:t>
            </a:r>
            <a:endParaRPr lang="en-US" altLang="en-US"/>
          </a:p>
        </p:txBody>
      </p:sp>
      <p:pic>
        <p:nvPicPr>
          <p:cNvPr id="84998" name="Picture 4" descr="The Growth of Manila">
            <a:extLst>
              <a:ext uri="{FF2B5EF4-FFF2-40B4-BE49-F238E27FC236}">
                <a16:creationId xmlns:a16="http://schemas.microsoft.com/office/drawing/2014/main" id="{12E28446-3A7A-F70D-05F7-78396FC3828D}"/>
              </a:ext>
            </a:extLst>
          </p:cNvPr>
          <p:cNvPicPr>
            <a:picLocks noGrp="1" noChangeAspect="1" noChangeArrowheads="1"/>
          </p:cNvPicPr>
          <p:nvPr>
            <p:ph sz="quarter" idx="4"/>
          </p:nvPr>
        </p:nvPicPr>
        <p:blipFill>
          <a:blip r:embed="rId4">
            <a:extLst>
              <a:ext uri="{28A0092B-C50C-407E-A947-70E740481C1C}">
                <a14:useLocalDpi xmlns:a14="http://schemas.microsoft.com/office/drawing/2010/main" val="0"/>
              </a:ext>
            </a:extLst>
          </a:blip>
          <a:srcRect/>
          <a:stretch>
            <a:fillRect/>
          </a:stretch>
        </p:blipFill>
        <p:spPr>
          <a:xfrm>
            <a:off x="6096001" y="2174875"/>
            <a:ext cx="4068763" cy="3951288"/>
          </a:xfr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http://www.futurarc.com/FuturArc/assets/Image/cityprofilemarapr13-manila2.jpg">
            <a:extLst>
              <a:ext uri="{FF2B5EF4-FFF2-40B4-BE49-F238E27FC236}">
                <a16:creationId xmlns:a16="http://schemas.microsoft.com/office/drawing/2014/main" id="{EFD44C19-39A3-243E-EAC6-E93EED9BBB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9875" y="1508126"/>
            <a:ext cx="9359900" cy="487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5" name="Rectangle 5">
            <a:extLst>
              <a:ext uri="{FF2B5EF4-FFF2-40B4-BE49-F238E27FC236}">
                <a16:creationId xmlns:a16="http://schemas.microsoft.com/office/drawing/2014/main" id="{E45638E8-7972-AE49-5812-6FB78BC6DCE2}"/>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9500" y="0"/>
            <a:ext cx="7569200" cy="157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6" name="TextBox 1">
            <a:extLst>
              <a:ext uri="{FF2B5EF4-FFF2-40B4-BE49-F238E27FC236}">
                <a16:creationId xmlns:a16="http://schemas.microsoft.com/office/drawing/2014/main" id="{E3031CD8-A1DF-D996-61F4-798745F84A9A}"/>
              </a:ext>
            </a:extLst>
          </p:cNvPr>
          <p:cNvSpPr txBox="1">
            <a:spLocks noChangeArrowheads="1"/>
          </p:cNvSpPr>
          <p:nvPr/>
        </p:nvSpPr>
        <p:spPr bwMode="auto">
          <a:xfrm>
            <a:off x="1524001" y="5997576"/>
            <a:ext cx="9180513" cy="92392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GB" altLang="en-US" sz="1800" b="1">
                <a:latin typeface="Arial" panose="020B0604020202020204" pitchFamily="34" charset="0"/>
              </a:rPr>
              <a:t>Urban biodiversity as the variety and richness of living organisms and habitat diversity found in and on the edge of human settlements. It ranges from the rural fringe to the urban core.(Muller et al, 2008)</a:t>
            </a:r>
            <a:endParaRPr lang="en-US" altLang="en-US" sz="1800" b="1">
              <a:latin typeface="Arial" panose="020B0604020202020204"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8C9C1-84F6-81BE-D96F-9E30561D7646}"/>
              </a:ext>
            </a:extLst>
          </p:cNvPr>
          <p:cNvSpPr>
            <a:spLocks noGrp="1"/>
          </p:cNvSpPr>
          <p:nvPr>
            <p:ph type="title"/>
          </p:nvPr>
        </p:nvSpPr>
        <p:spPr/>
        <p:txBody>
          <a:bodyPr>
            <a:normAutofit/>
          </a:bodyPr>
          <a:lstStyle/>
          <a:p>
            <a:r>
              <a:rPr lang="en-PH" sz="4400" b="1" dirty="0"/>
              <a:t>Vision of a City</a:t>
            </a:r>
          </a:p>
        </p:txBody>
      </p:sp>
      <p:graphicFrame>
        <p:nvGraphicFramePr>
          <p:cNvPr id="8" name="Content Placeholder 2">
            <a:extLst>
              <a:ext uri="{FF2B5EF4-FFF2-40B4-BE49-F238E27FC236}">
                <a16:creationId xmlns:a16="http://schemas.microsoft.com/office/drawing/2014/main" id="{069E7F1D-919F-6888-C5C8-346F40E8DC6D}"/>
              </a:ext>
            </a:extLst>
          </p:cNvPr>
          <p:cNvGraphicFramePr>
            <a:graphicFrameLocks noGrp="1"/>
          </p:cNvGraphicFramePr>
          <p:nvPr>
            <p:ph idx="1"/>
          </p:nvPr>
        </p:nvGraphicFramePr>
        <p:xfrm>
          <a:off x="5183188" y="987425"/>
          <a:ext cx="6172200" cy="48736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01ED840F-1335-9B74-1BE4-26EEC5EEA39C}"/>
              </a:ext>
            </a:extLst>
          </p:cNvPr>
          <p:cNvPicPr>
            <a:picLocks noChangeAspect="1"/>
          </p:cNvPicPr>
          <p:nvPr/>
        </p:nvPicPr>
        <p:blipFill>
          <a:blip r:embed="rId8"/>
          <a:stretch>
            <a:fillRect/>
          </a:stretch>
        </p:blipFill>
        <p:spPr>
          <a:xfrm>
            <a:off x="518160" y="2057400"/>
            <a:ext cx="4511040" cy="4428654"/>
          </a:xfrm>
          <a:prstGeom prst="rect">
            <a:avLst/>
          </a:prstGeom>
        </p:spPr>
      </p:pic>
      <p:sp>
        <p:nvSpPr>
          <p:cNvPr id="5" name="Text Placeholder 4">
            <a:extLst>
              <a:ext uri="{FF2B5EF4-FFF2-40B4-BE49-F238E27FC236}">
                <a16:creationId xmlns:a16="http://schemas.microsoft.com/office/drawing/2014/main" id="{511B5934-F280-E347-422B-0F73B1BACAE3}"/>
              </a:ext>
            </a:extLst>
          </p:cNvPr>
          <p:cNvSpPr>
            <a:spLocks noGrp="1"/>
          </p:cNvSpPr>
          <p:nvPr>
            <p:ph type="body" sz="half" idx="2"/>
          </p:nvPr>
        </p:nvSpPr>
        <p:spPr>
          <a:xfrm>
            <a:off x="839788" y="1136469"/>
            <a:ext cx="3932237" cy="4732519"/>
          </a:xfrm>
        </p:spPr>
        <p:txBody>
          <a:bodyPr/>
          <a:lstStyle/>
          <a:p>
            <a:endParaRPr lang="en-PH" dirty="0"/>
          </a:p>
        </p:txBody>
      </p:sp>
    </p:spTree>
    <p:extLst>
      <p:ext uri="{BB962C8B-B14F-4D97-AF65-F5344CB8AC3E}">
        <p14:creationId xmlns:p14="http://schemas.microsoft.com/office/powerpoint/2010/main" val="28461331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Minimalist Green Slides by Slidesgo">
  <a:themeElements>
    <a:clrScheme name="Simple Light">
      <a:dk1>
        <a:srgbClr val="000000"/>
      </a:dk1>
      <a:lt1>
        <a:srgbClr val="FFFFFF"/>
      </a:lt1>
      <a:dk2>
        <a:srgbClr val="A6BFA5"/>
      </a:dk2>
      <a:lt2>
        <a:srgbClr val="C9D8C8"/>
      </a:lt2>
      <a:accent1>
        <a:srgbClr val="161922"/>
      </a:accent1>
      <a:accent2>
        <a:srgbClr val="FFFFFF"/>
      </a:accent2>
      <a:accent3>
        <a:srgbClr val="A6BFA5"/>
      </a:accent3>
      <a:accent4>
        <a:srgbClr val="C9D8C8"/>
      </a:accent4>
      <a:accent5>
        <a:srgbClr val="000000"/>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7976</TotalTime>
  <Words>1806</Words>
  <Application>Microsoft Office PowerPoint</Application>
  <PresentationFormat>Widescreen</PresentationFormat>
  <Paragraphs>150</Paragraphs>
  <Slides>31</Slides>
  <Notes>27</Notes>
  <HiddenSlides>3</HiddenSlides>
  <MMClips>1</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31</vt:i4>
      </vt:variant>
    </vt:vector>
  </HeadingPairs>
  <TitlesOfParts>
    <vt:vector size="45" baseType="lpstr">
      <vt:lpstr>Arial</vt:lpstr>
      <vt:lpstr>Calibri</vt:lpstr>
      <vt:lpstr>Calibri Light</vt:lpstr>
      <vt:lpstr>inherit</vt:lpstr>
      <vt:lpstr>Montserrat</vt:lpstr>
      <vt:lpstr>Playfair Display</vt:lpstr>
      <vt:lpstr>Playfair Display SemiBold</vt:lpstr>
      <vt:lpstr>Roboto</vt:lpstr>
      <vt:lpstr>Source Sans Pro</vt:lpstr>
      <vt:lpstr>Times New Roman</vt:lpstr>
      <vt:lpstr>Office Theme</vt:lpstr>
      <vt:lpstr>1_Office Theme</vt:lpstr>
      <vt:lpstr>2_Office Theme</vt:lpstr>
      <vt:lpstr>Minimalist Green Slides by Slidesgo</vt:lpstr>
      <vt:lpstr>The Urban Ecosystem Dynamics</vt:lpstr>
      <vt:lpstr>Urbanization : PSA</vt:lpstr>
      <vt:lpstr>Urbanization Defined</vt:lpstr>
      <vt:lpstr>Urban Ecosystem Defined</vt:lpstr>
      <vt:lpstr>The Story of Concrete</vt:lpstr>
      <vt:lpstr>Urban Planning and Design: Principles and Strategies</vt:lpstr>
      <vt:lpstr>… urban planning design principles</vt:lpstr>
      <vt:lpstr>A Glimpse at the Urban Ecosystem</vt:lpstr>
      <vt:lpstr>Urban Ecosystem as a “Source” and “Sink” Landscape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Urban – Rural Gradient</vt:lpstr>
      <vt:lpstr>Cities at Risk</vt:lpstr>
      <vt:lpstr>The Workings of Urban Ecosystems</vt:lpstr>
      <vt:lpstr>Urban Ecosystem Services</vt:lpstr>
      <vt:lpstr>Urban Ecosystems Vs Other Ecosystems</vt:lpstr>
      <vt:lpstr>The Urban Landscape</vt:lpstr>
      <vt:lpstr>CITIES CREATE URBAN HEAT ISLAND EFFECT</vt:lpstr>
      <vt:lpstr>Heat Islands Impacts </vt:lpstr>
      <vt:lpstr>UHI and Vegetation</vt:lpstr>
      <vt:lpstr>The Rapid Growth of Manila</vt:lpstr>
      <vt:lpstr>PowerPoint Presentation</vt:lpstr>
      <vt:lpstr>PowerPoint Presentation</vt:lpstr>
      <vt:lpstr>Vision of a City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Urban Ecosystem Dynamics</dc:title>
  <dc:creator>Pechie Gonzales</dc:creator>
  <cp:lastModifiedBy>Pechie Gonzales</cp:lastModifiedBy>
  <cp:revision>18</cp:revision>
  <dcterms:created xsi:type="dcterms:W3CDTF">2022-08-31T16:18:31Z</dcterms:created>
  <dcterms:modified xsi:type="dcterms:W3CDTF">2022-09-09T07:20:59Z</dcterms:modified>
</cp:coreProperties>
</file>