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0"/>
  </p:notesMasterIdLst>
  <p:sldIdLst>
    <p:sldId id="303" r:id="rId5"/>
    <p:sldId id="286" r:id="rId6"/>
    <p:sldId id="287" r:id="rId7"/>
    <p:sldId id="285" r:id="rId8"/>
    <p:sldId id="298" r:id="rId9"/>
    <p:sldId id="304" r:id="rId10"/>
    <p:sldId id="297" r:id="rId11"/>
    <p:sldId id="299" r:id="rId12"/>
    <p:sldId id="300" r:id="rId13"/>
    <p:sldId id="301" r:id="rId14"/>
    <p:sldId id="302" r:id="rId15"/>
    <p:sldId id="262" r:id="rId16"/>
    <p:sldId id="305" r:id="rId17"/>
    <p:sldId id="288" r:id="rId18"/>
    <p:sldId id="295" r:id="rId19"/>
  </p:sldIdLst>
  <p:sldSz cx="12192000" cy="6858000"/>
  <p:notesSz cx="6888163" cy="100187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04" userDrawn="1">
          <p15:clr>
            <a:srgbClr val="A4A3A4"/>
          </p15:clr>
        </p15:guide>
        <p15:guide id="2" pos="6216" userDrawn="1">
          <p15:clr>
            <a:srgbClr val="A4A3A4"/>
          </p15:clr>
        </p15:guide>
        <p15:guide id="3" pos="1436" userDrawn="1">
          <p15:clr>
            <a:srgbClr val="A4A3A4"/>
          </p15:clr>
        </p15:guide>
        <p15:guide id="4" orient="horz" pos="2341" userDrawn="1">
          <p15:clr>
            <a:srgbClr val="A4A3A4"/>
          </p15:clr>
        </p15:guide>
        <p15:guide id="5" orient="horz" pos="935" userDrawn="1">
          <p15:clr>
            <a:srgbClr val="A4A3A4"/>
          </p15:clr>
        </p15:guide>
        <p15:guide id="6" pos="3817" userDrawn="1">
          <p15:clr>
            <a:srgbClr val="A4A3A4"/>
          </p15:clr>
        </p15:guide>
        <p15:guide id="7" orient="horz" pos="3135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C4BF"/>
    <a:srgbClr val="E9C46A"/>
    <a:srgbClr val="97EFD3"/>
    <a:srgbClr val="F15574"/>
    <a:srgbClr val="F4EBE8"/>
    <a:srgbClr val="C9ABA7"/>
    <a:srgbClr val="2828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899" autoAdjust="0"/>
  </p:normalViewPr>
  <p:slideViewPr>
    <p:cSldViewPr snapToGrid="0" snapToObjects="1" showGuides="1">
      <p:cViewPr varScale="1">
        <p:scale>
          <a:sx n="82" d="100"/>
          <a:sy n="82" d="100"/>
        </p:scale>
        <p:origin x="643" y="62"/>
      </p:cViewPr>
      <p:guideLst>
        <p:guide orient="horz" pos="504"/>
        <p:guide pos="6216"/>
        <p:guide pos="1436"/>
        <p:guide orient="horz" pos="2341"/>
        <p:guide orient="horz" pos="935"/>
        <p:guide pos="3817"/>
        <p:guide orient="horz" pos="313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84870" cy="502676"/>
          </a:xfrm>
          <a:prstGeom prst="rect">
            <a:avLst/>
          </a:prstGeom>
        </p:spPr>
        <p:txBody>
          <a:bodyPr vert="horz" lIns="92144" tIns="46072" rIns="92144" bIns="46072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700" y="0"/>
            <a:ext cx="2984870" cy="502676"/>
          </a:xfrm>
          <a:prstGeom prst="rect">
            <a:avLst/>
          </a:prstGeom>
        </p:spPr>
        <p:txBody>
          <a:bodyPr vert="horz" lIns="92144" tIns="46072" rIns="92144" bIns="46072" rtlCol="0"/>
          <a:lstStyle>
            <a:lvl1pPr algn="r">
              <a:defRPr sz="1200"/>
            </a:lvl1pPr>
          </a:lstStyle>
          <a:p>
            <a:fld id="{C238102F-BFA3-4357-9FA0-3A064E6F1B5A}" type="datetimeFigureOut">
              <a:rPr lang="en-US" smtClean="0"/>
              <a:t>3/17/2023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52538"/>
            <a:ext cx="6011863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44" tIns="46072" rIns="92144" bIns="46072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821506"/>
            <a:ext cx="5510530" cy="3944868"/>
          </a:xfrm>
          <a:prstGeom prst="rect">
            <a:avLst/>
          </a:prstGeom>
        </p:spPr>
        <p:txBody>
          <a:bodyPr vert="horz" lIns="92144" tIns="46072" rIns="92144" bIns="4607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516039"/>
            <a:ext cx="2984870" cy="502674"/>
          </a:xfrm>
          <a:prstGeom prst="rect">
            <a:avLst/>
          </a:prstGeom>
        </p:spPr>
        <p:txBody>
          <a:bodyPr vert="horz" lIns="92144" tIns="46072" rIns="92144" bIns="46072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700" y="9516039"/>
            <a:ext cx="2984870" cy="502674"/>
          </a:xfrm>
          <a:prstGeom prst="rect">
            <a:avLst/>
          </a:prstGeom>
        </p:spPr>
        <p:txBody>
          <a:bodyPr vert="horz" lIns="92144" tIns="46072" rIns="92144" bIns="46072" rtlCol="0" anchor="b"/>
          <a:lstStyle>
            <a:lvl1pPr algn="r">
              <a:defRPr sz="1200"/>
            </a:lvl1pPr>
          </a:lstStyle>
          <a:p>
            <a:fld id="{980D3DFC-11A7-4DDF-8AEE-A5ACE051EBF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30090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327;p33">
            <a:extLst>
              <a:ext uri="{FF2B5EF4-FFF2-40B4-BE49-F238E27FC236}">
                <a16:creationId xmlns:a16="http://schemas.microsoft.com/office/drawing/2014/main" id="{E09AA4F6-9CBF-53A8-8FE8-0BAB0E7DC989}"/>
              </a:ext>
            </a:extLst>
          </p:cNvPr>
          <p:cNvSpPr/>
          <p:nvPr userDrawn="1"/>
        </p:nvSpPr>
        <p:spPr>
          <a:xfrm>
            <a:off x="1062566" y="1161412"/>
            <a:ext cx="10221119" cy="4831742"/>
          </a:xfrm>
          <a:prstGeom prst="rect">
            <a:avLst/>
          </a:prstGeom>
          <a:solidFill>
            <a:schemeClr val="accent3"/>
          </a:solidFill>
          <a:ln w="254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b="0" i="0" u="none" strike="noStrike" cap="none" noProof="0">
              <a:solidFill>
                <a:schemeClr val="lt1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10" name="Google Shape;328;p33">
            <a:extLst>
              <a:ext uri="{FF2B5EF4-FFF2-40B4-BE49-F238E27FC236}">
                <a16:creationId xmlns:a16="http://schemas.microsoft.com/office/drawing/2014/main" id="{CBE4E0BD-29C0-46EA-4A2D-401DD12AEC12}"/>
              </a:ext>
            </a:extLst>
          </p:cNvPr>
          <p:cNvSpPr/>
          <p:nvPr userDrawn="1"/>
        </p:nvSpPr>
        <p:spPr>
          <a:xfrm>
            <a:off x="858371" y="800100"/>
            <a:ext cx="10221119" cy="4953001"/>
          </a:xfrm>
          <a:prstGeom prst="rect">
            <a:avLst/>
          </a:prstGeom>
          <a:solidFill>
            <a:schemeClr val="accent5"/>
          </a:solidFill>
          <a:ln w="254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b="0" i="0" u="none" strike="noStrike" cap="none" noProof="0">
              <a:solidFill>
                <a:schemeClr val="lt1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7EDEC9-86BE-FDB1-3BAE-F5FF0934CA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63040" y="2240280"/>
            <a:ext cx="4873752" cy="1709928"/>
          </a:xfrm>
        </p:spPr>
        <p:txBody>
          <a:bodyPr anchor="b">
            <a:noAutofit/>
          </a:bodyPr>
          <a:lstStyle>
            <a:lvl1pPr marL="0" indent="0" algn="l">
              <a:lnSpc>
                <a:spcPct val="90000"/>
              </a:lnSpc>
              <a:defRPr sz="60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EF6069-AEE4-3455-508E-4B9EE30F0C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63040" y="4014216"/>
            <a:ext cx="4873752" cy="630936"/>
          </a:xfrm>
        </p:spPr>
        <p:txBody>
          <a:bodyPr>
            <a:noAutofit/>
          </a:bodyPr>
          <a:lstStyle>
            <a:lvl1pPr marL="54864" indent="0" algn="l">
              <a:lnSpc>
                <a:spcPct val="120000"/>
              </a:lnSpc>
              <a:spcBef>
                <a:spcPts val="0"/>
              </a:spcBef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15" name="Picture Placeholder 13">
            <a:extLst>
              <a:ext uri="{FF2B5EF4-FFF2-40B4-BE49-F238E27FC236}">
                <a16:creationId xmlns:a16="http://schemas.microsoft.com/office/drawing/2014/main" id="{BEF410E3-CEC7-640A-C8FD-08419E6C330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46779" y="812292"/>
            <a:ext cx="3834628" cy="4928616"/>
          </a:xfr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 algn="ctr">
              <a:buNone/>
              <a:defRPr lang="en-US" sz="1800">
                <a:solidFill>
                  <a:schemeClr val="tx1"/>
                </a:solidFill>
              </a:defRPr>
            </a:lvl1pPr>
          </a:lstStyle>
          <a:p>
            <a:pPr marL="0" lvl="0" algn="ctr"/>
            <a:r>
              <a:rPr lang="en-US" noProof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7975914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1426A-0740-2EB9-FC34-9C0434593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8" name="Google Shape;1251;p56">
            <a:extLst>
              <a:ext uri="{FF2B5EF4-FFF2-40B4-BE49-F238E27FC236}">
                <a16:creationId xmlns:a16="http://schemas.microsoft.com/office/drawing/2014/main" id="{5BDBB369-4213-AA70-D2DD-33F4E9E1F195}"/>
              </a:ext>
            </a:extLst>
          </p:cNvPr>
          <p:cNvSpPr/>
          <p:nvPr userDrawn="1"/>
        </p:nvSpPr>
        <p:spPr>
          <a:xfrm>
            <a:off x="1072604" y="2550039"/>
            <a:ext cx="1622434" cy="1622434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54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noProof="0">
              <a:solidFill>
                <a:schemeClr val="lt1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10" name="Google Shape;1251;p56">
            <a:extLst>
              <a:ext uri="{FF2B5EF4-FFF2-40B4-BE49-F238E27FC236}">
                <a16:creationId xmlns:a16="http://schemas.microsoft.com/office/drawing/2014/main" id="{3BF27898-0ACC-24EB-589A-96F29C94157A}"/>
              </a:ext>
            </a:extLst>
          </p:cNvPr>
          <p:cNvSpPr/>
          <p:nvPr userDrawn="1"/>
        </p:nvSpPr>
        <p:spPr>
          <a:xfrm>
            <a:off x="3235665" y="2522510"/>
            <a:ext cx="1622434" cy="1622434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54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noProof="0">
              <a:solidFill>
                <a:schemeClr val="lt1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12" name="Google Shape;1251;p56">
            <a:extLst>
              <a:ext uri="{FF2B5EF4-FFF2-40B4-BE49-F238E27FC236}">
                <a16:creationId xmlns:a16="http://schemas.microsoft.com/office/drawing/2014/main" id="{62CA34BE-87A5-8F47-C395-886E6870CF67}"/>
              </a:ext>
            </a:extLst>
          </p:cNvPr>
          <p:cNvSpPr/>
          <p:nvPr userDrawn="1"/>
        </p:nvSpPr>
        <p:spPr>
          <a:xfrm>
            <a:off x="5415148" y="2513962"/>
            <a:ext cx="1622434" cy="1622434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54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noProof="0">
              <a:solidFill>
                <a:schemeClr val="lt1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14" name="Google Shape;1251;p56">
            <a:extLst>
              <a:ext uri="{FF2B5EF4-FFF2-40B4-BE49-F238E27FC236}">
                <a16:creationId xmlns:a16="http://schemas.microsoft.com/office/drawing/2014/main" id="{E432D5F8-7F62-B5A0-F3AC-814BFBEEB0ED}"/>
              </a:ext>
            </a:extLst>
          </p:cNvPr>
          <p:cNvSpPr/>
          <p:nvPr userDrawn="1"/>
        </p:nvSpPr>
        <p:spPr>
          <a:xfrm>
            <a:off x="7530416" y="2524926"/>
            <a:ext cx="1622434" cy="1622434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54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noProof="0">
              <a:solidFill>
                <a:schemeClr val="lt1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16" name="Google Shape;1251;p56">
            <a:extLst>
              <a:ext uri="{FF2B5EF4-FFF2-40B4-BE49-F238E27FC236}">
                <a16:creationId xmlns:a16="http://schemas.microsoft.com/office/drawing/2014/main" id="{FBCE3915-CF40-BF29-2DBB-D9F447CC7555}"/>
              </a:ext>
            </a:extLst>
          </p:cNvPr>
          <p:cNvSpPr/>
          <p:nvPr userDrawn="1"/>
        </p:nvSpPr>
        <p:spPr>
          <a:xfrm>
            <a:off x="9709899" y="2516378"/>
            <a:ext cx="1622434" cy="1622434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54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noProof="0">
              <a:solidFill>
                <a:schemeClr val="lt1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811789E5-14E6-E7AB-C9D8-6E51B4544B2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86726" y="2441448"/>
            <a:ext cx="1622425" cy="1622425"/>
          </a:xfrm>
          <a:prstGeom prst="ellipse">
            <a:avLst/>
          </a:prstGeom>
          <a:solidFill>
            <a:schemeClr val="accent3"/>
          </a:solidFill>
          <a:ln w="25400">
            <a:solidFill>
              <a:schemeClr val="tx1"/>
            </a:solidFill>
          </a:ln>
        </p:spPr>
        <p:txBody>
          <a:bodyPr anchor="ctr"/>
          <a:lstStyle>
            <a:lvl1pPr marL="0" indent="0" algn="ctr">
              <a:buNone/>
              <a:defRPr sz="54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0</a:t>
            </a:r>
          </a:p>
        </p:txBody>
      </p:sp>
      <p:sp>
        <p:nvSpPr>
          <p:cNvPr id="22" name="Text Placeholder 19">
            <a:extLst>
              <a:ext uri="{FF2B5EF4-FFF2-40B4-BE49-F238E27FC236}">
                <a16:creationId xmlns:a16="http://schemas.microsoft.com/office/drawing/2014/main" id="{AC40220B-3ED2-1841-92D5-C0056EF4740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54680" y="2441448"/>
            <a:ext cx="1622425" cy="1622425"/>
          </a:xfrm>
          <a:prstGeom prst="ellipse">
            <a:avLst/>
          </a:prstGeom>
          <a:solidFill>
            <a:schemeClr val="accent3"/>
          </a:solidFill>
          <a:ln w="25400">
            <a:solidFill>
              <a:schemeClr val="tx1"/>
            </a:solidFill>
          </a:ln>
        </p:spPr>
        <p:txBody>
          <a:bodyPr anchor="ctr"/>
          <a:lstStyle>
            <a:lvl1pPr marL="0" indent="0" algn="ctr">
              <a:buNone/>
              <a:defRPr sz="54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0</a:t>
            </a:r>
          </a:p>
        </p:txBody>
      </p:sp>
      <p:sp>
        <p:nvSpPr>
          <p:cNvPr id="23" name="Text Placeholder 19">
            <a:extLst>
              <a:ext uri="{FF2B5EF4-FFF2-40B4-BE49-F238E27FC236}">
                <a16:creationId xmlns:a16="http://schemas.microsoft.com/office/drawing/2014/main" id="{B8BC651C-16ED-1741-08D3-8BA2D618C6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30952" y="2441448"/>
            <a:ext cx="1622425" cy="1622425"/>
          </a:xfrm>
          <a:prstGeom prst="ellipse">
            <a:avLst/>
          </a:prstGeom>
          <a:solidFill>
            <a:schemeClr val="accent3"/>
          </a:solidFill>
          <a:ln w="25400">
            <a:solidFill>
              <a:schemeClr val="tx1"/>
            </a:solidFill>
          </a:ln>
        </p:spPr>
        <p:txBody>
          <a:bodyPr anchor="ctr"/>
          <a:lstStyle>
            <a:lvl1pPr marL="0" indent="0" algn="ctr">
              <a:buNone/>
              <a:defRPr sz="54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0</a:t>
            </a:r>
          </a:p>
        </p:txBody>
      </p:sp>
      <p:sp>
        <p:nvSpPr>
          <p:cNvPr id="24" name="Text Placeholder 19">
            <a:extLst>
              <a:ext uri="{FF2B5EF4-FFF2-40B4-BE49-F238E27FC236}">
                <a16:creationId xmlns:a16="http://schemas.microsoft.com/office/drawing/2014/main" id="{B42AFC50-5862-D501-9586-4A96D4DA66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443216" y="2441448"/>
            <a:ext cx="1622425" cy="1622425"/>
          </a:xfrm>
          <a:prstGeom prst="ellipse">
            <a:avLst/>
          </a:prstGeom>
          <a:solidFill>
            <a:schemeClr val="accent3"/>
          </a:solidFill>
          <a:ln w="25400">
            <a:solidFill>
              <a:schemeClr val="tx1"/>
            </a:solidFill>
          </a:ln>
        </p:spPr>
        <p:txBody>
          <a:bodyPr anchor="ctr"/>
          <a:lstStyle>
            <a:lvl1pPr marL="0" indent="0" algn="ctr">
              <a:buNone/>
              <a:defRPr sz="54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0</a:t>
            </a:r>
          </a:p>
        </p:txBody>
      </p:sp>
      <p:sp>
        <p:nvSpPr>
          <p:cNvPr id="25" name="Text Placeholder 19">
            <a:extLst>
              <a:ext uri="{FF2B5EF4-FFF2-40B4-BE49-F238E27FC236}">
                <a16:creationId xmlns:a16="http://schemas.microsoft.com/office/drawing/2014/main" id="{45772425-B358-35A8-C707-76C81B500ED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628632" y="2441448"/>
            <a:ext cx="1622425" cy="1622425"/>
          </a:xfrm>
          <a:prstGeom prst="ellipse">
            <a:avLst/>
          </a:prstGeom>
          <a:solidFill>
            <a:schemeClr val="accent3"/>
          </a:solidFill>
          <a:ln w="25400">
            <a:solidFill>
              <a:schemeClr val="tx1"/>
            </a:solidFill>
          </a:ln>
        </p:spPr>
        <p:txBody>
          <a:bodyPr anchor="ctr"/>
          <a:lstStyle>
            <a:lvl1pPr marL="0" indent="0" algn="ctr">
              <a:buNone/>
              <a:defRPr sz="54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0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B0B8A0CF-58B1-629F-C8DB-238E5114277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4102" y="4325112"/>
            <a:ext cx="1947672" cy="630936"/>
          </a:xfrm>
        </p:spPr>
        <p:txBody>
          <a:bodyPr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2000">
                <a:latin typeface="+mj-lt"/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8" name="Text Placeholder 26">
            <a:extLst>
              <a:ext uri="{FF2B5EF4-FFF2-40B4-BE49-F238E27FC236}">
                <a16:creationId xmlns:a16="http://schemas.microsoft.com/office/drawing/2014/main" id="{3973DBDD-5F4C-3094-B5AB-751AF360379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992056" y="4326702"/>
            <a:ext cx="1947672" cy="630936"/>
          </a:xfrm>
        </p:spPr>
        <p:txBody>
          <a:bodyPr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2000">
                <a:latin typeface="+mj-lt"/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9" name="Text Placeholder 26">
            <a:extLst>
              <a:ext uri="{FF2B5EF4-FFF2-40B4-BE49-F238E27FC236}">
                <a16:creationId xmlns:a16="http://schemas.microsoft.com/office/drawing/2014/main" id="{6A7033DE-A188-7F2B-B42D-3B4334B2C4B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168328" y="4313642"/>
            <a:ext cx="1947672" cy="630936"/>
          </a:xfrm>
        </p:spPr>
        <p:txBody>
          <a:bodyPr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2000">
                <a:latin typeface="+mj-lt"/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0" name="Text Placeholder 26">
            <a:extLst>
              <a:ext uri="{FF2B5EF4-FFF2-40B4-BE49-F238E27FC236}">
                <a16:creationId xmlns:a16="http://schemas.microsoft.com/office/drawing/2014/main" id="{82C8DA85-8265-9485-A51D-73E1629CC54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279858" y="4319944"/>
            <a:ext cx="1947672" cy="630936"/>
          </a:xfrm>
        </p:spPr>
        <p:txBody>
          <a:bodyPr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2000">
                <a:latin typeface="+mj-lt"/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1" name="Text Placeholder 26">
            <a:extLst>
              <a:ext uri="{FF2B5EF4-FFF2-40B4-BE49-F238E27FC236}">
                <a16:creationId xmlns:a16="http://schemas.microsoft.com/office/drawing/2014/main" id="{20594F27-59D4-99D2-77B5-71915573EDA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466008" y="4319944"/>
            <a:ext cx="1947672" cy="630936"/>
          </a:xfrm>
        </p:spPr>
        <p:txBody>
          <a:bodyPr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2000">
                <a:latin typeface="+mj-lt"/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4CBAEF-CF24-7502-B796-D47DF23F2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AFDD5-844D-364D-8AEC-50CF4D36D55D}" type="slidenum">
              <a:rPr lang="en-US" noProof="0" smtClean="0"/>
              <a:t>‹#›</a:t>
            </a:fld>
            <a:endParaRPr lang="en-US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D9E7CE-C596-EE32-BBFE-799C10EFB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Presentation 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90B60C-999F-167B-3927-D752A0DE60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7489256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327;p33">
            <a:extLst>
              <a:ext uri="{FF2B5EF4-FFF2-40B4-BE49-F238E27FC236}">
                <a16:creationId xmlns:a16="http://schemas.microsoft.com/office/drawing/2014/main" id="{F51DD675-2DC4-A4BE-C624-3048A2E666B7}"/>
              </a:ext>
            </a:extLst>
          </p:cNvPr>
          <p:cNvSpPr/>
          <p:nvPr userDrawn="1"/>
        </p:nvSpPr>
        <p:spPr>
          <a:xfrm>
            <a:off x="809553" y="1012104"/>
            <a:ext cx="6957749" cy="5061732"/>
          </a:xfrm>
          <a:prstGeom prst="rect">
            <a:avLst/>
          </a:prstGeom>
          <a:solidFill>
            <a:schemeClr val="accent4"/>
          </a:solidFill>
          <a:ln w="254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b="0" i="0" u="none" strike="noStrike" cap="none" noProof="0">
              <a:solidFill>
                <a:schemeClr val="lt1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12" name="Google Shape;328;p33">
            <a:extLst>
              <a:ext uri="{FF2B5EF4-FFF2-40B4-BE49-F238E27FC236}">
                <a16:creationId xmlns:a16="http://schemas.microsoft.com/office/drawing/2014/main" id="{A0952ED0-9FCB-B6D2-E806-E2663B8961D0}"/>
              </a:ext>
            </a:extLst>
          </p:cNvPr>
          <p:cNvSpPr/>
          <p:nvPr userDrawn="1"/>
        </p:nvSpPr>
        <p:spPr>
          <a:xfrm>
            <a:off x="600338" y="782757"/>
            <a:ext cx="6957749" cy="5061732"/>
          </a:xfrm>
          <a:prstGeom prst="rect">
            <a:avLst/>
          </a:prstGeom>
          <a:solidFill>
            <a:schemeClr val="accent5"/>
          </a:solidFill>
          <a:ln w="254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b="0" i="0" u="none" strike="noStrike" cap="none" noProof="0">
              <a:solidFill>
                <a:schemeClr val="lt1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01426A-0740-2EB9-FC34-9C0434593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9888" y="1719072"/>
            <a:ext cx="5038344" cy="1709928"/>
          </a:xfrm>
        </p:spPr>
        <p:txBody>
          <a:bodyPr/>
          <a:lstStyle>
            <a:lvl1pPr algn="l">
              <a:lnSpc>
                <a:spcPct val="90000"/>
              </a:lnSpc>
              <a:defRPr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0BC3CDDF-FEA3-712D-9071-515D264F06E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296656" y="0"/>
            <a:ext cx="3895344" cy="6858000"/>
          </a:xfr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0F6C1B-F86D-84E1-F13C-1A2310E172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9888" y="3054096"/>
            <a:ext cx="5010912" cy="2130552"/>
          </a:xfrm>
        </p:spPr>
        <p:txBody>
          <a:bodyPr/>
          <a:lstStyle>
            <a:lvl1pPr marL="54864" indent="0">
              <a:lnSpc>
                <a:spcPct val="120000"/>
              </a:lnSpc>
              <a:spcBef>
                <a:spcPts val="0"/>
              </a:spcBef>
              <a:buNone/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4F7CD76-D087-685D-2E27-537F34D67EBE}"/>
              </a:ext>
            </a:extLst>
          </p:cNvPr>
          <p:cNvCxnSpPr>
            <a:cxnSpLocks/>
          </p:cNvCxnSpPr>
          <p:nvPr userDrawn="1"/>
        </p:nvCxnSpPr>
        <p:spPr>
          <a:xfrm>
            <a:off x="11276341" y="6528816"/>
            <a:ext cx="9144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4CBAEF-CF24-7502-B796-D47DF23F2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962400" y="6400904"/>
            <a:ext cx="365760" cy="2468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D0AFDD5-844D-364D-8AEC-50CF4D36D55D}" type="slidenum">
              <a:rPr lang="en-US" noProof="0" smtClean="0"/>
              <a:pPr/>
              <a:t>‹#›</a:t>
            </a:fld>
            <a:endParaRPr lang="en-US" noProof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C63F889-82B6-D594-DA07-4C82AE33663F}"/>
              </a:ext>
            </a:extLst>
          </p:cNvPr>
          <p:cNvGrpSpPr/>
          <p:nvPr userDrawn="1"/>
        </p:nvGrpSpPr>
        <p:grpSpPr>
          <a:xfrm>
            <a:off x="0" y="6527001"/>
            <a:ext cx="8294153" cy="5617"/>
            <a:chOff x="0" y="6527001"/>
            <a:chExt cx="8294153" cy="5617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3F4BFE95-6DCA-752C-0F0C-CCAF1A576CD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527001"/>
              <a:ext cx="3935513" cy="561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3920C2FA-C2E7-21E2-09D0-3BA6B1BC2C1E}"/>
                </a:ext>
              </a:extLst>
            </p:cNvPr>
            <p:cNvCxnSpPr>
              <a:cxnSpLocks/>
            </p:cNvCxnSpPr>
            <p:nvPr/>
          </p:nvCxnSpPr>
          <p:spPr>
            <a:xfrm>
              <a:off x="4358640" y="6527001"/>
              <a:ext cx="3935513" cy="561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82084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38D51F-4DA4-5AB7-6ACD-17065B86D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1947672"/>
            <a:ext cx="3017520" cy="1938528"/>
          </a:xfrm>
        </p:spPr>
        <p:txBody>
          <a:bodyPr anchor="t"/>
          <a:lstStyle>
            <a:lvl1pPr algn="l">
              <a:defRPr sz="60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264711-7A11-A788-DD48-17D0C3B083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8952" y="4279392"/>
            <a:ext cx="2980944" cy="402336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8" name="Google Shape;1251;p56">
            <a:extLst>
              <a:ext uri="{FF2B5EF4-FFF2-40B4-BE49-F238E27FC236}">
                <a16:creationId xmlns:a16="http://schemas.microsoft.com/office/drawing/2014/main" id="{9061A64A-DA6A-5D22-BE0B-94B0626A6CF1}"/>
              </a:ext>
            </a:extLst>
          </p:cNvPr>
          <p:cNvSpPr/>
          <p:nvPr userDrawn="1"/>
        </p:nvSpPr>
        <p:spPr>
          <a:xfrm>
            <a:off x="5102241" y="597060"/>
            <a:ext cx="5949692" cy="5949692"/>
          </a:xfrm>
          <a:prstGeom prst="ellipse">
            <a:avLst/>
          </a:prstGeom>
          <a:solidFill>
            <a:schemeClr val="accent2"/>
          </a:solidFill>
          <a:ln w="254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noProof="0">
              <a:solidFill>
                <a:schemeClr val="lt1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88E5310-5724-6031-306F-4110AC65EBDB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5001768" y="420624"/>
            <a:ext cx="5897880" cy="5897880"/>
          </a:xfrm>
          <a:prstGeom prst="ellipse">
            <a:avLst/>
          </a:prstGeom>
          <a:solidFill>
            <a:schemeClr val="accent1"/>
          </a:solidFill>
          <a:ln w="25400">
            <a:solidFill>
              <a:schemeClr val="tx1"/>
            </a:solidFill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791168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1426A-0740-2EB9-FC34-9C0434593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0F6C1B-F86D-84E1-F13C-1A2310E172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632" y="1810512"/>
            <a:ext cx="11000232" cy="416052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4CBAEF-CF24-7502-B796-D47DF23F2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AFDD5-844D-364D-8AEC-50CF4D36D55D}" type="slidenum">
              <a:rPr lang="en-US" noProof="0" smtClean="0"/>
              <a:t>‹#›</a:t>
            </a:fld>
            <a:endParaRPr lang="en-US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D9E7CE-C596-EE32-BBFE-799C10EFB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Presentation 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90B60C-999F-167B-3927-D752A0DE60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1201349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327;p33">
            <a:extLst>
              <a:ext uri="{FF2B5EF4-FFF2-40B4-BE49-F238E27FC236}">
                <a16:creationId xmlns:a16="http://schemas.microsoft.com/office/drawing/2014/main" id="{EA1EE280-E44E-F71B-ED1B-CA8CEDEE6175}"/>
              </a:ext>
            </a:extLst>
          </p:cNvPr>
          <p:cNvSpPr/>
          <p:nvPr userDrawn="1"/>
        </p:nvSpPr>
        <p:spPr>
          <a:xfrm>
            <a:off x="1087280" y="1161412"/>
            <a:ext cx="10221119" cy="4831742"/>
          </a:xfrm>
          <a:prstGeom prst="rect">
            <a:avLst/>
          </a:prstGeom>
          <a:solidFill>
            <a:schemeClr val="accent5"/>
          </a:solidFill>
          <a:ln w="254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b="0" i="0" u="none" strike="noStrike" cap="none" noProof="0">
              <a:solidFill>
                <a:schemeClr val="accent2">
                  <a:lumMod val="20000"/>
                  <a:lumOff val="80000"/>
                </a:schemeClr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14" name="Google Shape;328;p33">
            <a:extLst>
              <a:ext uri="{FF2B5EF4-FFF2-40B4-BE49-F238E27FC236}">
                <a16:creationId xmlns:a16="http://schemas.microsoft.com/office/drawing/2014/main" id="{332C8624-D848-DF0C-9104-7A2655E4A0FE}"/>
              </a:ext>
            </a:extLst>
          </p:cNvPr>
          <p:cNvSpPr/>
          <p:nvPr userDrawn="1"/>
        </p:nvSpPr>
        <p:spPr>
          <a:xfrm>
            <a:off x="858371" y="800100"/>
            <a:ext cx="10221119" cy="4953001"/>
          </a:xfrm>
          <a:prstGeom prst="rect">
            <a:avLst/>
          </a:prstGeom>
          <a:solidFill>
            <a:schemeClr val="accent4"/>
          </a:solidFill>
          <a:ln w="254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b="0" i="0" u="none" strike="noStrike" cap="none" noProof="0">
              <a:solidFill>
                <a:schemeClr val="lt1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01426A-0740-2EB9-FC34-9C0434593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2072" y="2322576"/>
            <a:ext cx="6473952" cy="1901952"/>
          </a:xfrm>
        </p:spPr>
        <p:txBody>
          <a:bodyPr anchor="ctr"/>
          <a:lstStyle>
            <a:lvl1pPr algn="l">
              <a:lnSpc>
                <a:spcPct val="90000"/>
              </a:lnSpc>
              <a:defRPr sz="40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4817D722-78FF-E98D-229F-DDC8146F557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27874" y="809103"/>
            <a:ext cx="1798955" cy="2062163"/>
          </a:xfrm>
        </p:spPr>
        <p:txBody>
          <a:bodyPr anchor="t"/>
          <a:lstStyle>
            <a:lvl1pPr marL="0" indent="0">
              <a:buNone/>
              <a:defRPr sz="250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“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0F6C1B-F86D-84E1-F13C-1A2310E172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62072" y="4334256"/>
            <a:ext cx="2340864" cy="585216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F9A35D83-86B3-5132-45B2-6382E8F3A4C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281160" y="3957272"/>
            <a:ext cx="1798955" cy="2062163"/>
          </a:xfrm>
        </p:spPr>
        <p:txBody>
          <a:bodyPr/>
          <a:lstStyle>
            <a:lvl1pPr marL="0" indent="0">
              <a:buNone/>
              <a:defRPr sz="250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”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1F53ABF-1C17-E7D0-EEB7-468CEDF285C7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en-US" noProof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A64DF1-77A3-B856-5F46-12724706B8A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noProof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8961FC7-9CAD-4B2D-A8F6-C172AF6D5EB1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D0AFDD5-844D-364D-8AEC-50CF4D36D55D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8843801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x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FDA4E-49F9-223C-DA55-A79802EE1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Google Shape;1149;p53">
            <a:extLst>
              <a:ext uri="{FF2B5EF4-FFF2-40B4-BE49-F238E27FC236}">
                <a16:creationId xmlns:a16="http://schemas.microsoft.com/office/drawing/2014/main" id="{E21113D2-FC9F-27EC-7A45-E8F7695D1407}"/>
              </a:ext>
            </a:extLst>
          </p:cNvPr>
          <p:cNvSpPr/>
          <p:nvPr userDrawn="1"/>
        </p:nvSpPr>
        <p:spPr>
          <a:xfrm>
            <a:off x="694922" y="2330750"/>
            <a:ext cx="2542032" cy="3200400"/>
          </a:xfrm>
          <a:prstGeom prst="rect">
            <a:avLst/>
          </a:prstGeom>
          <a:solidFill>
            <a:schemeClr val="accent4"/>
          </a:solidFill>
          <a:ln w="254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noProof="0">
              <a:solidFill>
                <a:schemeClr val="lt1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9" name="Google Shape;1149;p53">
            <a:extLst>
              <a:ext uri="{FF2B5EF4-FFF2-40B4-BE49-F238E27FC236}">
                <a16:creationId xmlns:a16="http://schemas.microsoft.com/office/drawing/2014/main" id="{AD0B836B-7152-D6F5-7044-4B3B321454F5}"/>
              </a:ext>
            </a:extLst>
          </p:cNvPr>
          <p:cNvSpPr/>
          <p:nvPr userDrawn="1"/>
        </p:nvSpPr>
        <p:spPr>
          <a:xfrm>
            <a:off x="3541000" y="2330750"/>
            <a:ext cx="2542032" cy="3200400"/>
          </a:xfrm>
          <a:prstGeom prst="rect">
            <a:avLst/>
          </a:prstGeom>
          <a:solidFill>
            <a:schemeClr val="accent4"/>
          </a:solidFill>
          <a:ln w="254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noProof="0">
              <a:solidFill>
                <a:schemeClr val="lt1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11" name="Google Shape;1149;p53">
            <a:extLst>
              <a:ext uri="{FF2B5EF4-FFF2-40B4-BE49-F238E27FC236}">
                <a16:creationId xmlns:a16="http://schemas.microsoft.com/office/drawing/2014/main" id="{65518B88-F549-D8C7-0CD2-91E7CABE5E13}"/>
              </a:ext>
            </a:extLst>
          </p:cNvPr>
          <p:cNvSpPr/>
          <p:nvPr userDrawn="1"/>
        </p:nvSpPr>
        <p:spPr>
          <a:xfrm>
            <a:off x="6387080" y="2328404"/>
            <a:ext cx="2542032" cy="3200400"/>
          </a:xfrm>
          <a:prstGeom prst="rect">
            <a:avLst/>
          </a:prstGeom>
          <a:solidFill>
            <a:schemeClr val="accent4"/>
          </a:solidFill>
          <a:ln w="254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noProof="0">
              <a:solidFill>
                <a:schemeClr val="lt1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13" name="Google Shape;1149;p53">
            <a:extLst>
              <a:ext uri="{FF2B5EF4-FFF2-40B4-BE49-F238E27FC236}">
                <a16:creationId xmlns:a16="http://schemas.microsoft.com/office/drawing/2014/main" id="{EF098B7F-7320-E28C-D4A0-9C0D6072BDA7}"/>
              </a:ext>
            </a:extLst>
          </p:cNvPr>
          <p:cNvSpPr/>
          <p:nvPr userDrawn="1"/>
        </p:nvSpPr>
        <p:spPr>
          <a:xfrm>
            <a:off x="9233158" y="2328404"/>
            <a:ext cx="2542032" cy="3200400"/>
          </a:xfrm>
          <a:prstGeom prst="rect">
            <a:avLst/>
          </a:prstGeom>
          <a:solidFill>
            <a:schemeClr val="accent4"/>
          </a:solidFill>
          <a:ln w="254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noProof="0">
              <a:solidFill>
                <a:schemeClr val="lt1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2349526F-21BB-B06B-612E-8AAA322B41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65816" y="2193042"/>
            <a:ext cx="2514600" cy="3200400"/>
          </a:xfrm>
          <a:solidFill>
            <a:schemeClr val="accent5"/>
          </a:solidFill>
          <a:ln w="25400">
            <a:solidFill>
              <a:schemeClr val="dk1"/>
            </a:solidFill>
          </a:ln>
        </p:spPr>
        <p:txBody>
          <a:bodyPr tIns="2377440"/>
          <a:lstStyle>
            <a:lvl1pPr marL="0" indent="0" algn="ctr">
              <a:buFont typeface="Arial" panose="020B0604020202020204" pitchFamily="34" charset="0"/>
              <a:buNone/>
              <a:defRPr sz="2000">
                <a:latin typeface="+mj-lt"/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99DE91A1-A01A-B800-F6EB-C013020202C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9532" y="2193042"/>
            <a:ext cx="2487168" cy="2103120"/>
          </a:xfrm>
          <a:ln w="25400">
            <a:solidFill>
              <a:schemeClr val="tx1"/>
            </a:solidFill>
          </a:ln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28" name="Text Placeholder 26">
            <a:extLst>
              <a:ext uri="{FF2B5EF4-FFF2-40B4-BE49-F238E27FC236}">
                <a16:creationId xmlns:a16="http://schemas.microsoft.com/office/drawing/2014/main" id="{733EF8C8-3849-9C80-1F6E-7038D113478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0220" y="4846546"/>
            <a:ext cx="2514600" cy="338328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9" name="Text Placeholder 24">
            <a:extLst>
              <a:ext uri="{FF2B5EF4-FFF2-40B4-BE49-F238E27FC236}">
                <a16:creationId xmlns:a16="http://schemas.microsoft.com/office/drawing/2014/main" id="{32F8A8CA-E278-E129-A09C-8C4B7CCA2DE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419856" y="2193042"/>
            <a:ext cx="2514600" cy="3200400"/>
          </a:xfrm>
          <a:solidFill>
            <a:schemeClr val="accent5"/>
          </a:solidFill>
          <a:ln w="25400">
            <a:solidFill>
              <a:schemeClr val="dk1"/>
            </a:solidFill>
          </a:ln>
        </p:spPr>
        <p:txBody>
          <a:bodyPr tIns="2377440"/>
          <a:lstStyle>
            <a:lvl1pPr marL="0" indent="0" algn="ctr">
              <a:buFont typeface="Arial" panose="020B0604020202020204" pitchFamily="34" charset="0"/>
              <a:buNone/>
              <a:defRPr sz="2000">
                <a:latin typeface="+mj-lt"/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0" name="Picture Placeholder 22">
            <a:extLst>
              <a:ext uri="{FF2B5EF4-FFF2-40B4-BE49-F238E27FC236}">
                <a16:creationId xmlns:a16="http://schemas.microsoft.com/office/drawing/2014/main" id="{3CFBF841-C094-5FA8-63F2-F5DA37C0359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433572" y="2193042"/>
            <a:ext cx="2487168" cy="2103120"/>
          </a:xfrm>
          <a:ln w="25400">
            <a:solidFill>
              <a:schemeClr val="tx1"/>
            </a:solidFill>
          </a:ln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31" name="Text Placeholder 26">
            <a:extLst>
              <a:ext uri="{FF2B5EF4-FFF2-40B4-BE49-F238E27FC236}">
                <a16:creationId xmlns:a16="http://schemas.microsoft.com/office/drawing/2014/main" id="{C76BA571-FE5C-F5F7-9056-20BD57DA678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419856" y="4846546"/>
            <a:ext cx="2514600" cy="338328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2" name="Text Placeholder 24">
            <a:extLst>
              <a:ext uri="{FF2B5EF4-FFF2-40B4-BE49-F238E27FC236}">
                <a16:creationId xmlns:a16="http://schemas.microsoft.com/office/drawing/2014/main" id="{D7F9FC21-D881-DB86-4C69-C07821DCF3A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63640" y="2193042"/>
            <a:ext cx="2514600" cy="3200400"/>
          </a:xfrm>
          <a:solidFill>
            <a:schemeClr val="accent5"/>
          </a:solidFill>
          <a:ln w="25400">
            <a:solidFill>
              <a:schemeClr val="dk1"/>
            </a:solidFill>
          </a:ln>
        </p:spPr>
        <p:txBody>
          <a:bodyPr tIns="2377440"/>
          <a:lstStyle>
            <a:lvl1pPr marL="0" indent="0" algn="ctr">
              <a:buFont typeface="Arial" panose="020B0604020202020204" pitchFamily="34" charset="0"/>
              <a:buNone/>
              <a:defRPr sz="2000">
                <a:latin typeface="+mj-lt"/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3" name="Picture Placeholder 22">
            <a:extLst>
              <a:ext uri="{FF2B5EF4-FFF2-40B4-BE49-F238E27FC236}">
                <a16:creationId xmlns:a16="http://schemas.microsoft.com/office/drawing/2014/main" id="{FE2E99DA-5661-F860-9E54-9C42590265FD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77356" y="2193042"/>
            <a:ext cx="2487168" cy="2103120"/>
          </a:xfrm>
          <a:ln w="25400">
            <a:solidFill>
              <a:schemeClr val="tx1"/>
            </a:solidFill>
          </a:ln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34" name="Text Placeholder 26">
            <a:extLst>
              <a:ext uri="{FF2B5EF4-FFF2-40B4-BE49-F238E27FC236}">
                <a16:creationId xmlns:a16="http://schemas.microsoft.com/office/drawing/2014/main" id="{99F1332D-1A76-8252-3A4A-73B5BE80BDA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63640" y="4846546"/>
            <a:ext cx="2514600" cy="338328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5" name="Text Placeholder 24">
            <a:extLst>
              <a:ext uri="{FF2B5EF4-FFF2-40B4-BE49-F238E27FC236}">
                <a16:creationId xmlns:a16="http://schemas.microsoft.com/office/drawing/2014/main" id="{47253530-631C-01D6-E4D5-53EA91819AC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107424" y="2169547"/>
            <a:ext cx="2514600" cy="3200400"/>
          </a:xfrm>
          <a:solidFill>
            <a:schemeClr val="accent5"/>
          </a:solidFill>
          <a:ln w="25400">
            <a:solidFill>
              <a:schemeClr val="dk1"/>
            </a:solidFill>
          </a:ln>
        </p:spPr>
        <p:txBody>
          <a:bodyPr tIns="2377440"/>
          <a:lstStyle>
            <a:lvl1pPr marL="0" indent="0" algn="ctr">
              <a:buFont typeface="Arial" panose="020B0604020202020204" pitchFamily="34" charset="0"/>
              <a:buNone/>
              <a:defRPr sz="2000">
                <a:latin typeface="+mj-lt"/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6" name="Picture Placeholder 22">
            <a:extLst>
              <a:ext uri="{FF2B5EF4-FFF2-40B4-BE49-F238E27FC236}">
                <a16:creationId xmlns:a16="http://schemas.microsoft.com/office/drawing/2014/main" id="{2087F48D-BCD6-2370-DFEB-3DC855770580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9121140" y="2169547"/>
            <a:ext cx="2487168" cy="2103120"/>
          </a:xfrm>
          <a:ln w="25400">
            <a:solidFill>
              <a:schemeClr val="tx1"/>
            </a:solidFill>
          </a:ln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37" name="Text Placeholder 26">
            <a:extLst>
              <a:ext uri="{FF2B5EF4-FFF2-40B4-BE49-F238E27FC236}">
                <a16:creationId xmlns:a16="http://schemas.microsoft.com/office/drawing/2014/main" id="{2730E53E-4C0B-1C22-8754-2D69B55DF37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7424" y="4846546"/>
            <a:ext cx="2514600" cy="338328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78252B54-8A68-DB21-54FB-342276BCEE38}"/>
              </a:ext>
            </a:extLst>
          </p:cNvPr>
          <p:cNvCxnSpPr>
            <a:cxnSpLocks/>
          </p:cNvCxnSpPr>
          <p:nvPr userDrawn="1"/>
        </p:nvCxnSpPr>
        <p:spPr>
          <a:xfrm>
            <a:off x="0" y="6535885"/>
            <a:ext cx="8382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C384EF8F-B039-D242-A81B-F393B674C274}"/>
              </a:ext>
            </a:extLst>
          </p:cNvPr>
          <p:cNvCxnSpPr>
            <a:cxnSpLocks/>
          </p:cNvCxnSpPr>
          <p:nvPr userDrawn="1"/>
        </p:nvCxnSpPr>
        <p:spPr>
          <a:xfrm>
            <a:off x="1205025" y="6535885"/>
            <a:ext cx="416052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8A9D6E63-D581-350F-03A0-665A80481391}"/>
              </a:ext>
            </a:extLst>
          </p:cNvPr>
          <p:cNvCxnSpPr>
            <a:cxnSpLocks/>
          </p:cNvCxnSpPr>
          <p:nvPr userDrawn="1"/>
        </p:nvCxnSpPr>
        <p:spPr>
          <a:xfrm>
            <a:off x="6802120" y="6528812"/>
            <a:ext cx="384048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EA05D09F-A5CA-2745-537C-05333575CD8F}"/>
              </a:ext>
            </a:extLst>
          </p:cNvPr>
          <p:cNvCxnSpPr>
            <a:cxnSpLocks/>
          </p:cNvCxnSpPr>
          <p:nvPr userDrawn="1"/>
        </p:nvCxnSpPr>
        <p:spPr>
          <a:xfrm>
            <a:off x="11276341" y="6528816"/>
            <a:ext cx="9144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F2B86B-C1F2-7E0E-C065-E2B156A7F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D0AFDD5-844D-364D-8AEC-50CF4D36D55D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5DA4D1-2752-E7A4-2EB8-33E55361D7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Presentation title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C200B8-5151-AE1E-3DA7-04B9659862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39393772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x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1149;p53">
            <a:extLst>
              <a:ext uri="{FF2B5EF4-FFF2-40B4-BE49-F238E27FC236}">
                <a16:creationId xmlns:a16="http://schemas.microsoft.com/office/drawing/2014/main" id="{559D8666-7371-3C57-AFFE-49810709BDDB}"/>
              </a:ext>
            </a:extLst>
          </p:cNvPr>
          <p:cNvSpPr/>
          <p:nvPr userDrawn="1"/>
        </p:nvSpPr>
        <p:spPr>
          <a:xfrm>
            <a:off x="663551" y="1967633"/>
            <a:ext cx="2543865" cy="2085433"/>
          </a:xfrm>
          <a:prstGeom prst="rect">
            <a:avLst/>
          </a:prstGeom>
          <a:solidFill>
            <a:schemeClr val="accent2"/>
          </a:solidFill>
          <a:ln w="254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noProof="0">
              <a:solidFill>
                <a:schemeClr val="lt1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12" name="Google Shape;1149;p53">
            <a:extLst>
              <a:ext uri="{FF2B5EF4-FFF2-40B4-BE49-F238E27FC236}">
                <a16:creationId xmlns:a16="http://schemas.microsoft.com/office/drawing/2014/main" id="{434B564B-DE03-74A6-773C-0FD4632658D1}"/>
              </a:ext>
            </a:extLst>
          </p:cNvPr>
          <p:cNvSpPr/>
          <p:nvPr userDrawn="1"/>
        </p:nvSpPr>
        <p:spPr>
          <a:xfrm>
            <a:off x="663550" y="4337851"/>
            <a:ext cx="2543865" cy="2085433"/>
          </a:xfrm>
          <a:prstGeom prst="rect">
            <a:avLst/>
          </a:prstGeom>
          <a:solidFill>
            <a:schemeClr val="accent2"/>
          </a:solidFill>
          <a:ln w="254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noProof="0">
              <a:solidFill>
                <a:schemeClr val="lt1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15" name="Google Shape;1149;p53">
            <a:extLst>
              <a:ext uri="{FF2B5EF4-FFF2-40B4-BE49-F238E27FC236}">
                <a16:creationId xmlns:a16="http://schemas.microsoft.com/office/drawing/2014/main" id="{A98F51D8-7768-BB9C-DEFD-FE6F101B538B}"/>
              </a:ext>
            </a:extLst>
          </p:cNvPr>
          <p:cNvSpPr/>
          <p:nvPr userDrawn="1"/>
        </p:nvSpPr>
        <p:spPr>
          <a:xfrm>
            <a:off x="3509629" y="1967633"/>
            <a:ext cx="2543865" cy="2085433"/>
          </a:xfrm>
          <a:prstGeom prst="rect">
            <a:avLst/>
          </a:prstGeom>
          <a:solidFill>
            <a:schemeClr val="accent2"/>
          </a:solidFill>
          <a:ln w="254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noProof="0">
              <a:solidFill>
                <a:schemeClr val="lt1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17" name="Google Shape;1149;p53">
            <a:extLst>
              <a:ext uri="{FF2B5EF4-FFF2-40B4-BE49-F238E27FC236}">
                <a16:creationId xmlns:a16="http://schemas.microsoft.com/office/drawing/2014/main" id="{824DDB7E-F583-BE45-8440-04134133EF5E}"/>
              </a:ext>
            </a:extLst>
          </p:cNvPr>
          <p:cNvSpPr/>
          <p:nvPr userDrawn="1"/>
        </p:nvSpPr>
        <p:spPr>
          <a:xfrm>
            <a:off x="3509628" y="4337851"/>
            <a:ext cx="2543865" cy="2085433"/>
          </a:xfrm>
          <a:prstGeom prst="rect">
            <a:avLst/>
          </a:prstGeom>
          <a:solidFill>
            <a:schemeClr val="accent2"/>
          </a:solidFill>
          <a:ln w="254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noProof="0">
              <a:solidFill>
                <a:schemeClr val="lt1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19" name="Google Shape;1149;p53">
            <a:extLst>
              <a:ext uri="{FF2B5EF4-FFF2-40B4-BE49-F238E27FC236}">
                <a16:creationId xmlns:a16="http://schemas.microsoft.com/office/drawing/2014/main" id="{3AB34327-1213-C6F7-069A-661286889411}"/>
              </a:ext>
            </a:extLst>
          </p:cNvPr>
          <p:cNvSpPr/>
          <p:nvPr userDrawn="1"/>
        </p:nvSpPr>
        <p:spPr>
          <a:xfrm>
            <a:off x="6355709" y="1965287"/>
            <a:ext cx="2543865" cy="2085433"/>
          </a:xfrm>
          <a:prstGeom prst="rect">
            <a:avLst/>
          </a:prstGeom>
          <a:solidFill>
            <a:schemeClr val="accent2"/>
          </a:solidFill>
          <a:ln w="254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noProof="0">
              <a:solidFill>
                <a:schemeClr val="lt1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21" name="Google Shape;1149;p53">
            <a:extLst>
              <a:ext uri="{FF2B5EF4-FFF2-40B4-BE49-F238E27FC236}">
                <a16:creationId xmlns:a16="http://schemas.microsoft.com/office/drawing/2014/main" id="{B6BF1339-971D-E8EC-9A92-C646A04A9796}"/>
              </a:ext>
            </a:extLst>
          </p:cNvPr>
          <p:cNvSpPr/>
          <p:nvPr userDrawn="1"/>
        </p:nvSpPr>
        <p:spPr>
          <a:xfrm>
            <a:off x="6355708" y="4335505"/>
            <a:ext cx="2543865" cy="2085433"/>
          </a:xfrm>
          <a:prstGeom prst="rect">
            <a:avLst/>
          </a:prstGeom>
          <a:solidFill>
            <a:schemeClr val="accent2"/>
          </a:solidFill>
          <a:ln w="254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noProof="0">
              <a:solidFill>
                <a:schemeClr val="lt1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24" name="Google Shape;1149;p53">
            <a:extLst>
              <a:ext uri="{FF2B5EF4-FFF2-40B4-BE49-F238E27FC236}">
                <a16:creationId xmlns:a16="http://schemas.microsoft.com/office/drawing/2014/main" id="{2C16FE32-0722-CA1D-92A1-77B7780BDE81}"/>
              </a:ext>
            </a:extLst>
          </p:cNvPr>
          <p:cNvSpPr/>
          <p:nvPr userDrawn="1"/>
        </p:nvSpPr>
        <p:spPr>
          <a:xfrm>
            <a:off x="9201787" y="1965287"/>
            <a:ext cx="2543865" cy="2085433"/>
          </a:xfrm>
          <a:prstGeom prst="rect">
            <a:avLst/>
          </a:prstGeom>
          <a:solidFill>
            <a:schemeClr val="accent2"/>
          </a:solidFill>
          <a:ln w="254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noProof="0">
              <a:solidFill>
                <a:schemeClr val="lt1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27" name="Google Shape;1149;p53">
            <a:extLst>
              <a:ext uri="{FF2B5EF4-FFF2-40B4-BE49-F238E27FC236}">
                <a16:creationId xmlns:a16="http://schemas.microsoft.com/office/drawing/2014/main" id="{A3D368EA-D182-9937-D248-E4051379E257}"/>
              </a:ext>
            </a:extLst>
          </p:cNvPr>
          <p:cNvSpPr/>
          <p:nvPr userDrawn="1"/>
        </p:nvSpPr>
        <p:spPr>
          <a:xfrm>
            <a:off x="9201786" y="4335505"/>
            <a:ext cx="2543865" cy="2085433"/>
          </a:xfrm>
          <a:prstGeom prst="rect">
            <a:avLst/>
          </a:prstGeom>
          <a:solidFill>
            <a:schemeClr val="accent2"/>
          </a:solidFill>
          <a:ln w="254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noProof="0">
              <a:solidFill>
                <a:schemeClr val="lt1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7FDA4E-49F9-223C-DA55-A79802EE1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2349526F-21BB-B06B-612E-8AAA322B41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65816" y="1865376"/>
            <a:ext cx="2514600" cy="2084832"/>
          </a:xfrm>
          <a:solidFill>
            <a:schemeClr val="accent5"/>
          </a:solidFill>
          <a:ln w="25400">
            <a:solidFill>
              <a:schemeClr val="dk1"/>
            </a:solidFill>
          </a:ln>
        </p:spPr>
        <p:txBody>
          <a:bodyPr tIns="1490472"/>
          <a:lstStyle>
            <a:lvl1pPr marL="0" indent="0" algn="ctr">
              <a:buFont typeface="Arial" panose="020B0604020202020204" pitchFamily="34" charset="0"/>
              <a:buNone/>
              <a:defRPr sz="1600">
                <a:latin typeface="+mj-lt"/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99DE91A1-A01A-B800-F6EB-C013020202C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9532" y="1874520"/>
            <a:ext cx="2487168" cy="1280160"/>
          </a:xfrm>
          <a:ln w="25400">
            <a:solidFill>
              <a:schemeClr val="tx1"/>
            </a:solidFill>
          </a:ln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28" name="Text Placeholder 26">
            <a:extLst>
              <a:ext uri="{FF2B5EF4-FFF2-40B4-BE49-F238E27FC236}">
                <a16:creationId xmlns:a16="http://schemas.microsoft.com/office/drawing/2014/main" id="{733EF8C8-3849-9C80-1F6E-7038D113478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0220" y="3584901"/>
            <a:ext cx="2514600" cy="27432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6" name="Text Placeholder 24">
            <a:extLst>
              <a:ext uri="{FF2B5EF4-FFF2-40B4-BE49-F238E27FC236}">
                <a16:creationId xmlns:a16="http://schemas.microsoft.com/office/drawing/2014/main" id="{F27A4420-EB9D-589B-DE9E-4CFCC6B25A6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65816" y="4242816"/>
            <a:ext cx="2514600" cy="2084832"/>
          </a:xfrm>
          <a:solidFill>
            <a:schemeClr val="accent5"/>
          </a:solidFill>
          <a:ln w="25400">
            <a:solidFill>
              <a:schemeClr val="dk1"/>
            </a:solidFill>
          </a:ln>
        </p:spPr>
        <p:txBody>
          <a:bodyPr tIns="1490472"/>
          <a:lstStyle>
            <a:lvl1pPr marL="0" indent="0" algn="ctr">
              <a:buFont typeface="Arial" panose="020B0604020202020204" pitchFamily="34" charset="0"/>
              <a:buNone/>
              <a:defRPr sz="1600">
                <a:latin typeface="+mj-lt"/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7" name="Picture Placeholder 22">
            <a:extLst>
              <a:ext uri="{FF2B5EF4-FFF2-40B4-BE49-F238E27FC236}">
                <a16:creationId xmlns:a16="http://schemas.microsoft.com/office/drawing/2014/main" id="{D76F8DA4-2C9A-48DE-DB4A-045A11601F4C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579532" y="4242816"/>
            <a:ext cx="2487168" cy="1280160"/>
          </a:xfrm>
          <a:ln w="25400">
            <a:solidFill>
              <a:schemeClr val="tx1"/>
            </a:solidFill>
          </a:ln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47" name="Text Placeholder 26">
            <a:extLst>
              <a:ext uri="{FF2B5EF4-FFF2-40B4-BE49-F238E27FC236}">
                <a16:creationId xmlns:a16="http://schemas.microsoft.com/office/drawing/2014/main" id="{010C7458-97A7-97A1-88E7-1D3194A7EA4C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80220" y="5947269"/>
            <a:ext cx="2514600" cy="27432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9" name="Text Placeholder 24">
            <a:extLst>
              <a:ext uri="{FF2B5EF4-FFF2-40B4-BE49-F238E27FC236}">
                <a16:creationId xmlns:a16="http://schemas.microsoft.com/office/drawing/2014/main" id="{32F8A8CA-E278-E129-A09C-8C4B7CCA2DE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419856" y="1865376"/>
            <a:ext cx="2514600" cy="2084832"/>
          </a:xfrm>
          <a:solidFill>
            <a:schemeClr val="accent5"/>
          </a:solidFill>
          <a:ln w="25400">
            <a:solidFill>
              <a:schemeClr val="dk1"/>
            </a:solidFill>
          </a:ln>
        </p:spPr>
        <p:txBody>
          <a:bodyPr tIns="1490472"/>
          <a:lstStyle>
            <a:lvl1pPr marL="0" indent="0" algn="ctr">
              <a:buFont typeface="Arial" panose="020B0604020202020204" pitchFamily="34" charset="0"/>
              <a:buNone/>
              <a:defRPr sz="1600">
                <a:latin typeface="+mj-lt"/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0" name="Picture Placeholder 22">
            <a:extLst>
              <a:ext uri="{FF2B5EF4-FFF2-40B4-BE49-F238E27FC236}">
                <a16:creationId xmlns:a16="http://schemas.microsoft.com/office/drawing/2014/main" id="{3CFBF841-C094-5FA8-63F2-F5DA37C0359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433572" y="1874520"/>
            <a:ext cx="2487168" cy="1280160"/>
          </a:xfrm>
          <a:ln w="25400">
            <a:solidFill>
              <a:schemeClr val="tx1"/>
            </a:solidFill>
          </a:ln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31" name="Text Placeholder 26">
            <a:extLst>
              <a:ext uri="{FF2B5EF4-FFF2-40B4-BE49-F238E27FC236}">
                <a16:creationId xmlns:a16="http://schemas.microsoft.com/office/drawing/2014/main" id="{C76BA571-FE5C-F5F7-9056-20BD57DA678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419856" y="3584901"/>
            <a:ext cx="2514600" cy="27432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8" name="Text Placeholder 24">
            <a:extLst>
              <a:ext uri="{FF2B5EF4-FFF2-40B4-BE49-F238E27FC236}">
                <a16:creationId xmlns:a16="http://schemas.microsoft.com/office/drawing/2014/main" id="{27F73601-DBA6-A721-D6BF-321A387810A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3419856" y="4242816"/>
            <a:ext cx="2514600" cy="2084832"/>
          </a:xfrm>
          <a:solidFill>
            <a:schemeClr val="accent5"/>
          </a:solidFill>
          <a:ln w="25400">
            <a:solidFill>
              <a:schemeClr val="dk1"/>
            </a:solidFill>
          </a:ln>
        </p:spPr>
        <p:txBody>
          <a:bodyPr tIns="1490472"/>
          <a:lstStyle>
            <a:lvl1pPr marL="0" indent="0" algn="ctr">
              <a:buFont typeface="Arial" panose="020B0604020202020204" pitchFamily="34" charset="0"/>
              <a:buNone/>
              <a:defRPr sz="1600">
                <a:latin typeface="+mj-lt"/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9" name="Picture Placeholder 22">
            <a:extLst>
              <a:ext uri="{FF2B5EF4-FFF2-40B4-BE49-F238E27FC236}">
                <a16:creationId xmlns:a16="http://schemas.microsoft.com/office/drawing/2014/main" id="{060504F7-2F69-FC38-B09C-5DCA35CD85A9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3433572" y="4242816"/>
            <a:ext cx="2487168" cy="1280160"/>
          </a:xfrm>
          <a:ln w="25400">
            <a:solidFill>
              <a:schemeClr val="tx1"/>
            </a:solidFill>
          </a:ln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50" name="Text Placeholder 26">
            <a:extLst>
              <a:ext uri="{FF2B5EF4-FFF2-40B4-BE49-F238E27FC236}">
                <a16:creationId xmlns:a16="http://schemas.microsoft.com/office/drawing/2014/main" id="{3843A45B-37B6-D773-B219-9EBAD5F1953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419856" y="5947269"/>
            <a:ext cx="2514600" cy="27432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2" name="Text Placeholder 24">
            <a:extLst>
              <a:ext uri="{FF2B5EF4-FFF2-40B4-BE49-F238E27FC236}">
                <a16:creationId xmlns:a16="http://schemas.microsoft.com/office/drawing/2014/main" id="{D7F9FC21-D881-DB86-4C69-C07821DCF3A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63640" y="1865376"/>
            <a:ext cx="2514600" cy="2084832"/>
          </a:xfrm>
          <a:solidFill>
            <a:schemeClr val="accent5"/>
          </a:solidFill>
          <a:ln w="25400">
            <a:solidFill>
              <a:schemeClr val="dk1"/>
            </a:solidFill>
          </a:ln>
        </p:spPr>
        <p:txBody>
          <a:bodyPr tIns="1490472"/>
          <a:lstStyle>
            <a:lvl1pPr marL="0" indent="0" algn="ctr">
              <a:buFont typeface="Arial" panose="020B0604020202020204" pitchFamily="34" charset="0"/>
              <a:buNone/>
              <a:defRPr sz="1600">
                <a:latin typeface="+mj-lt"/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3" name="Picture Placeholder 22">
            <a:extLst>
              <a:ext uri="{FF2B5EF4-FFF2-40B4-BE49-F238E27FC236}">
                <a16:creationId xmlns:a16="http://schemas.microsoft.com/office/drawing/2014/main" id="{FE2E99DA-5661-F860-9E54-9C42590265FD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77356" y="1874520"/>
            <a:ext cx="2487168" cy="1280160"/>
          </a:xfrm>
          <a:ln w="25400">
            <a:solidFill>
              <a:schemeClr val="tx1"/>
            </a:solidFill>
          </a:ln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34" name="Text Placeholder 26">
            <a:extLst>
              <a:ext uri="{FF2B5EF4-FFF2-40B4-BE49-F238E27FC236}">
                <a16:creationId xmlns:a16="http://schemas.microsoft.com/office/drawing/2014/main" id="{99F1332D-1A76-8252-3A4A-73B5BE80BDA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63640" y="3584901"/>
            <a:ext cx="2514600" cy="27432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1" name="Text Placeholder 24">
            <a:extLst>
              <a:ext uri="{FF2B5EF4-FFF2-40B4-BE49-F238E27FC236}">
                <a16:creationId xmlns:a16="http://schemas.microsoft.com/office/drawing/2014/main" id="{E5E9A104-54F0-5100-0B27-DBD2DF206786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6263640" y="4242816"/>
            <a:ext cx="2514600" cy="2084832"/>
          </a:xfrm>
          <a:solidFill>
            <a:schemeClr val="accent5"/>
          </a:solidFill>
          <a:ln w="25400">
            <a:solidFill>
              <a:schemeClr val="dk1"/>
            </a:solidFill>
          </a:ln>
        </p:spPr>
        <p:txBody>
          <a:bodyPr tIns="1490472"/>
          <a:lstStyle>
            <a:lvl1pPr marL="0" indent="0" algn="ctr">
              <a:buFont typeface="Arial" panose="020B0604020202020204" pitchFamily="34" charset="0"/>
              <a:buNone/>
              <a:defRPr sz="1600">
                <a:latin typeface="+mj-lt"/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2" name="Picture Placeholder 22">
            <a:extLst>
              <a:ext uri="{FF2B5EF4-FFF2-40B4-BE49-F238E27FC236}">
                <a16:creationId xmlns:a16="http://schemas.microsoft.com/office/drawing/2014/main" id="{23469072-7775-90E2-6C92-C6D03C1DACB0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6277356" y="4242816"/>
            <a:ext cx="2487168" cy="1280160"/>
          </a:xfrm>
          <a:ln w="25400">
            <a:solidFill>
              <a:schemeClr val="tx1"/>
            </a:solidFill>
          </a:ln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53" name="Text Placeholder 26">
            <a:extLst>
              <a:ext uri="{FF2B5EF4-FFF2-40B4-BE49-F238E27FC236}">
                <a16:creationId xmlns:a16="http://schemas.microsoft.com/office/drawing/2014/main" id="{BF06B9AA-555D-874C-1198-B3ED9EBC7140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263640" y="5947269"/>
            <a:ext cx="2514600" cy="27432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5" name="Text Placeholder 24">
            <a:extLst>
              <a:ext uri="{FF2B5EF4-FFF2-40B4-BE49-F238E27FC236}">
                <a16:creationId xmlns:a16="http://schemas.microsoft.com/office/drawing/2014/main" id="{47253530-631C-01D6-E4D5-53EA91819AC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107424" y="1865376"/>
            <a:ext cx="2514600" cy="2084832"/>
          </a:xfrm>
          <a:solidFill>
            <a:schemeClr val="accent5"/>
          </a:solidFill>
          <a:ln w="25400">
            <a:solidFill>
              <a:schemeClr val="dk1"/>
            </a:solidFill>
          </a:ln>
        </p:spPr>
        <p:txBody>
          <a:bodyPr tIns="1490472"/>
          <a:lstStyle>
            <a:lvl1pPr marL="0" indent="0" algn="ctr">
              <a:buFont typeface="Arial" panose="020B0604020202020204" pitchFamily="34" charset="0"/>
              <a:buNone/>
              <a:defRPr sz="1600">
                <a:latin typeface="+mj-lt"/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6" name="Picture Placeholder 22">
            <a:extLst>
              <a:ext uri="{FF2B5EF4-FFF2-40B4-BE49-F238E27FC236}">
                <a16:creationId xmlns:a16="http://schemas.microsoft.com/office/drawing/2014/main" id="{2087F48D-BCD6-2370-DFEB-3DC855770580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9121140" y="1874520"/>
            <a:ext cx="2487168" cy="1280160"/>
          </a:xfrm>
          <a:ln w="25400">
            <a:solidFill>
              <a:schemeClr val="tx1"/>
            </a:solidFill>
          </a:ln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37" name="Text Placeholder 26">
            <a:extLst>
              <a:ext uri="{FF2B5EF4-FFF2-40B4-BE49-F238E27FC236}">
                <a16:creationId xmlns:a16="http://schemas.microsoft.com/office/drawing/2014/main" id="{2730E53E-4C0B-1C22-8754-2D69B55DF37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7424" y="3584901"/>
            <a:ext cx="2514600" cy="27432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4" name="Text Placeholder 24">
            <a:extLst>
              <a:ext uri="{FF2B5EF4-FFF2-40B4-BE49-F238E27FC236}">
                <a16:creationId xmlns:a16="http://schemas.microsoft.com/office/drawing/2014/main" id="{9690986C-4F11-A46D-923C-CCC08AB6CB76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9107424" y="4242816"/>
            <a:ext cx="2514600" cy="2084832"/>
          </a:xfrm>
          <a:solidFill>
            <a:schemeClr val="accent5"/>
          </a:solidFill>
          <a:ln w="25400">
            <a:solidFill>
              <a:schemeClr val="dk1"/>
            </a:solidFill>
          </a:ln>
        </p:spPr>
        <p:txBody>
          <a:bodyPr tIns="1490472"/>
          <a:lstStyle>
            <a:lvl1pPr marL="0" indent="0" algn="ctr">
              <a:buFont typeface="Arial" panose="020B0604020202020204" pitchFamily="34" charset="0"/>
              <a:buNone/>
              <a:defRPr sz="1600">
                <a:latin typeface="+mj-lt"/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5" name="Picture Placeholder 22">
            <a:extLst>
              <a:ext uri="{FF2B5EF4-FFF2-40B4-BE49-F238E27FC236}">
                <a16:creationId xmlns:a16="http://schemas.microsoft.com/office/drawing/2014/main" id="{A4293B55-9185-9732-2F46-4B62C7F1F21E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9121140" y="4242816"/>
            <a:ext cx="2487168" cy="1280160"/>
          </a:xfrm>
          <a:ln w="25400">
            <a:solidFill>
              <a:schemeClr val="tx1"/>
            </a:solidFill>
          </a:ln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56" name="Text Placeholder 26">
            <a:extLst>
              <a:ext uri="{FF2B5EF4-FFF2-40B4-BE49-F238E27FC236}">
                <a16:creationId xmlns:a16="http://schemas.microsoft.com/office/drawing/2014/main" id="{B8529D99-B7B2-6411-E928-9FA204E3842A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9107424" y="5947269"/>
            <a:ext cx="2514600" cy="27432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2061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9EB71-EE42-930D-4E54-FA0F44BD2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1947672"/>
            <a:ext cx="3209544" cy="2862072"/>
          </a:xfrm>
        </p:spPr>
        <p:txBody>
          <a:bodyPr anchor="ctr"/>
          <a:lstStyle>
            <a:lvl1pPr algn="l">
              <a:defRPr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Google Shape;1247;p56">
            <a:extLst>
              <a:ext uri="{FF2B5EF4-FFF2-40B4-BE49-F238E27FC236}">
                <a16:creationId xmlns:a16="http://schemas.microsoft.com/office/drawing/2014/main" id="{1A52F175-2E39-E9BE-B4DF-67098DB248AA}"/>
              </a:ext>
            </a:extLst>
          </p:cNvPr>
          <p:cNvSpPr/>
          <p:nvPr userDrawn="1"/>
        </p:nvSpPr>
        <p:spPr>
          <a:xfrm>
            <a:off x="5607119" y="347046"/>
            <a:ext cx="6281928" cy="1039748"/>
          </a:xfrm>
          <a:prstGeom prst="rect">
            <a:avLst/>
          </a:prstGeom>
          <a:solidFill>
            <a:schemeClr val="accent3"/>
          </a:solidFill>
          <a:ln w="254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noProof="0">
              <a:solidFill>
                <a:schemeClr val="accent2"/>
              </a:solidFill>
              <a:latin typeface="+mj-lt"/>
              <a:ea typeface="Karla"/>
              <a:cs typeface="Karla"/>
              <a:sym typeface="Karla"/>
            </a:endParaRPr>
          </a:p>
        </p:txBody>
      </p:sp>
      <p:sp>
        <p:nvSpPr>
          <p:cNvPr id="9" name="Google Shape;1264;p56">
            <a:extLst>
              <a:ext uri="{FF2B5EF4-FFF2-40B4-BE49-F238E27FC236}">
                <a16:creationId xmlns:a16="http://schemas.microsoft.com/office/drawing/2014/main" id="{CE3B3000-733D-1995-D39A-E659E5A429CC}"/>
              </a:ext>
            </a:extLst>
          </p:cNvPr>
          <p:cNvSpPr/>
          <p:nvPr userDrawn="1"/>
        </p:nvSpPr>
        <p:spPr>
          <a:xfrm>
            <a:off x="5607119" y="1623673"/>
            <a:ext cx="6281928" cy="1039748"/>
          </a:xfrm>
          <a:prstGeom prst="rect">
            <a:avLst/>
          </a:prstGeom>
          <a:solidFill>
            <a:schemeClr val="accent3"/>
          </a:solidFill>
          <a:ln w="254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noProof="0">
              <a:solidFill>
                <a:schemeClr val="lt1"/>
              </a:solidFill>
              <a:latin typeface="+mj-lt"/>
              <a:ea typeface="Karla"/>
              <a:cs typeface="Karla"/>
              <a:sym typeface="Karla"/>
            </a:endParaRPr>
          </a:p>
        </p:txBody>
      </p:sp>
      <p:sp>
        <p:nvSpPr>
          <p:cNvPr id="11" name="Google Shape;1278;p56">
            <a:extLst>
              <a:ext uri="{FF2B5EF4-FFF2-40B4-BE49-F238E27FC236}">
                <a16:creationId xmlns:a16="http://schemas.microsoft.com/office/drawing/2014/main" id="{F1BC0AB2-17DA-D97E-3052-DA48D80F7428}"/>
              </a:ext>
            </a:extLst>
          </p:cNvPr>
          <p:cNvSpPr/>
          <p:nvPr userDrawn="1"/>
        </p:nvSpPr>
        <p:spPr>
          <a:xfrm>
            <a:off x="5607119" y="2925956"/>
            <a:ext cx="6281928" cy="1039748"/>
          </a:xfrm>
          <a:prstGeom prst="rect">
            <a:avLst/>
          </a:prstGeom>
          <a:solidFill>
            <a:schemeClr val="accent3"/>
          </a:solidFill>
          <a:ln w="254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noProof="0">
              <a:solidFill>
                <a:schemeClr val="lt1"/>
              </a:solidFill>
              <a:latin typeface="+mj-lt"/>
              <a:ea typeface="Karla"/>
              <a:cs typeface="Karla"/>
              <a:sym typeface="Karla"/>
            </a:endParaRPr>
          </a:p>
        </p:txBody>
      </p:sp>
      <p:sp>
        <p:nvSpPr>
          <p:cNvPr id="13" name="Google Shape;1278;p56">
            <a:extLst>
              <a:ext uri="{FF2B5EF4-FFF2-40B4-BE49-F238E27FC236}">
                <a16:creationId xmlns:a16="http://schemas.microsoft.com/office/drawing/2014/main" id="{C860490F-E3DB-3E9F-0AC6-F04949DC59C3}"/>
              </a:ext>
            </a:extLst>
          </p:cNvPr>
          <p:cNvSpPr/>
          <p:nvPr userDrawn="1"/>
        </p:nvSpPr>
        <p:spPr>
          <a:xfrm>
            <a:off x="5607120" y="4223036"/>
            <a:ext cx="6281928" cy="1039748"/>
          </a:xfrm>
          <a:prstGeom prst="rect">
            <a:avLst/>
          </a:prstGeom>
          <a:solidFill>
            <a:schemeClr val="accent3"/>
          </a:solidFill>
          <a:ln w="254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noProof="0">
              <a:solidFill>
                <a:schemeClr val="lt1"/>
              </a:solidFill>
              <a:latin typeface="+mj-lt"/>
              <a:ea typeface="Karla"/>
              <a:cs typeface="Karla"/>
              <a:sym typeface="Karla"/>
            </a:endParaRPr>
          </a:p>
        </p:txBody>
      </p:sp>
      <p:sp>
        <p:nvSpPr>
          <p:cNvPr id="15" name="Google Shape;1278;p56">
            <a:extLst>
              <a:ext uri="{FF2B5EF4-FFF2-40B4-BE49-F238E27FC236}">
                <a16:creationId xmlns:a16="http://schemas.microsoft.com/office/drawing/2014/main" id="{522E5778-EA03-EFC4-08AA-ECB1C07ED56E}"/>
              </a:ext>
            </a:extLst>
          </p:cNvPr>
          <p:cNvSpPr/>
          <p:nvPr userDrawn="1"/>
        </p:nvSpPr>
        <p:spPr>
          <a:xfrm>
            <a:off x="5607120" y="5519473"/>
            <a:ext cx="6281928" cy="1039748"/>
          </a:xfrm>
          <a:prstGeom prst="rect">
            <a:avLst/>
          </a:prstGeom>
          <a:solidFill>
            <a:schemeClr val="accent3"/>
          </a:solidFill>
          <a:ln w="254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noProof="0">
              <a:solidFill>
                <a:schemeClr val="lt1"/>
              </a:solidFill>
              <a:latin typeface="+mj-lt"/>
              <a:ea typeface="Karla"/>
              <a:cs typeface="Karla"/>
              <a:sym typeface="Karla"/>
            </a:endParaRPr>
          </a:p>
        </p:txBody>
      </p:sp>
      <p:sp>
        <p:nvSpPr>
          <p:cNvPr id="17" name="Google Shape;1268;p56">
            <a:extLst>
              <a:ext uri="{FF2B5EF4-FFF2-40B4-BE49-F238E27FC236}">
                <a16:creationId xmlns:a16="http://schemas.microsoft.com/office/drawing/2014/main" id="{EEA0BE49-92E1-A1A3-40E0-DDAA5511F637}"/>
              </a:ext>
            </a:extLst>
          </p:cNvPr>
          <p:cNvSpPr/>
          <p:nvPr userDrawn="1"/>
        </p:nvSpPr>
        <p:spPr>
          <a:xfrm>
            <a:off x="4348745" y="1637743"/>
            <a:ext cx="969865" cy="969865"/>
          </a:xfrm>
          <a:prstGeom prst="ellipse">
            <a:avLst/>
          </a:prstGeom>
          <a:solidFill>
            <a:schemeClr val="accent3"/>
          </a:solidFill>
          <a:ln w="254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noProof="0">
              <a:solidFill>
                <a:schemeClr val="lt1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19" name="Google Shape;1282;p56">
            <a:extLst>
              <a:ext uri="{FF2B5EF4-FFF2-40B4-BE49-F238E27FC236}">
                <a16:creationId xmlns:a16="http://schemas.microsoft.com/office/drawing/2014/main" id="{DF15F1EC-1D2B-FF49-7785-26BC7083A07C}"/>
              </a:ext>
            </a:extLst>
          </p:cNvPr>
          <p:cNvSpPr/>
          <p:nvPr userDrawn="1"/>
        </p:nvSpPr>
        <p:spPr>
          <a:xfrm>
            <a:off x="4348745" y="2927249"/>
            <a:ext cx="969865" cy="969865"/>
          </a:xfrm>
          <a:prstGeom prst="ellipse">
            <a:avLst/>
          </a:prstGeom>
          <a:solidFill>
            <a:schemeClr val="accent3"/>
          </a:solidFill>
          <a:ln w="254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noProof="0">
              <a:solidFill>
                <a:schemeClr val="lt1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21" name="Google Shape;1282;p56">
            <a:extLst>
              <a:ext uri="{FF2B5EF4-FFF2-40B4-BE49-F238E27FC236}">
                <a16:creationId xmlns:a16="http://schemas.microsoft.com/office/drawing/2014/main" id="{BE3FDD69-3D60-CF6B-97A3-7B2C1AE3100A}"/>
              </a:ext>
            </a:extLst>
          </p:cNvPr>
          <p:cNvSpPr/>
          <p:nvPr userDrawn="1"/>
        </p:nvSpPr>
        <p:spPr>
          <a:xfrm>
            <a:off x="4348745" y="4277006"/>
            <a:ext cx="969865" cy="969865"/>
          </a:xfrm>
          <a:prstGeom prst="ellipse">
            <a:avLst/>
          </a:prstGeom>
          <a:solidFill>
            <a:schemeClr val="accent3"/>
          </a:solidFill>
          <a:ln w="254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noProof="0">
              <a:solidFill>
                <a:schemeClr val="lt1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23" name="Google Shape;1282;p56">
            <a:extLst>
              <a:ext uri="{FF2B5EF4-FFF2-40B4-BE49-F238E27FC236}">
                <a16:creationId xmlns:a16="http://schemas.microsoft.com/office/drawing/2014/main" id="{E3BB1E5B-DA10-B332-D4B8-D551C3053C53}"/>
              </a:ext>
            </a:extLst>
          </p:cNvPr>
          <p:cNvSpPr/>
          <p:nvPr userDrawn="1"/>
        </p:nvSpPr>
        <p:spPr>
          <a:xfrm>
            <a:off x="4348745" y="5568541"/>
            <a:ext cx="969865" cy="969865"/>
          </a:xfrm>
          <a:prstGeom prst="ellipse">
            <a:avLst/>
          </a:prstGeom>
          <a:solidFill>
            <a:schemeClr val="accent3"/>
          </a:solidFill>
          <a:ln w="254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noProof="0">
              <a:solidFill>
                <a:schemeClr val="lt1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25" name="Google Shape;1251;p56">
            <a:extLst>
              <a:ext uri="{FF2B5EF4-FFF2-40B4-BE49-F238E27FC236}">
                <a16:creationId xmlns:a16="http://schemas.microsoft.com/office/drawing/2014/main" id="{8D887B7F-9EBA-E7B8-64CE-5EAB1DF08E19}"/>
              </a:ext>
            </a:extLst>
          </p:cNvPr>
          <p:cNvSpPr/>
          <p:nvPr userDrawn="1"/>
        </p:nvSpPr>
        <p:spPr>
          <a:xfrm>
            <a:off x="4348745" y="361116"/>
            <a:ext cx="969865" cy="969865"/>
          </a:xfrm>
          <a:prstGeom prst="ellipse">
            <a:avLst/>
          </a:prstGeom>
          <a:solidFill>
            <a:schemeClr val="accent3"/>
          </a:solidFill>
          <a:ln w="254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noProof="0">
              <a:solidFill>
                <a:schemeClr val="lt1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27" name="Google Shape;1248;p56">
            <a:extLst>
              <a:ext uri="{FF2B5EF4-FFF2-40B4-BE49-F238E27FC236}">
                <a16:creationId xmlns:a16="http://schemas.microsoft.com/office/drawing/2014/main" id="{5AC86C31-7E67-B4EC-1AE0-291ED77F2214}"/>
              </a:ext>
            </a:extLst>
          </p:cNvPr>
          <p:cNvSpPr/>
          <p:nvPr userDrawn="1"/>
        </p:nvSpPr>
        <p:spPr>
          <a:xfrm>
            <a:off x="5512393" y="241430"/>
            <a:ext cx="6281928" cy="1039748"/>
          </a:xfrm>
          <a:prstGeom prst="rect">
            <a:avLst/>
          </a:prstGeom>
          <a:solidFill>
            <a:schemeClr val="accent5"/>
          </a:solidFill>
          <a:ln w="254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noProof="0">
              <a:solidFill>
                <a:schemeClr val="lt1"/>
              </a:solidFill>
              <a:latin typeface="+mj-lt"/>
              <a:ea typeface="Karla"/>
              <a:cs typeface="Karla"/>
              <a:sym typeface="Karla"/>
            </a:endParaRPr>
          </a:p>
        </p:txBody>
      </p:sp>
      <p:sp>
        <p:nvSpPr>
          <p:cNvPr id="29" name="Google Shape;1265;p56">
            <a:extLst>
              <a:ext uri="{FF2B5EF4-FFF2-40B4-BE49-F238E27FC236}">
                <a16:creationId xmlns:a16="http://schemas.microsoft.com/office/drawing/2014/main" id="{A7BF8E2B-5184-B584-D484-7D82C9DA6C41}"/>
              </a:ext>
            </a:extLst>
          </p:cNvPr>
          <p:cNvSpPr/>
          <p:nvPr userDrawn="1"/>
        </p:nvSpPr>
        <p:spPr>
          <a:xfrm>
            <a:off x="5512393" y="1518057"/>
            <a:ext cx="6281928" cy="1039748"/>
          </a:xfrm>
          <a:prstGeom prst="rect">
            <a:avLst/>
          </a:prstGeom>
          <a:solidFill>
            <a:schemeClr val="accent5"/>
          </a:solidFill>
          <a:ln w="254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noProof="0">
              <a:solidFill>
                <a:schemeClr val="lt1"/>
              </a:solidFill>
              <a:latin typeface="+mj-lt"/>
              <a:ea typeface="Karla"/>
              <a:cs typeface="Karla"/>
              <a:sym typeface="Karla"/>
            </a:endParaRPr>
          </a:p>
        </p:txBody>
      </p:sp>
      <p:sp>
        <p:nvSpPr>
          <p:cNvPr id="31" name="Google Shape;1279;p56">
            <a:extLst>
              <a:ext uri="{FF2B5EF4-FFF2-40B4-BE49-F238E27FC236}">
                <a16:creationId xmlns:a16="http://schemas.microsoft.com/office/drawing/2014/main" id="{9E808B73-94D7-57E7-3837-3DA718162E5B}"/>
              </a:ext>
            </a:extLst>
          </p:cNvPr>
          <p:cNvSpPr/>
          <p:nvPr userDrawn="1"/>
        </p:nvSpPr>
        <p:spPr>
          <a:xfrm>
            <a:off x="5512393" y="2807563"/>
            <a:ext cx="6281928" cy="1039748"/>
          </a:xfrm>
          <a:prstGeom prst="rect">
            <a:avLst/>
          </a:prstGeom>
          <a:solidFill>
            <a:schemeClr val="accent5"/>
          </a:solidFill>
          <a:ln w="254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noProof="0">
              <a:solidFill>
                <a:schemeClr val="lt1"/>
              </a:solidFill>
              <a:latin typeface="+mj-lt"/>
              <a:ea typeface="Karla"/>
              <a:cs typeface="Karla"/>
              <a:sym typeface="Karla"/>
            </a:endParaRPr>
          </a:p>
        </p:txBody>
      </p:sp>
      <p:sp>
        <p:nvSpPr>
          <p:cNvPr id="33" name="Google Shape;1279;p56">
            <a:extLst>
              <a:ext uri="{FF2B5EF4-FFF2-40B4-BE49-F238E27FC236}">
                <a16:creationId xmlns:a16="http://schemas.microsoft.com/office/drawing/2014/main" id="{F340E0DF-98FD-EA55-7B4B-8E58FC5CFCDA}"/>
              </a:ext>
            </a:extLst>
          </p:cNvPr>
          <p:cNvSpPr/>
          <p:nvPr userDrawn="1"/>
        </p:nvSpPr>
        <p:spPr>
          <a:xfrm>
            <a:off x="5512394" y="4117420"/>
            <a:ext cx="6281928" cy="1039748"/>
          </a:xfrm>
          <a:prstGeom prst="rect">
            <a:avLst/>
          </a:prstGeom>
          <a:solidFill>
            <a:schemeClr val="accent5"/>
          </a:solidFill>
          <a:ln w="254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noProof="0">
              <a:solidFill>
                <a:schemeClr val="lt1"/>
              </a:solidFill>
              <a:latin typeface="+mj-lt"/>
              <a:ea typeface="Karla"/>
              <a:cs typeface="Karla"/>
              <a:sym typeface="Karla"/>
            </a:endParaRPr>
          </a:p>
        </p:txBody>
      </p:sp>
      <p:sp>
        <p:nvSpPr>
          <p:cNvPr id="35" name="Google Shape;1279;p56">
            <a:extLst>
              <a:ext uri="{FF2B5EF4-FFF2-40B4-BE49-F238E27FC236}">
                <a16:creationId xmlns:a16="http://schemas.microsoft.com/office/drawing/2014/main" id="{1F52D7F5-AD34-C5B1-EEA2-F711AD3A8C3F}"/>
              </a:ext>
            </a:extLst>
          </p:cNvPr>
          <p:cNvSpPr/>
          <p:nvPr userDrawn="1"/>
        </p:nvSpPr>
        <p:spPr>
          <a:xfrm>
            <a:off x="5512394" y="5413857"/>
            <a:ext cx="6281928" cy="1039748"/>
          </a:xfrm>
          <a:prstGeom prst="rect">
            <a:avLst/>
          </a:prstGeom>
          <a:solidFill>
            <a:schemeClr val="accent5"/>
          </a:solidFill>
          <a:ln w="254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noProof="0">
              <a:solidFill>
                <a:schemeClr val="lt1"/>
              </a:solidFill>
              <a:latin typeface="+mj-lt"/>
              <a:ea typeface="Karla"/>
              <a:cs typeface="Karla"/>
              <a:sym typeface="Karla"/>
            </a:endParaRPr>
          </a:p>
        </p:txBody>
      </p:sp>
      <p:sp>
        <p:nvSpPr>
          <p:cNvPr id="37" name="Google Shape;1251;p56">
            <a:extLst>
              <a:ext uri="{FF2B5EF4-FFF2-40B4-BE49-F238E27FC236}">
                <a16:creationId xmlns:a16="http://schemas.microsoft.com/office/drawing/2014/main" id="{A4889AFC-C17E-6AF6-25D9-F977ACD04A9D}"/>
              </a:ext>
            </a:extLst>
          </p:cNvPr>
          <p:cNvSpPr/>
          <p:nvPr userDrawn="1"/>
        </p:nvSpPr>
        <p:spPr>
          <a:xfrm>
            <a:off x="4290632" y="303003"/>
            <a:ext cx="969865" cy="969865"/>
          </a:xfrm>
          <a:prstGeom prst="ellipse">
            <a:avLst/>
          </a:prstGeom>
          <a:solidFill>
            <a:schemeClr val="accent5"/>
          </a:solidFill>
          <a:ln w="254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noProof="0">
              <a:solidFill>
                <a:schemeClr val="lt1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39" name="Google Shape;1268;p56">
            <a:extLst>
              <a:ext uri="{FF2B5EF4-FFF2-40B4-BE49-F238E27FC236}">
                <a16:creationId xmlns:a16="http://schemas.microsoft.com/office/drawing/2014/main" id="{5E0F6889-9671-EA56-B88B-DBA6C149062C}"/>
              </a:ext>
            </a:extLst>
          </p:cNvPr>
          <p:cNvSpPr/>
          <p:nvPr userDrawn="1"/>
        </p:nvSpPr>
        <p:spPr>
          <a:xfrm>
            <a:off x="4290632" y="1579630"/>
            <a:ext cx="969865" cy="969865"/>
          </a:xfrm>
          <a:prstGeom prst="ellipse">
            <a:avLst/>
          </a:prstGeom>
          <a:solidFill>
            <a:schemeClr val="accent5"/>
          </a:solidFill>
          <a:ln w="254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noProof="0">
              <a:solidFill>
                <a:schemeClr val="lt1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41" name="Google Shape;1282;p56">
            <a:extLst>
              <a:ext uri="{FF2B5EF4-FFF2-40B4-BE49-F238E27FC236}">
                <a16:creationId xmlns:a16="http://schemas.microsoft.com/office/drawing/2014/main" id="{44CB8F8B-1D14-EA9D-117E-79BB0DB776E9}"/>
              </a:ext>
            </a:extLst>
          </p:cNvPr>
          <p:cNvSpPr/>
          <p:nvPr userDrawn="1"/>
        </p:nvSpPr>
        <p:spPr>
          <a:xfrm>
            <a:off x="4290632" y="2869136"/>
            <a:ext cx="969865" cy="969865"/>
          </a:xfrm>
          <a:prstGeom prst="ellipse">
            <a:avLst/>
          </a:prstGeom>
          <a:solidFill>
            <a:schemeClr val="accent5"/>
          </a:solidFill>
          <a:ln w="254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noProof="0">
              <a:solidFill>
                <a:schemeClr val="lt1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43" name="Google Shape;1282;p56">
            <a:extLst>
              <a:ext uri="{FF2B5EF4-FFF2-40B4-BE49-F238E27FC236}">
                <a16:creationId xmlns:a16="http://schemas.microsoft.com/office/drawing/2014/main" id="{9D8D9DEA-F6DA-EFDC-5DDF-946728969392}"/>
              </a:ext>
            </a:extLst>
          </p:cNvPr>
          <p:cNvSpPr/>
          <p:nvPr userDrawn="1"/>
        </p:nvSpPr>
        <p:spPr>
          <a:xfrm>
            <a:off x="4290632" y="4217824"/>
            <a:ext cx="969865" cy="969865"/>
          </a:xfrm>
          <a:prstGeom prst="ellipse">
            <a:avLst/>
          </a:prstGeom>
          <a:solidFill>
            <a:schemeClr val="accent5"/>
          </a:solidFill>
          <a:ln w="254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noProof="0">
              <a:solidFill>
                <a:schemeClr val="lt1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45" name="Google Shape;1282;p56">
            <a:extLst>
              <a:ext uri="{FF2B5EF4-FFF2-40B4-BE49-F238E27FC236}">
                <a16:creationId xmlns:a16="http://schemas.microsoft.com/office/drawing/2014/main" id="{5B83F600-A2A8-FC3E-235C-F63589027CEC}"/>
              </a:ext>
            </a:extLst>
          </p:cNvPr>
          <p:cNvSpPr/>
          <p:nvPr userDrawn="1"/>
        </p:nvSpPr>
        <p:spPr>
          <a:xfrm>
            <a:off x="4290632" y="5510428"/>
            <a:ext cx="969865" cy="969865"/>
          </a:xfrm>
          <a:prstGeom prst="ellipse">
            <a:avLst/>
          </a:prstGeom>
          <a:solidFill>
            <a:schemeClr val="accent5"/>
          </a:solidFill>
          <a:ln w="254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noProof="0">
              <a:solidFill>
                <a:schemeClr val="lt1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3B37AA0A-CC3F-643E-4CA3-94EE9D0B955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455524" y="467895"/>
            <a:ext cx="640080" cy="640080"/>
          </a:xfrm>
        </p:spPr>
        <p:txBody>
          <a:bodyPr anchor="ctr"/>
          <a:lstStyle>
            <a:lvl1pPr marL="0" indent="0" algn="ctr">
              <a:buNone/>
              <a:defRPr sz="900"/>
            </a:lvl1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53" name="Text Placeholder 52">
            <a:extLst>
              <a:ext uri="{FF2B5EF4-FFF2-40B4-BE49-F238E27FC236}">
                <a16:creationId xmlns:a16="http://schemas.microsoft.com/office/drawing/2014/main" id="{04148F56-845C-40C8-5EFE-44B32FB5576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769864" y="457200"/>
            <a:ext cx="3840480" cy="338328"/>
          </a:xfrm>
        </p:spPr>
        <p:txBody>
          <a:bodyPr/>
          <a:lstStyle>
            <a:lvl1pPr marL="0" indent="0">
              <a:buNone/>
              <a:defRPr sz="2000">
                <a:latin typeface="+mj-lt"/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8" name="Text Placeholder 52">
            <a:extLst>
              <a:ext uri="{FF2B5EF4-FFF2-40B4-BE49-F238E27FC236}">
                <a16:creationId xmlns:a16="http://schemas.microsoft.com/office/drawing/2014/main" id="{6FAEB77B-C9AE-5EC8-3043-2C6C91015EF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769864" y="780642"/>
            <a:ext cx="5029200" cy="338328"/>
          </a:xfrm>
        </p:spPr>
        <p:txBody>
          <a:bodyPr/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8" name="Picture Placeholder 46">
            <a:extLst>
              <a:ext uri="{FF2B5EF4-FFF2-40B4-BE49-F238E27FC236}">
                <a16:creationId xmlns:a16="http://schemas.microsoft.com/office/drawing/2014/main" id="{EA6CA3D6-A486-C220-D150-162068803F0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455524" y="1744522"/>
            <a:ext cx="640080" cy="640080"/>
          </a:xfrm>
        </p:spPr>
        <p:txBody>
          <a:bodyPr anchor="ctr"/>
          <a:lstStyle>
            <a:lvl1pPr marL="0" indent="0" algn="ctr">
              <a:buNone/>
              <a:defRPr sz="900"/>
            </a:lvl1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54" name="Text Placeholder 52">
            <a:extLst>
              <a:ext uri="{FF2B5EF4-FFF2-40B4-BE49-F238E27FC236}">
                <a16:creationId xmlns:a16="http://schemas.microsoft.com/office/drawing/2014/main" id="{B70CC111-C404-5983-7E1A-758C72DA215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769864" y="1746504"/>
            <a:ext cx="3840480" cy="338328"/>
          </a:xfrm>
        </p:spPr>
        <p:txBody>
          <a:bodyPr/>
          <a:lstStyle>
            <a:lvl1pPr marL="0" indent="0">
              <a:buNone/>
              <a:defRPr sz="2000">
                <a:latin typeface="+mj-lt"/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9" name="Text Placeholder 52">
            <a:extLst>
              <a:ext uri="{FF2B5EF4-FFF2-40B4-BE49-F238E27FC236}">
                <a16:creationId xmlns:a16="http://schemas.microsoft.com/office/drawing/2014/main" id="{0FACAEC0-F5EF-8921-74B5-2C775EC42E6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769864" y="2069946"/>
            <a:ext cx="5029200" cy="338328"/>
          </a:xfrm>
        </p:spPr>
        <p:txBody>
          <a:bodyPr/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9" name="Picture Placeholder 46">
            <a:extLst>
              <a:ext uri="{FF2B5EF4-FFF2-40B4-BE49-F238E27FC236}">
                <a16:creationId xmlns:a16="http://schemas.microsoft.com/office/drawing/2014/main" id="{D85BED76-EF8A-3369-FA46-11513F2D223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455524" y="3034028"/>
            <a:ext cx="640080" cy="640080"/>
          </a:xfrm>
        </p:spPr>
        <p:txBody>
          <a:bodyPr anchor="ctr"/>
          <a:lstStyle>
            <a:lvl1pPr marL="0" indent="0" algn="ctr">
              <a:buNone/>
              <a:defRPr sz="900"/>
            </a:lvl1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55" name="Text Placeholder 52">
            <a:extLst>
              <a:ext uri="{FF2B5EF4-FFF2-40B4-BE49-F238E27FC236}">
                <a16:creationId xmlns:a16="http://schemas.microsoft.com/office/drawing/2014/main" id="{3A752FC9-DE9C-9701-E24E-6F1AC075B16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769864" y="3035808"/>
            <a:ext cx="3840480" cy="338328"/>
          </a:xfrm>
        </p:spPr>
        <p:txBody>
          <a:bodyPr/>
          <a:lstStyle>
            <a:lvl1pPr marL="0" indent="0">
              <a:buNone/>
              <a:defRPr sz="2000">
                <a:latin typeface="+mj-lt"/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60" name="Text Placeholder 52">
            <a:extLst>
              <a:ext uri="{FF2B5EF4-FFF2-40B4-BE49-F238E27FC236}">
                <a16:creationId xmlns:a16="http://schemas.microsoft.com/office/drawing/2014/main" id="{5CA64FAC-BAC1-519A-1252-ED8A726B631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769864" y="3359250"/>
            <a:ext cx="5029200" cy="338328"/>
          </a:xfrm>
        </p:spPr>
        <p:txBody>
          <a:bodyPr/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0" name="Picture Placeholder 46">
            <a:extLst>
              <a:ext uri="{FF2B5EF4-FFF2-40B4-BE49-F238E27FC236}">
                <a16:creationId xmlns:a16="http://schemas.microsoft.com/office/drawing/2014/main" id="{5FF1804E-BBAF-5060-07A3-705BCCF0D7C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455524" y="4382716"/>
            <a:ext cx="640080" cy="640080"/>
          </a:xfrm>
        </p:spPr>
        <p:txBody>
          <a:bodyPr anchor="ctr"/>
          <a:lstStyle>
            <a:lvl1pPr marL="0" indent="0" algn="ctr">
              <a:buNone/>
              <a:defRPr sz="900"/>
            </a:lvl1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56" name="Text Placeholder 52">
            <a:extLst>
              <a:ext uri="{FF2B5EF4-FFF2-40B4-BE49-F238E27FC236}">
                <a16:creationId xmlns:a16="http://schemas.microsoft.com/office/drawing/2014/main" id="{D03AC44E-421F-94EE-DC26-D4F6FB1D54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769864" y="4325112"/>
            <a:ext cx="3840480" cy="338328"/>
          </a:xfrm>
        </p:spPr>
        <p:txBody>
          <a:bodyPr/>
          <a:lstStyle>
            <a:lvl1pPr marL="0" indent="0">
              <a:buNone/>
              <a:defRPr sz="2000">
                <a:latin typeface="+mj-lt"/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61" name="Text Placeholder 52">
            <a:extLst>
              <a:ext uri="{FF2B5EF4-FFF2-40B4-BE49-F238E27FC236}">
                <a16:creationId xmlns:a16="http://schemas.microsoft.com/office/drawing/2014/main" id="{4806989D-2A9A-5590-1EF7-9BF0E1F4C43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769864" y="4648554"/>
            <a:ext cx="5029200" cy="338328"/>
          </a:xfrm>
        </p:spPr>
        <p:txBody>
          <a:bodyPr/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1" name="Picture Placeholder 46">
            <a:extLst>
              <a:ext uri="{FF2B5EF4-FFF2-40B4-BE49-F238E27FC236}">
                <a16:creationId xmlns:a16="http://schemas.microsoft.com/office/drawing/2014/main" id="{C28AAD1A-4269-0A5C-7418-7DFC69060C9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455524" y="5675320"/>
            <a:ext cx="640080" cy="640080"/>
          </a:xfrm>
        </p:spPr>
        <p:txBody>
          <a:bodyPr anchor="ctr"/>
          <a:lstStyle>
            <a:lvl1pPr marL="0" indent="0" algn="ctr">
              <a:buNone/>
              <a:defRPr sz="900"/>
            </a:lvl1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57" name="Text Placeholder 52">
            <a:extLst>
              <a:ext uri="{FF2B5EF4-FFF2-40B4-BE49-F238E27FC236}">
                <a16:creationId xmlns:a16="http://schemas.microsoft.com/office/drawing/2014/main" id="{650C0EB3-5783-DC1F-09A3-02DFAA31642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769864" y="5614416"/>
            <a:ext cx="3840480" cy="338328"/>
          </a:xfrm>
        </p:spPr>
        <p:txBody>
          <a:bodyPr/>
          <a:lstStyle>
            <a:lvl1pPr marL="0" indent="0">
              <a:buNone/>
              <a:defRPr sz="2000">
                <a:latin typeface="+mj-lt"/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62" name="Text Placeholder 52">
            <a:extLst>
              <a:ext uri="{FF2B5EF4-FFF2-40B4-BE49-F238E27FC236}">
                <a16:creationId xmlns:a16="http://schemas.microsoft.com/office/drawing/2014/main" id="{94850C9F-BD14-9481-E7F6-526639251EB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769864" y="5937858"/>
            <a:ext cx="5029200" cy="338328"/>
          </a:xfrm>
        </p:spPr>
        <p:txBody>
          <a:bodyPr/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74941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1251;p56">
            <a:extLst>
              <a:ext uri="{FF2B5EF4-FFF2-40B4-BE49-F238E27FC236}">
                <a16:creationId xmlns:a16="http://schemas.microsoft.com/office/drawing/2014/main" id="{5240ABBF-9F6E-51C2-3600-798F3A8C4868}"/>
              </a:ext>
            </a:extLst>
          </p:cNvPr>
          <p:cNvSpPr/>
          <p:nvPr userDrawn="1"/>
        </p:nvSpPr>
        <p:spPr>
          <a:xfrm>
            <a:off x="547230" y="1944086"/>
            <a:ext cx="2529083" cy="2529083"/>
          </a:xfrm>
          <a:prstGeom prst="ellipse">
            <a:avLst/>
          </a:prstGeom>
          <a:solidFill>
            <a:schemeClr val="accent2"/>
          </a:solidFill>
          <a:ln w="254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noProof="0">
              <a:solidFill>
                <a:schemeClr val="lt1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10" name="Google Shape;1251;p56">
            <a:extLst>
              <a:ext uri="{FF2B5EF4-FFF2-40B4-BE49-F238E27FC236}">
                <a16:creationId xmlns:a16="http://schemas.microsoft.com/office/drawing/2014/main" id="{724FD7F3-2232-7463-6613-3EF2344BD063}"/>
              </a:ext>
            </a:extLst>
          </p:cNvPr>
          <p:cNvSpPr/>
          <p:nvPr userDrawn="1"/>
        </p:nvSpPr>
        <p:spPr>
          <a:xfrm>
            <a:off x="4922989" y="1946963"/>
            <a:ext cx="2529083" cy="2529083"/>
          </a:xfrm>
          <a:prstGeom prst="ellipse">
            <a:avLst/>
          </a:prstGeom>
          <a:solidFill>
            <a:schemeClr val="accent2"/>
          </a:solidFill>
          <a:ln w="254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noProof="0">
              <a:solidFill>
                <a:schemeClr val="lt1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12" name="Google Shape;1251;p56">
            <a:extLst>
              <a:ext uri="{FF2B5EF4-FFF2-40B4-BE49-F238E27FC236}">
                <a16:creationId xmlns:a16="http://schemas.microsoft.com/office/drawing/2014/main" id="{234E24BE-6EC9-C62B-1B5F-EBE5C279EF38}"/>
              </a:ext>
            </a:extLst>
          </p:cNvPr>
          <p:cNvSpPr/>
          <p:nvPr userDrawn="1"/>
        </p:nvSpPr>
        <p:spPr>
          <a:xfrm>
            <a:off x="9225456" y="1924776"/>
            <a:ext cx="2529083" cy="2529083"/>
          </a:xfrm>
          <a:prstGeom prst="ellipse">
            <a:avLst/>
          </a:prstGeom>
          <a:solidFill>
            <a:schemeClr val="accent2"/>
          </a:solidFill>
          <a:ln w="254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noProof="0">
              <a:solidFill>
                <a:schemeClr val="lt1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14" name="Google Shape;1251;p56">
            <a:extLst>
              <a:ext uri="{FF2B5EF4-FFF2-40B4-BE49-F238E27FC236}">
                <a16:creationId xmlns:a16="http://schemas.microsoft.com/office/drawing/2014/main" id="{F4987345-5BC3-6B09-35D1-118625B93B26}"/>
              </a:ext>
            </a:extLst>
          </p:cNvPr>
          <p:cNvSpPr/>
          <p:nvPr userDrawn="1"/>
        </p:nvSpPr>
        <p:spPr>
          <a:xfrm>
            <a:off x="2798649" y="3902220"/>
            <a:ext cx="2529083" cy="2529083"/>
          </a:xfrm>
          <a:prstGeom prst="ellipse">
            <a:avLst/>
          </a:prstGeom>
          <a:solidFill>
            <a:schemeClr val="accent2"/>
          </a:solidFill>
          <a:ln w="254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noProof="0">
              <a:solidFill>
                <a:schemeClr val="lt1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16" name="Google Shape;1251;p56">
            <a:extLst>
              <a:ext uri="{FF2B5EF4-FFF2-40B4-BE49-F238E27FC236}">
                <a16:creationId xmlns:a16="http://schemas.microsoft.com/office/drawing/2014/main" id="{D24F97D8-E25C-583D-72FF-A9AD2A77A71F}"/>
              </a:ext>
            </a:extLst>
          </p:cNvPr>
          <p:cNvSpPr/>
          <p:nvPr userDrawn="1"/>
        </p:nvSpPr>
        <p:spPr>
          <a:xfrm>
            <a:off x="7156227" y="3880033"/>
            <a:ext cx="2529083" cy="2529083"/>
          </a:xfrm>
          <a:prstGeom prst="ellipse">
            <a:avLst/>
          </a:prstGeom>
          <a:solidFill>
            <a:schemeClr val="accent2"/>
          </a:solidFill>
          <a:ln w="254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noProof="0">
              <a:solidFill>
                <a:schemeClr val="lt1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01426A-0740-2EB9-FC34-9C0434593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C96B6B23-01AB-14E3-6F7D-14E56C8F7F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8788" y="1836534"/>
            <a:ext cx="2528887" cy="2528887"/>
          </a:xfrm>
          <a:prstGeom prst="ellipse">
            <a:avLst/>
          </a:prstGeom>
          <a:solidFill>
            <a:schemeClr val="accent5"/>
          </a:solidFill>
          <a:ln w="25400">
            <a:solidFill>
              <a:schemeClr val="tx2"/>
            </a:solidFill>
          </a:ln>
        </p:spPr>
        <p:txBody>
          <a:bodyPr tIns="27432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latin typeface="+mj-lt"/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None/>
              <a:defRPr sz="1600"/>
            </a:lvl2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40" name="Text Placeholder 35">
            <a:extLst>
              <a:ext uri="{FF2B5EF4-FFF2-40B4-BE49-F238E27FC236}">
                <a16:creationId xmlns:a16="http://schemas.microsoft.com/office/drawing/2014/main" id="{B5D9C006-6816-1398-2752-53296B2275E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844975" y="1836534"/>
            <a:ext cx="2528887" cy="2528887"/>
          </a:xfrm>
          <a:prstGeom prst="ellipse">
            <a:avLst/>
          </a:prstGeom>
          <a:solidFill>
            <a:schemeClr val="accent5"/>
          </a:solidFill>
          <a:ln w="25400">
            <a:solidFill>
              <a:schemeClr val="tx2"/>
            </a:solidFill>
          </a:ln>
        </p:spPr>
        <p:txBody>
          <a:bodyPr tIns="27432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latin typeface="+mj-lt"/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None/>
              <a:defRPr sz="1600"/>
            </a:lvl2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43" name="Text Placeholder 35">
            <a:extLst>
              <a:ext uri="{FF2B5EF4-FFF2-40B4-BE49-F238E27FC236}">
                <a16:creationId xmlns:a16="http://schemas.microsoft.com/office/drawing/2014/main" id="{5C67F012-5EC1-3C44-2545-C90EFB6C7AA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137214" y="1836534"/>
            <a:ext cx="2528887" cy="2528887"/>
          </a:xfrm>
          <a:prstGeom prst="ellipse">
            <a:avLst/>
          </a:prstGeom>
          <a:solidFill>
            <a:schemeClr val="accent5"/>
          </a:solidFill>
          <a:ln w="25400">
            <a:solidFill>
              <a:schemeClr val="tx2"/>
            </a:solidFill>
          </a:ln>
        </p:spPr>
        <p:txBody>
          <a:bodyPr tIns="27432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latin typeface="+mj-lt"/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None/>
              <a:defRPr sz="1600"/>
            </a:lvl2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39" name="Text Placeholder 35">
            <a:extLst>
              <a:ext uri="{FF2B5EF4-FFF2-40B4-BE49-F238E27FC236}">
                <a16:creationId xmlns:a16="http://schemas.microsoft.com/office/drawing/2014/main" id="{84C1F7B9-544F-1D65-F30E-22B977B0EA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710407" y="3813978"/>
            <a:ext cx="2528887" cy="2528887"/>
          </a:xfrm>
          <a:prstGeom prst="ellipse">
            <a:avLst/>
          </a:prstGeom>
          <a:solidFill>
            <a:schemeClr val="accent5"/>
          </a:solidFill>
          <a:ln w="25400">
            <a:solidFill>
              <a:schemeClr val="tx2"/>
            </a:solidFill>
          </a:ln>
        </p:spPr>
        <p:txBody>
          <a:bodyPr tIns="27432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latin typeface="+mj-lt"/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None/>
              <a:defRPr sz="1600"/>
            </a:lvl2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41" name="Text Placeholder 35">
            <a:extLst>
              <a:ext uri="{FF2B5EF4-FFF2-40B4-BE49-F238E27FC236}">
                <a16:creationId xmlns:a16="http://schemas.microsoft.com/office/drawing/2014/main" id="{F0785379-F700-62B9-BF17-703A87E2989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067985" y="3813978"/>
            <a:ext cx="2528887" cy="2528887"/>
          </a:xfrm>
          <a:prstGeom prst="ellipse">
            <a:avLst/>
          </a:prstGeom>
          <a:solidFill>
            <a:schemeClr val="accent5"/>
          </a:solidFill>
          <a:ln w="25400">
            <a:solidFill>
              <a:schemeClr val="tx2"/>
            </a:solidFill>
          </a:ln>
        </p:spPr>
        <p:txBody>
          <a:bodyPr tIns="27432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latin typeface="+mj-lt"/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None/>
              <a:defRPr sz="1600"/>
            </a:lvl2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2660068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634;p42">
            <a:extLst>
              <a:ext uri="{FF2B5EF4-FFF2-40B4-BE49-F238E27FC236}">
                <a16:creationId xmlns:a16="http://schemas.microsoft.com/office/drawing/2014/main" id="{8B24251C-09A2-7EC7-D81E-7B4EC1A6C8FB}"/>
              </a:ext>
            </a:extLst>
          </p:cNvPr>
          <p:cNvSpPr/>
          <p:nvPr userDrawn="1"/>
        </p:nvSpPr>
        <p:spPr>
          <a:xfrm>
            <a:off x="1043969" y="2096168"/>
            <a:ext cx="10271731" cy="1505316"/>
          </a:xfrm>
          <a:prstGeom prst="rect">
            <a:avLst/>
          </a:prstGeom>
          <a:solidFill>
            <a:schemeClr val="accent3"/>
          </a:solidFill>
          <a:ln w="254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noProof="0">
              <a:solidFill>
                <a:schemeClr val="lt1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13" name="Google Shape;634;p42">
            <a:extLst>
              <a:ext uri="{FF2B5EF4-FFF2-40B4-BE49-F238E27FC236}">
                <a16:creationId xmlns:a16="http://schemas.microsoft.com/office/drawing/2014/main" id="{7095FC12-1305-9C50-D9A9-1BA4392374E6}"/>
              </a:ext>
            </a:extLst>
          </p:cNvPr>
          <p:cNvSpPr/>
          <p:nvPr userDrawn="1"/>
        </p:nvSpPr>
        <p:spPr>
          <a:xfrm>
            <a:off x="1043969" y="4160972"/>
            <a:ext cx="10271731" cy="1505316"/>
          </a:xfrm>
          <a:prstGeom prst="rect">
            <a:avLst/>
          </a:prstGeom>
          <a:solidFill>
            <a:schemeClr val="accent3"/>
          </a:solidFill>
          <a:ln w="254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noProof="0">
              <a:solidFill>
                <a:schemeClr val="lt1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23" name="Title 22">
            <a:extLst>
              <a:ext uri="{FF2B5EF4-FFF2-40B4-BE49-F238E27FC236}">
                <a16:creationId xmlns:a16="http://schemas.microsoft.com/office/drawing/2014/main" id="{AA325A5B-8E43-DA35-85DE-66DB81C5F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BCA26A7E-435E-AFBA-FECA-047481A83C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2795" y="1920319"/>
            <a:ext cx="10268712" cy="1505315"/>
          </a:xfrm>
          <a:solidFill>
            <a:schemeClr val="accent5"/>
          </a:solidFill>
          <a:ln w="25400">
            <a:solidFill>
              <a:schemeClr val="dk1"/>
            </a:solidFill>
          </a:ln>
        </p:spPr>
        <p:txBody>
          <a:bodyPr lIns="896112" rIns="6492240" anchor="ctr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20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82CD3C-84E1-013B-FEDD-5B4008CD2B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5152" y="2007884"/>
            <a:ext cx="6408671" cy="1330189"/>
          </a:xfrm>
        </p:spPr>
        <p:txBody>
          <a:bodyPr anchor="ctr"/>
          <a:lstStyle>
            <a:lvl1pPr marL="0" indent="-137160">
              <a:lnSpc>
                <a:spcPct val="100000"/>
              </a:lnSpc>
              <a:spcBef>
                <a:spcPts val="0"/>
              </a:spcBef>
              <a:buSzPct val="50000"/>
              <a:defRPr sz="1600"/>
            </a:lvl1pPr>
            <a:lvl2pPr marL="274320" indent="-137160">
              <a:lnSpc>
                <a:spcPct val="100000"/>
              </a:lnSpc>
              <a:spcBef>
                <a:spcPts val="0"/>
              </a:spcBef>
              <a:buSzPct val="50000"/>
              <a:defRPr sz="1400"/>
            </a:lvl2pPr>
            <a:lvl3pPr marL="411480" indent="-137160">
              <a:lnSpc>
                <a:spcPct val="100000"/>
              </a:lnSpc>
              <a:spcBef>
                <a:spcPts val="0"/>
              </a:spcBef>
              <a:buSzPct val="50000"/>
              <a:defRPr sz="1200"/>
            </a:lvl3pPr>
            <a:lvl4pPr marL="548640" indent="-137160">
              <a:lnSpc>
                <a:spcPct val="100000"/>
              </a:lnSpc>
              <a:spcBef>
                <a:spcPts val="0"/>
              </a:spcBef>
              <a:buSzPct val="50000"/>
              <a:defRPr sz="1100"/>
            </a:lvl4pPr>
            <a:lvl5pPr indent="-137160">
              <a:buSzPct val="50000"/>
              <a:defRPr sz="11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42E5F6B0-4BF8-B61C-19DC-44EADF2C6A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92795" y="4005858"/>
            <a:ext cx="10268712" cy="1505315"/>
          </a:xfrm>
          <a:solidFill>
            <a:schemeClr val="accent5"/>
          </a:solidFill>
          <a:ln w="25400">
            <a:solidFill>
              <a:schemeClr val="dk1"/>
            </a:solidFill>
          </a:ln>
        </p:spPr>
        <p:txBody>
          <a:bodyPr lIns="896112" rIns="6492240" anchor="ctr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20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0" name="Content Placeholder 3">
            <a:extLst>
              <a:ext uri="{FF2B5EF4-FFF2-40B4-BE49-F238E27FC236}">
                <a16:creationId xmlns:a16="http://schemas.microsoft.com/office/drawing/2014/main" id="{710FDC74-97A7-7CF9-8479-7DF70FE009C4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645152" y="4093420"/>
            <a:ext cx="6408671" cy="1330189"/>
          </a:xfrm>
        </p:spPr>
        <p:txBody>
          <a:bodyPr anchor="ctr"/>
          <a:lstStyle>
            <a:lvl1pPr marL="0" indent="-137160">
              <a:lnSpc>
                <a:spcPct val="100000"/>
              </a:lnSpc>
              <a:spcBef>
                <a:spcPts val="0"/>
              </a:spcBef>
              <a:buSzPct val="50000"/>
              <a:defRPr sz="1600"/>
            </a:lvl1pPr>
            <a:lvl2pPr marL="274320" indent="-137160">
              <a:lnSpc>
                <a:spcPct val="100000"/>
              </a:lnSpc>
              <a:spcBef>
                <a:spcPts val="0"/>
              </a:spcBef>
              <a:buSzPct val="50000"/>
              <a:defRPr sz="1400"/>
            </a:lvl2pPr>
            <a:lvl3pPr marL="411480" indent="-137160">
              <a:lnSpc>
                <a:spcPct val="100000"/>
              </a:lnSpc>
              <a:spcBef>
                <a:spcPts val="0"/>
              </a:spcBef>
              <a:buSzPct val="50000"/>
              <a:defRPr sz="1200"/>
            </a:lvl3pPr>
            <a:lvl4pPr marL="548640" indent="-137160">
              <a:lnSpc>
                <a:spcPct val="100000"/>
              </a:lnSpc>
              <a:spcBef>
                <a:spcPts val="0"/>
              </a:spcBef>
              <a:buSzPct val="50000"/>
              <a:defRPr sz="1100"/>
            </a:lvl4pPr>
            <a:lvl5pPr indent="-137160">
              <a:buSzPct val="50000"/>
              <a:defRPr sz="11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EA9E27A-A5B9-7554-B03C-977DD0697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AFDD5-844D-364D-8AEC-50CF4D36D55D}" type="slidenum">
              <a:rPr lang="en-US" noProof="0" smtClean="0"/>
              <a:t>‹#›</a:t>
            </a:fld>
            <a:endParaRPr lang="en-US" noProof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0B2D671-9FA9-57ED-C5BB-EF64BEB13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Presentation title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F944D9-3F95-D788-A7A5-9C541DBDE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42780576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4CB1F4-E4E2-E27F-87D0-6DFE66375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7" name="Google Shape;1148;p53">
            <a:extLst>
              <a:ext uri="{FF2B5EF4-FFF2-40B4-BE49-F238E27FC236}">
                <a16:creationId xmlns:a16="http://schemas.microsoft.com/office/drawing/2014/main" id="{D76333E0-FAE0-3B63-28EE-BA834131593C}"/>
              </a:ext>
            </a:extLst>
          </p:cNvPr>
          <p:cNvSpPr/>
          <p:nvPr userDrawn="1"/>
        </p:nvSpPr>
        <p:spPr>
          <a:xfrm>
            <a:off x="6481182" y="2106081"/>
            <a:ext cx="5056632" cy="3987012"/>
          </a:xfrm>
          <a:prstGeom prst="rect">
            <a:avLst/>
          </a:prstGeom>
          <a:solidFill>
            <a:schemeClr val="accent2"/>
          </a:solidFill>
          <a:ln w="254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noProof="0">
              <a:solidFill>
                <a:schemeClr val="lt1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11" name="Google Shape;1148;p53">
            <a:extLst>
              <a:ext uri="{FF2B5EF4-FFF2-40B4-BE49-F238E27FC236}">
                <a16:creationId xmlns:a16="http://schemas.microsoft.com/office/drawing/2014/main" id="{B21F23CA-8996-2ED3-865E-9CBB7B3DEF01}"/>
              </a:ext>
            </a:extLst>
          </p:cNvPr>
          <p:cNvSpPr/>
          <p:nvPr userDrawn="1"/>
        </p:nvSpPr>
        <p:spPr>
          <a:xfrm>
            <a:off x="808072" y="2106081"/>
            <a:ext cx="5054248" cy="3987012"/>
          </a:xfrm>
          <a:prstGeom prst="rect">
            <a:avLst/>
          </a:prstGeom>
          <a:solidFill>
            <a:schemeClr val="accent2"/>
          </a:solidFill>
          <a:ln w="254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noProof="0">
              <a:solidFill>
                <a:schemeClr val="lt1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18" name="Text Placeholder 24">
            <a:extLst>
              <a:ext uri="{FF2B5EF4-FFF2-40B4-BE49-F238E27FC236}">
                <a16:creationId xmlns:a16="http://schemas.microsoft.com/office/drawing/2014/main" id="{BF16B1C6-54F0-43B5-701B-5ACB9DB37B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5800" y="1956816"/>
            <a:ext cx="5048882" cy="3986784"/>
          </a:xfrm>
          <a:solidFill>
            <a:schemeClr val="accent5"/>
          </a:solidFill>
          <a:ln w="25400">
            <a:solidFill>
              <a:schemeClr val="dk1"/>
            </a:solidFill>
          </a:ln>
        </p:spPr>
        <p:txBody>
          <a:bodyPr lIns="320040" tIns="502920"/>
          <a:lstStyle>
            <a:lvl1pPr marL="0" indent="0" algn="l">
              <a:buFont typeface="Arial" panose="020B0604020202020204" pitchFamily="34" charset="0"/>
              <a:buNone/>
              <a:defRPr sz="2000">
                <a:latin typeface="+mj-lt"/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86A122E7-1CF8-0AB9-3407-6E725320DC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32688" y="2944368"/>
            <a:ext cx="4604512" cy="2785100"/>
          </a:xfrm>
        </p:spPr>
        <p:txBody>
          <a:bodyPr anchor="t"/>
          <a:lstStyle>
            <a:lvl1pPr marL="0" indent="0">
              <a:lnSpc>
                <a:spcPct val="100000"/>
              </a:lnSpc>
              <a:spcBef>
                <a:spcPts val="0"/>
              </a:spcBef>
              <a:buSzPct val="50000"/>
              <a:buNone/>
              <a:defRPr sz="1600"/>
            </a:lvl1pPr>
            <a:lvl2pPr marL="274320" indent="-137160">
              <a:lnSpc>
                <a:spcPct val="100000"/>
              </a:lnSpc>
              <a:spcBef>
                <a:spcPts val="0"/>
              </a:spcBef>
              <a:buSzPct val="50000"/>
              <a:defRPr sz="1400"/>
            </a:lvl2pPr>
            <a:lvl3pPr marL="411480" indent="-137160">
              <a:lnSpc>
                <a:spcPct val="100000"/>
              </a:lnSpc>
              <a:spcBef>
                <a:spcPts val="0"/>
              </a:spcBef>
              <a:buSzPct val="50000"/>
              <a:defRPr sz="1200"/>
            </a:lvl3pPr>
            <a:lvl4pPr marL="548640" indent="-137160">
              <a:lnSpc>
                <a:spcPct val="100000"/>
              </a:lnSpc>
              <a:spcBef>
                <a:spcPts val="0"/>
              </a:spcBef>
              <a:buSzPct val="50000"/>
              <a:defRPr sz="1100"/>
            </a:lvl4pPr>
            <a:lvl5pPr indent="-137160">
              <a:buSzPct val="50000"/>
              <a:defRPr sz="11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</p:txBody>
      </p:sp>
      <p:sp>
        <p:nvSpPr>
          <p:cNvPr id="20" name="Text Placeholder 24">
            <a:extLst>
              <a:ext uri="{FF2B5EF4-FFF2-40B4-BE49-F238E27FC236}">
                <a16:creationId xmlns:a16="http://schemas.microsoft.com/office/drawing/2014/main" id="{F5C0C473-4EA8-206C-EDC5-DAF92DC87E7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58128" y="1956816"/>
            <a:ext cx="5047488" cy="3986784"/>
          </a:xfrm>
          <a:solidFill>
            <a:schemeClr val="accent5"/>
          </a:solidFill>
          <a:ln w="25400">
            <a:solidFill>
              <a:schemeClr val="dk1"/>
            </a:solidFill>
          </a:ln>
        </p:spPr>
        <p:txBody>
          <a:bodyPr lIns="320040" tIns="502920"/>
          <a:lstStyle>
            <a:lvl1pPr marL="0" indent="0" algn="l">
              <a:buFont typeface="Arial" panose="020B0604020202020204" pitchFamily="34" charset="0"/>
              <a:buNone/>
              <a:defRPr sz="2000">
                <a:latin typeface="+mj-lt"/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3" name="Content Placeholder 3">
            <a:extLst>
              <a:ext uri="{FF2B5EF4-FFF2-40B4-BE49-F238E27FC236}">
                <a16:creationId xmlns:a16="http://schemas.microsoft.com/office/drawing/2014/main" id="{E3B2BF64-243E-E09B-24DD-86574712A72C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600154" y="2944368"/>
            <a:ext cx="4608576" cy="2785100"/>
          </a:xfrm>
        </p:spPr>
        <p:txBody>
          <a:bodyPr anchor="t"/>
          <a:lstStyle>
            <a:lvl1pPr marL="0" indent="0">
              <a:lnSpc>
                <a:spcPct val="100000"/>
              </a:lnSpc>
              <a:spcBef>
                <a:spcPts val="0"/>
              </a:spcBef>
              <a:buSzPct val="50000"/>
              <a:buNone/>
              <a:defRPr sz="1600"/>
            </a:lvl1pPr>
            <a:lvl2pPr marL="274320" indent="-137160">
              <a:lnSpc>
                <a:spcPct val="100000"/>
              </a:lnSpc>
              <a:spcBef>
                <a:spcPts val="0"/>
              </a:spcBef>
              <a:buSzPct val="50000"/>
              <a:defRPr sz="1400"/>
            </a:lvl2pPr>
            <a:lvl3pPr marL="411480" indent="-137160">
              <a:lnSpc>
                <a:spcPct val="100000"/>
              </a:lnSpc>
              <a:spcBef>
                <a:spcPts val="0"/>
              </a:spcBef>
              <a:buSzPct val="50000"/>
              <a:defRPr sz="1200"/>
            </a:lvl3pPr>
            <a:lvl4pPr marL="548640" indent="-137160">
              <a:lnSpc>
                <a:spcPct val="100000"/>
              </a:lnSpc>
              <a:spcBef>
                <a:spcPts val="0"/>
              </a:spcBef>
              <a:buSzPct val="50000"/>
              <a:defRPr sz="1100"/>
            </a:lvl4pPr>
            <a:lvl5pPr indent="-137160">
              <a:buSzPct val="50000"/>
              <a:defRPr sz="11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18DB23-E349-DF43-8126-A1F21B8C3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AFDD5-844D-364D-8AEC-50CF4D36D55D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6774F0D-57B5-C6EE-016C-501DC8D7E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Presentation title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F0D283-938B-8E26-1C43-DC3AD6509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41890907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4CB1F4-E4E2-E27F-87D0-6DFE66375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7" name="Google Shape;1148;p53">
            <a:extLst>
              <a:ext uri="{FF2B5EF4-FFF2-40B4-BE49-F238E27FC236}">
                <a16:creationId xmlns:a16="http://schemas.microsoft.com/office/drawing/2014/main" id="{D76333E0-FAE0-3B63-28EE-BA834131593C}"/>
              </a:ext>
            </a:extLst>
          </p:cNvPr>
          <p:cNvSpPr/>
          <p:nvPr userDrawn="1"/>
        </p:nvSpPr>
        <p:spPr>
          <a:xfrm>
            <a:off x="8370942" y="2106081"/>
            <a:ext cx="3249570" cy="3987012"/>
          </a:xfrm>
          <a:prstGeom prst="rect">
            <a:avLst/>
          </a:prstGeom>
          <a:solidFill>
            <a:schemeClr val="accent2"/>
          </a:solidFill>
          <a:ln w="254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noProof="0">
              <a:solidFill>
                <a:schemeClr val="lt1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9" name="Google Shape;1148;p53">
            <a:extLst>
              <a:ext uri="{FF2B5EF4-FFF2-40B4-BE49-F238E27FC236}">
                <a16:creationId xmlns:a16="http://schemas.microsoft.com/office/drawing/2014/main" id="{1BF10461-2A6D-BD12-B1D7-5A73DDD367A8}"/>
              </a:ext>
            </a:extLst>
          </p:cNvPr>
          <p:cNvSpPr/>
          <p:nvPr userDrawn="1"/>
        </p:nvSpPr>
        <p:spPr>
          <a:xfrm>
            <a:off x="4599233" y="2106081"/>
            <a:ext cx="3249570" cy="3987012"/>
          </a:xfrm>
          <a:prstGeom prst="rect">
            <a:avLst/>
          </a:prstGeom>
          <a:solidFill>
            <a:schemeClr val="accent2"/>
          </a:solidFill>
          <a:ln w="254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noProof="0">
              <a:solidFill>
                <a:schemeClr val="lt1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11" name="Google Shape;1148;p53">
            <a:extLst>
              <a:ext uri="{FF2B5EF4-FFF2-40B4-BE49-F238E27FC236}">
                <a16:creationId xmlns:a16="http://schemas.microsoft.com/office/drawing/2014/main" id="{B21F23CA-8996-2ED3-865E-9CBB7B3DEF01}"/>
              </a:ext>
            </a:extLst>
          </p:cNvPr>
          <p:cNvSpPr/>
          <p:nvPr userDrawn="1"/>
        </p:nvSpPr>
        <p:spPr>
          <a:xfrm>
            <a:off x="808072" y="2106081"/>
            <a:ext cx="3249570" cy="3987012"/>
          </a:xfrm>
          <a:prstGeom prst="rect">
            <a:avLst/>
          </a:prstGeom>
          <a:solidFill>
            <a:schemeClr val="accent2"/>
          </a:solidFill>
          <a:ln w="254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noProof="0">
              <a:solidFill>
                <a:schemeClr val="lt1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18" name="Text Placeholder 24">
            <a:extLst>
              <a:ext uri="{FF2B5EF4-FFF2-40B4-BE49-F238E27FC236}">
                <a16:creationId xmlns:a16="http://schemas.microsoft.com/office/drawing/2014/main" id="{BF16B1C6-54F0-43B5-701B-5ACB9DB37B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5800" y="1956816"/>
            <a:ext cx="3246120" cy="3986784"/>
          </a:xfrm>
          <a:solidFill>
            <a:schemeClr val="accent5"/>
          </a:solidFill>
          <a:ln w="25400">
            <a:solidFill>
              <a:schemeClr val="dk1"/>
            </a:solidFill>
          </a:ln>
        </p:spPr>
        <p:txBody>
          <a:bodyPr lIns="320040" tIns="502920"/>
          <a:lstStyle>
            <a:lvl1pPr marL="0" indent="0" algn="l">
              <a:buFont typeface="Arial" panose="020B0604020202020204" pitchFamily="34" charset="0"/>
              <a:buNone/>
              <a:defRPr sz="2000">
                <a:latin typeface="+mj-lt"/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86A122E7-1CF8-0AB9-3407-6E725320DC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32688" y="2944368"/>
            <a:ext cx="2743200" cy="2785100"/>
          </a:xfrm>
        </p:spPr>
        <p:txBody>
          <a:bodyPr anchor="t"/>
          <a:lstStyle>
            <a:lvl1pPr marL="0" indent="0">
              <a:lnSpc>
                <a:spcPct val="100000"/>
              </a:lnSpc>
              <a:spcBef>
                <a:spcPts val="0"/>
              </a:spcBef>
              <a:buSzPct val="50000"/>
              <a:buNone/>
              <a:defRPr sz="1600"/>
            </a:lvl1pPr>
            <a:lvl2pPr marL="274320" indent="-137160">
              <a:lnSpc>
                <a:spcPct val="100000"/>
              </a:lnSpc>
              <a:spcBef>
                <a:spcPts val="0"/>
              </a:spcBef>
              <a:buSzPct val="50000"/>
              <a:defRPr sz="1400"/>
            </a:lvl2pPr>
            <a:lvl3pPr marL="411480" indent="-137160">
              <a:lnSpc>
                <a:spcPct val="100000"/>
              </a:lnSpc>
              <a:spcBef>
                <a:spcPts val="0"/>
              </a:spcBef>
              <a:buSzPct val="50000"/>
              <a:defRPr sz="1200"/>
            </a:lvl3pPr>
            <a:lvl4pPr marL="548640" indent="-137160">
              <a:lnSpc>
                <a:spcPct val="100000"/>
              </a:lnSpc>
              <a:spcBef>
                <a:spcPts val="0"/>
              </a:spcBef>
              <a:buSzPct val="50000"/>
              <a:defRPr sz="1100"/>
            </a:lvl4pPr>
            <a:lvl5pPr indent="-137160">
              <a:buSzPct val="50000"/>
              <a:defRPr sz="11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</p:txBody>
      </p:sp>
      <p:sp>
        <p:nvSpPr>
          <p:cNvPr id="19" name="Text Placeholder 24">
            <a:extLst>
              <a:ext uri="{FF2B5EF4-FFF2-40B4-BE49-F238E27FC236}">
                <a16:creationId xmlns:a16="http://schemas.microsoft.com/office/drawing/2014/main" id="{9B6C5E12-67C8-B5AA-FC61-A40F6C388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480560" y="1956816"/>
            <a:ext cx="3246120" cy="3986784"/>
          </a:xfrm>
          <a:solidFill>
            <a:schemeClr val="accent5"/>
          </a:solidFill>
          <a:ln w="25400">
            <a:solidFill>
              <a:schemeClr val="dk1"/>
            </a:solidFill>
          </a:ln>
        </p:spPr>
        <p:txBody>
          <a:bodyPr lIns="320040" tIns="502920"/>
          <a:lstStyle>
            <a:lvl1pPr marL="0" indent="0" algn="l">
              <a:buFont typeface="Arial" panose="020B0604020202020204" pitchFamily="34" charset="0"/>
              <a:buNone/>
              <a:defRPr sz="2000">
                <a:latin typeface="+mj-lt"/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92BD99C3-C1A1-E89B-FB77-6221D2FBE9A6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715873" y="2944368"/>
            <a:ext cx="2743200" cy="2785100"/>
          </a:xfrm>
        </p:spPr>
        <p:txBody>
          <a:bodyPr anchor="t"/>
          <a:lstStyle>
            <a:lvl1pPr marL="0" indent="0">
              <a:lnSpc>
                <a:spcPct val="100000"/>
              </a:lnSpc>
              <a:spcBef>
                <a:spcPts val="0"/>
              </a:spcBef>
              <a:buSzPct val="50000"/>
              <a:buNone/>
              <a:defRPr sz="1600"/>
            </a:lvl1pPr>
            <a:lvl2pPr marL="274320" indent="-137160">
              <a:lnSpc>
                <a:spcPct val="100000"/>
              </a:lnSpc>
              <a:spcBef>
                <a:spcPts val="0"/>
              </a:spcBef>
              <a:buSzPct val="50000"/>
              <a:defRPr sz="1400"/>
            </a:lvl2pPr>
            <a:lvl3pPr marL="411480" indent="-137160">
              <a:lnSpc>
                <a:spcPct val="100000"/>
              </a:lnSpc>
              <a:spcBef>
                <a:spcPts val="0"/>
              </a:spcBef>
              <a:buSzPct val="50000"/>
              <a:defRPr sz="1200"/>
            </a:lvl3pPr>
            <a:lvl4pPr marL="548640" indent="-137160">
              <a:lnSpc>
                <a:spcPct val="100000"/>
              </a:lnSpc>
              <a:spcBef>
                <a:spcPts val="0"/>
              </a:spcBef>
              <a:buSzPct val="50000"/>
              <a:defRPr sz="1100"/>
            </a:lvl4pPr>
            <a:lvl5pPr indent="-137160">
              <a:buSzPct val="50000"/>
              <a:defRPr sz="11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</p:txBody>
      </p:sp>
      <p:sp>
        <p:nvSpPr>
          <p:cNvPr id="20" name="Text Placeholder 24">
            <a:extLst>
              <a:ext uri="{FF2B5EF4-FFF2-40B4-BE49-F238E27FC236}">
                <a16:creationId xmlns:a16="http://schemas.microsoft.com/office/drawing/2014/main" id="{F5C0C473-4EA8-206C-EDC5-DAF92DC87E7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247888" y="1956816"/>
            <a:ext cx="3246120" cy="3986784"/>
          </a:xfrm>
          <a:solidFill>
            <a:schemeClr val="accent5"/>
          </a:solidFill>
          <a:ln w="25400">
            <a:solidFill>
              <a:schemeClr val="dk1"/>
            </a:solidFill>
          </a:ln>
        </p:spPr>
        <p:txBody>
          <a:bodyPr lIns="320040" tIns="502920"/>
          <a:lstStyle>
            <a:lvl1pPr marL="0" indent="0" algn="l">
              <a:buFont typeface="Arial" panose="020B0604020202020204" pitchFamily="34" charset="0"/>
              <a:buNone/>
              <a:defRPr sz="2000">
                <a:latin typeface="+mj-lt"/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3" name="Content Placeholder 3">
            <a:extLst>
              <a:ext uri="{FF2B5EF4-FFF2-40B4-BE49-F238E27FC236}">
                <a16:creationId xmlns:a16="http://schemas.microsoft.com/office/drawing/2014/main" id="{E3B2BF64-243E-E09B-24DD-86574712A72C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489914" y="2944368"/>
            <a:ext cx="2743200" cy="2785100"/>
          </a:xfrm>
        </p:spPr>
        <p:txBody>
          <a:bodyPr anchor="t"/>
          <a:lstStyle>
            <a:lvl1pPr marL="0" indent="0">
              <a:lnSpc>
                <a:spcPct val="100000"/>
              </a:lnSpc>
              <a:spcBef>
                <a:spcPts val="0"/>
              </a:spcBef>
              <a:buSzPct val="50000"/>
              <a:buNone/>
              <a:defRPr sz="1600"/>
            </a:lvl1pPr>
            <a:lvl2pPr marL="274320" indent="-137160">
              <a:lnSpc>
                <a:spcPct val="100000"/>
              </a:lnSpc>
              <a:spcBef>
                <a:spcPts val="0"/>
              </a:spcBef>
              <a:buSzPct val="50000"/>
              <a:defRPr sz="1400"/>
            </a:lvl2pPr>
            <a:lvl3pPr marL="411480" indent="-137160">
              <a:lnSpc>
                <a:spcPct val="100000"/>
              </a:lnSpc>
              <a:spcBef>
                <a:spcPts val="0"/>
              </a:spcBef>
              <a:buSzPct val="50000"/>
              <a:defRPr sz="1200"/>
            </a:lvl3pPr>
            <a:lvl4pPr marL="548640" indent="-137160">
              <a:lnSpc>
                <a:spcPct val="100000"/>
              </a:lnSpc>
              <a:spcBef>
                <a:spcPts val="0"/>
              </a:spcBef>
              <a:buSzPct val="50000"/>
              <a:defRPr sz="1100"/>
            </a:lvl4pPr>
            <a:lvl5pPr indent="-137160">
              <a:buSzPct val="50000"/>
              <a:defRPr sz="11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18DB23-E349-DF43-8126-A1F21B8C3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AFDD5-844D-364D-8AEC-50CF4D36D55D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6774F0D-57B5-C6EE-016C-501DC8D7E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Presentation title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F0D283-938B-8E26-1C43-DC3AD6509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42483168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327;p33">
            <a:extLst>
              <a:ext uri="{FF2B5EF4-FFF2-40B4-BE49-F238E27FC236}">
                <a16:creationId xmlns:a16="http://schemas.microsoft.com/office/drawing/2014/main" id="{E7EB222B-6CF5-9486-E495-4BBCFBA5DEE9}"/>
              </a:ext>
            </a:extLst>
          </p:cNvPr>
          <p:cNvSpPr/>
          <p:nvPr userDrawn="1"/>
        </p:nvSpPr>
        <p:spPr>
          <a:xfrm>
            <a:off x="5400719" y="1198578"/>
            <a:ext cx="6114430" cy="4794575"/>
          </a:xfrm>
          <a:prstGeom prst="rect">
            <a:avLst/>
          </a:prstGeom>
          <a:solidFill>
            <a:schemeClr val="accent2"/>
          </a:solidFill>
          <a:ln w="254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b="0" i="0" u="none" strike="noStrike" cap="none" noProof="0">
              <a:solidFill>
                <a:schemeClr val="lt1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9" name="Google Shape;328;p33">
            <a:extLst>
              <a:ext uri="{FF2B5EF4-FFF2-40B4-BE49-F238E27FC236}">
                <a16:creationId xmlns:a16="http://schemas.microsoft.com/office/drawing/2014/main" id="{1FEBC754-F0A8-F9F6-F804-7081E078D8F5}"/>
              </a:ext>
            </a:extLst>
          </p:cNvPr>
          <p:cNvSpPr/>
          <p:nvPr userDrawn="1"/>
        </p:nvSpPr>
        <p:spPr>
          <a:xfrm>
            <a:off x="5196524" y="838200"/>
            <a:ext cx="6114430" cy="4914901"/>
          </a:xfrm>
          <a:prstGeom prst="rect">
            <a:avLst/>
          </a:prstGeom>
          <a:solidFill>
            <a:schemeClr val="accent5"/>
          </a:solidFill>
          <a:ln w="254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b="0" i="0" u="none" strike="noStrike" cap="none" noProof="0">
              <a:solidFill>
                <a:schemeClr val="lt1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A8F8B0E5-D249-4F2F-16F0-7A9A49B95D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8024" y="1783080"/>
            <a:ext cx="4959821" cy="1162762"/>
          </a:xfrm>
        </p:spPr>
        <p:txBody>
          <a:bodyPr/>
          <a:lstStyle>
            <a:lvl1pPr algn="l">
              <a:lnSpc>
                <a:spcPct val="90000"/>
              </a:lnSpc>
              <a:defRPr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52CFE759-845E-6170-DB8C-EA3FA075BBC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351128" cy="6858000"/>
          </a:xfrm>
          <a:solidFill>
            <a:schemeClr val="accent5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7189B6C-4236-0B00-D585-EEE5183EC3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61888" y="2944368"/>
            <a:ext cx="4818888" cy="2130552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D37E9B-F86D-C91D-23CC-19F188DE83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72901" y="6400904"/>
            <a:ext cx="365760" cy="246888"/>
          </a:xfrm>
        </p:spPr>
        <p:txBody>
          <a:bodyPr/>
          <a:lstStyle/>
          <a:p>
            <a:fld id="{8D0AFDD5-844D-364D-8AEC-50CF4D36D55D}" type="slidenum">
              <a:rPr lang="en-US" noProof="0" smtClean="0"/>
              <a:pPr/>
              <a:t>‹#›</a:t>
            </a:fld>
            <a:endParaRPr lang="en-US" noProof="0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B55B0F1-C1EF-3790-A994-C8C4BB61CCB9}"/>
              </a:ext>
            </a:extLst>
          </p:cNvPr>
          <p:cNvCxnSpPr>
            <a:cxnSpLocks/>
          </p:cNvCxnSpPr>
          <p:nvPr/>
        </p:nvCxnSpPr>
        <p:spPr>
          <a:xfrm>
            <a:off x="4351128" y="6532618"/>
            <a:ext cx="369308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D4F275B-2CE9-CD3C-081E-0B79C125257E}"/>
              </a:ext>
            </a:extLst>
          </p:cNvPr>
          <p:cNvCxnSpPr>
            <a:cxnSpLocks/>
          </p:cNvCxnSpPr>
          <p:nvPr/>
        </p:nvCxnSpPr>
        <p:spPr>
          <a:xfrm>
            <a:off x="8467344" y="6527001"/>
            <a:ext cx="3724656" cy="561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72312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327;p33">
            <a:extLst>
              <a:ext uri="{FF2B5EF4-FFF2-40B4-BE49-F238E27FC236}">
                <a16:creationId xmlns:a16="http://schemas.microsoft.com/office/drawing/2014/main" id="{E09AA4F6-9CBF-53A8-8FE8-0BAB0E7DC989}"/>
              </a:ext>
            </a:extLst>
          </p:cNvPr>
          <p:cNvSpPr/>
          <p:nvPr userDrawn="1"/>
        </p:nvSpPr>
        <p:spPr>
          <a:xfrm>
            <a:off x="1062566" y="1161412"/>
            <a:ext cx="10221119" cy="4831742"/>
          </a:xfrm>
          <a:prstGeom prst="rect">
            <a:avLst/>
          </a:prstGeom>
          <a:solidFill>
            <a:schemeClr val="accent4"/>
          </a:solidFill>
          <a:ln w="254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b="0" i="0" u="none" strike="noStrike" cap="none" noProof="0">
              <a:solidFill>
                <a:schemeClr val="lt1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10" name="Google Shape;328;p33">
            <a:extLst>
              <a:ext uri="{FF2B5EF4-FFF2-40B4-BE49-F238E27FC236}">
                <a16:creationId xmlns:a16="http://schemas.microsoft.com/office/drawing/2014/main" id="{CBE4E0BD-29C0-46EA-4A2D-401DD12AEC12}"/>
              </a:ext>
            </a:extLst>
          </p:cNvPr>
          <p:cNvSpPr/>
          <p:nvPr userDrawn="1"/>
        </p:nvSpPr>
        <p:spPr>
          <a:xfrm>
            <a:off x="858371" y="800100"/>
            <a:ext cx="10221119" cy="4953001"/>
          </a:xfrm>
          <a:prstGeom prst="rect">
            <a:avLst/>
          </a:prstGeom>
          <a:solidFill>
            <a:schemeClr val="accent5"/>
          </a:solidFill>
          <a:ln w="254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b="0" i="0" u="none" strike="noStrike" cap="none" noProof="0">
              <a:solidFill>
                <a:schemeClr val="lt1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7EDEC9-86BE-FDB1-3BAE-F5FF0934CA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7048" y="1901952"/>
            <a:ext cx="4873752" cy="1709928"/>
          </a:xfrm>
        </p:spPr>
        <p:txBody>
          <a:bodyPr anchor="t">
            <a:noAutofit/>
          </a:bodyPr>
          <a:lstStyle>
            <a:lvl1pPr marL="0" indent="0" algn="l">
              <a:lnSpc>
                <a:spcPct val="90000"/>
              </a:lnSpc>
              <a:defRPr sz="60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EF6069-AEE4-3455-508E-4B9EE30F0C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7048" y="3108960"/>
            <a:ext cx="3913632" cy="1883664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1000"/>
              </a:spcBef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15" name="Picture Placeholder 13">
            <a:extLst>
              <a:ext uri="{FF2B5EF4-FFF2-40B4-BE49-F238E27FC236}">
                <a16:creationId xmlns:a16="http://schemas.microsoft.com/office/drawing/2014/main" id="{BEF410E3-CEC7-640A-C8FD-08419E6C330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43482" y="812292"/>
            <a:ext cx="4636008" cy="4928616"/>
          </a:xfr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 algn="ctr">
              <a:buNone/>
              <a:defRPr lang="en-US" sz="1800">
                <a:solidFill>
                  <a:schemeClr val="tx1"/>
                </a:solidFill>
              </a:defRPr>
            </a:lvl1pPr>
          </a:lstStyle>
          <a:p>
            <a:pPr marL="0" lvl="0" algn="ctr"/>
            <a:r>
              <a:rPr lang="en-US" noProof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702356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FFABFF-AED1-441E-410D-E91E5B9EA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1D9EB3-189A-FE0F-8C95-73C337815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AFDD5-844D-364D-8AEC-50CF4D36D55D}" type="slidenum">
              <a:rPr lang="en-US" noProof="0" smtClean="0"/>
              <a:t>‹#›</a:t>
            </a:fld>
            <a:endParaRPr lang="en-US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680446-577A-69FB-646E-AF1DA4134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Presentation title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0E09C2-379A-DC94-A05D-1A629B341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4154343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72A2AC-7ED9-922C-AFA3-C7474D933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AFDD5-844D-364D-8AEC-50CF4D36D55D}" type="slidenum">
              <a:rPr lang="en-US" noProof="0" smtClean="0"/>
              <a:t>‹#›</a:t>
            </a:fld>
            <a:endParaRPr lang="en-US" noProof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D73C7A-2028-226F-C1ED-1807BD3B92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Presentation title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25B8F9-3C91-FD08-87E3-6E39B35BC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3916245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294A45C-8F79-9A61-77E8-09BC4E628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9952" y="512064"/>
            <a:ext cx="9912096" cy="101498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46656E-6C21-DB29-00F0-0CC844DE37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7742D6-DB37-81C8-6BDD-5C9150A7DF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29145" y="6400904"/>
            <a:ext cx="640080" cy="246888"/>
          </a:xfrm>
          <a:prstGeom prst="rect">
            <a:avLst/>
          </a:prstGeom>
        </p:spPr>
        <p:txBody>
          <a:bodyPr vert="horz" lIns="0" tIns="45720" rIns="0" bIns="45720" rtlCol="0" anchor="ctr">
            <a:noAutofit/>
          </a:bodyPr>
          <a:lstStyle>
            <a:lvl1pPr algn="ct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94DB44-E775-B332-D1F0-40DB3A5FA3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364480" y="6400904"/>
            <a:ext cx="1463040" cy="246888"/>
          </a:xfrm>
          <a:prstGeom prst="rect">
            <a:avLst/>
          </a:prstGeom>
        </p:spPr>
        <p:txBody>
          <a:bodyPr vert="horz" lIns="0" tIns="45720" rIns="0" bIns="45720" rtlCol="0" anchor="ctr">
            <a:noAutofit/>
          </a:bodyPr>
          <a:lstStyle>
            <a:lvl1pPr algn="ct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9C1C4E-47DA-0CDC-75C8-42E9F1EBDE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400904"/>
            <a:ext cx="365760" cy="246888"/>
          </a:xfrm>
          <a:prstGeom prst="rect">
            <a:avLst/>
          </a:prstGeom>
        </p:spPr>
        <p:txBody>
          <a:bodyPr vert="horz" lIns="0" tIns="45720" rIns="0" bIns="45720" rtlCol="0" anchor="ctr">
            <a:noAutofit/>
          </a:bodyPr>
          <a:lstStyle>
            <a:lvl1pPr algn="ct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fld id="{8D0AFDD5-844D-364D-8AEC-50CF4D36D55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DE05079-2B34-E435-A882-A172DE176AE1}"/>
              </a:ext>
            </a:extLst>
          </p:cNvPr>
          <p:cNvCxnSpPr>
            <a:cxnSpLocks/>
          </p:cNvCxnSpPr>
          <p:nvPr userDrawn="1"/>
        </p:nvCxnSpPr>
        <p:spPr>
          <a:xfrm>
            <a:off x="0" y="6535885"/>
            <a:ext cx="838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8440547-EE65-F9CE-1D02-2D326735F06D}"/>
              </a:ext>
            </a:extLst>
          </p:cNvPr>
          <p:cNvCxnSpPr>
            <a:cxnSpLocks/>
          </p:cNvCxnSpPr>
          <p:nvPr userDrawn="1"/>
        </p:nvCxnSpPr>
        <p:spPr>
          <a:xfrm>
            <a:off x="1205025" y="6535885"/>
            <a:ext cx="416052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DB9DC65-7A98-9009-CD43-4A4B57960D46}"/>
              </a:ext>
            </a:extLst>
          </p:cNvPr>
          <p:cNvCxnSpPr>
            <a:cxnSpLocks/>
          </p:cNvCxnSpPr>
          <p:nvPr userDrawn="1"/>
        </p:nvCxnSpPr>
        <p:spPr>
          <a:xfrm>
            <a:off x="6802120" y="6528812"/>
            <a:ext cx="384048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4653D1C-9830-A9D3-084A-35BD971D10F5}"/>
              </a:ext>
            </a:extLst>
          </p:cNvPr>
          <p:cNvCxnSpPr>
            <a:cxnSpLocks/>
          </p:cNvCxnSpPr>
          <p:nvPr userDrawn="1"/>
        </p:nvCxnSpPr>
        <p:spPr>
          <a:xfrm>
            <a:off x="11276341" y="6528816"/>
            <a:ext cx="9144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4252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9" r:id="rId2"/>
    <p:sldLayoutId id="2147483660" r:id="rId3"/>
    <p:sldLayoutId id="2147483651" r:id="rId4"/>
    <p:sldLayoutId id="2147483658" r:id="rId5"/>
    <p:sldLayoutId id="2147483661" r:id="rId6"/>
    <p:sldLayoutId id="2147483663" r:id="rId7"/>
    <p:sldLayoutId id="2147483664" r:id="rId8"/>
    <p:sldLayoutId id="2147483668" r:id="rId9"/>
    <p:sldLayoutId id="2147483662" r:id="rId10"/>
    <p:sldLayoutId id="2147483653" r:id="rId11"/>
    <p:sldLayoutId id="2147483669" r:id="rId12"/>
    <p:sldLayoutId id="2147483665" r:id="rId13"/>
    <p:sldLayoutId id="2147483666" r:id="rId14"/>
    <p:sldLayoutId id="2147483667" r:id="rId15"/>
    <p:sldLayoutId id="2147483654" r:id="rId16"/>
    <p:sldLayoutId id="2147483655" r:id="rId17"/>
  </p:sldLayoutIdLst>
  <p:hf hdr="0"/>
  <p:txStyles>
    <p:titleStyle>
      <a:lvl1pPr algn="ctr" defTabSz="914400" rtl="0" eaLnBrk="1" latinLnBrk="0" hangingPunct="1">
        <a:lnSpc>
          <a:spcPct val="100000"/>
        </a:lnSpc>
        <a:spcBef>
          <a:spcPct val="0"/>
        </a:spcBef>
        <a:buNone/>
        <a:defRPr sz="6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396B7-3C15-4F02-6E0A-92DAE252AA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4771" y="670167"/>
            <a:ext cx="9912096" cy="1014984"/>
          </a:xfrm>
        </p:spPr>
        <p:txBody>
          <a:bodyPr/>
          <a:lstStyle/>
          <a:p>
            <a:r>
              <a:rPr lang="en-PH" b="1" dirty="0"/>
              <a:t>Presentation Template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9ADF416-C413-9DF7-1750-4D472A794BF3}"/>
              </a:ext>
            </a:extLst>
          </p:cNvPr>
          <p:cNvSpPr txBox="1"/>
          <p:nvPr/>
        </p:nvSpPr>
        <p:spPr>
          <a:xfrm>
            <a:off x="1800807" y="2668555"/>
            <a:ext cx="906002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sz="5400" b="1" dirty="0"/>
              <a:t>________________________</a:t>
            </a:r>
          </a:p>
          <a:p>
            <a:pPr algn="ctr"/>
            <a:r>
              <a:rPr lang="en-PH" sz="5400" b="1" dirty="0"/>
              <a:t>Name of PLGU/HUC/ARO</a:t>
            </a:r>
          </a:p>
        </p:txBody>
      </p:sp>
    </p:spTree>
    <p:extLst>
      <p:ext uri="{BB962C8B-B14F-4D97-AF65-F5344CB8AC3E}">
        <p14:creationId xmlns:p14="http://schemas.microsoft.com/office/powerpoint/2010/main" val="2659235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0B3421-27E8-64F7-C72E-A20B3B5BF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Outline of Presentation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FCC227-AEF6-4194-577B-C14BE9F08F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1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A1DEE7-E7EE-60E4-4393-4B4043EFAC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2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7E0F31-9524-2A85-6CB5-22AF4974A1F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3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9D4236D-E11C-38FC-772B-CE890360026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4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FC2164E-29EB-0A75-9DCC-C2F08040A58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5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6974E3C-F63F-9F93-EE35-CD5E465CD08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b="1" dirty="0"/>
              <a:t>Provincial Profile </a:t>
            </a:r>
          </a:p>
          <a:p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82D95C9-142A-BF9A-3602-F4AB1160817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b="1" dirty="0"/>
              <a:t>Poverty Profile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D2F5204-1928-06AD-9878-6DD27D5DF27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b="1" dirty="0"/>
              <a:t>PPAs and other Interventions</a:t>
            </a:r>
          </a:p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4977FAA-28B8-34BB-09CE-CCE6C8C73D6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116000" y="4319944"/>
            <a:ext cx="2512632" cy="630936"/>
          </a:xfrm>
        </p:spPr>
        <p:txBody>
          <a:bodyPr/>
          <a:lstStyle/>
          <a:p>
            <a:r>
              <a:rPr lang="en-US" b="1" dirty="0"/>
              <a:t>Gaps &amp; Proposed Resolutions / Recommendations</a:t>
            </a:r>
          </a:p>
          <a:p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8B9D1FB0-0B3C-DCCA-CB4F-4FEAE1317B8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512554" y="4313642"/>
            <a:ext cx="1947672" cy="892840"/>
          </a:xfrm>
        </p:spPr>
        <p:txBody>
          <a:bodyPr/>
          <a:lstStyle/>
          <a:p>
            <a:r>
              <a:rPr lang="en-US" b="1" dirty="0"/>
              <a:t>Ways Forward / Plans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19786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B0B0974-0414-9557-B68F-506F7C688077}"/>
              </a:ext>
            </a:extLst>
          </p:cNvPr>
          <p:cNvSpPr txBox="1"/>
          <p:nvPr/>
        </p:nvSpPr>
        <p:spPr>
          <a:xfrm>
            <a:off x="914400" y="1516626"/>
            <a:ext cx="6016816" cy="4119716"/>
          </a:xfrm>
          <a:prstGeom prst="rect">
            <a:avLst/>
          </a:prstGeom>
          <a:solidFill>
            <a:schemeClr val="accent4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PH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65BC0F7-9BAB-2ADE-CF39-1304726208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1300" y="2199472"/>
            <a:ext cx="5038344" cy="1709928"/>
          </a:xfrm>
        </p:spPr>
        <p:txBody>
          <a:bodyPr/>
          <a:lstStyle/>
          <a:p>
            <a:r>
              <a:rPr lang="en-US" b="1" dirty="0"/>
              <a:t>Provincial Profile</a:t>
            </a:r>
            <a:br>
              <a:rPr lang="en-US" dirty="0">
                <a:sym typeface="DM Sans Medium"/>
              </a:rPr>
            </a:b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F72EA7-7448-EA7A-DE1C-33CD1331CD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2064" y="3576484"/>
            <a:ext cx="5443010" cy="1956569"/>
          </a:xfrm>
        </p:spPr>
        <p:txBody>
          <a:bodyPr/>
          <a:lstStyle/>
          <a:p>
            <a:endParaRPr lang="en-US" dirty="0"/>
          </a:p>
          <a:p>
            <a:r>
              <a:rPr lang="en-US" sz="2400" b="1" dirty="0"/>
              <a:t>Brief description about the province and its people.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B9009EA-24E4-C204-6C3C-59A55584CC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860" t="1577" r="13871" b="1649"/>
          <a:stretch/>
        </p:blipFill>
        <p:spPr>
          <a:xfrm>
            <a:off x="7030065" y="0"/>
            <a:ext cx="5161935" cy="6636775"/>
          </a:xfrm>
          <a:prstGeom prst="rect">
            <a:avLst/>
          </a:prstGeom>
          <a:ln w="19050">
            <a:noFill/>
          </a:ln>
        </p:spPr>
      </p:pic>
    </p:spTree>
    <p:extLst>
      <p:ext uri="{BB962C8B-B14F-4D97-AF65-F5344CB8AC3E}">
        <p14:creationId xmlns:p14="http://schemas.microsoft.com/office/powerpoint/2010/main" val="37800028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54C0662-6A29-A1A0-6357-8358592F3185}"/>
              </a:ext>
            </a:extLst>
          </p:cNvPr>
          <p:cNvSpPr txBox="1"/>
          <p:nvPr/>
        </p:nvSpPr>
        <p:spPr>
          <a:xfrm>
            <a:off x="5555226" y="1144422"/>
            <a:ext cx="6204154" cy="4639597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endParaRPr lang="en-PH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768D10-52FC-614F-89A5-4F793BEFE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384" y="1947672"/>
            <a:ext cx="3017520" cy="1938528"/>
          </a:xfrm>
        </p:spPr>
        <p:txBody>
          <a:bodyPr/>
          <a:lstStyle/>
          <a:p>
            <a:r>
              <a:rPr lang="en-US" b="1" dirty="0"/>
              <a:t>Poverty Profile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5C5FD85-E72E-D48C-0D76-91EA628295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83305" y="4055457"/>
            <a:ext cx="3596210" cy="1421612"/>
          </a:xfrm>
        </p:spPr>
        <p:txBody>
          <a:bodyPr/>
          <a:lstStyle/>
          <a:p>
            <a:r>
              <a:rPr lang="en-US" altLang="zh-CN" b="1" dirty="0"/>
              <a:t>Briefly describe the poverty situation of the Province. Cite statistical data when necessary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C69859F-DC0A-E300-6830-EF62524824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3842" y="1035537"/>
            <a:ext cx="6594568" cy="4485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263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3E563E9-C74C-64D0-25EC-A246A75F0063}"/>
              </a:ext>
            </a:extLst>
          </p:cNvPr>
          <p:cNvSpPr txBox="1"/>
          <p:nvPr/>
        </p:nvSpPr>
        <p:spPr>
          <a:xfrm>
            <a:off x="1858296" y="1632155"/>
            <a:ext cx="9970012" cy="3844412"/>
          </a:xfrm>
          <a:prstGeom prst="rect">
            <a:avLst/>
          </a:prstGeom>
          <a:solidFill>
            <a:schemeClr val="accent3">
              <a:lumMod val="75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PH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104F84-C24F-D139-5F7A-A72F665411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6245" y="1386349"/>
            <a:ext cx="10795920" cy="3770670"/>
          </a:xfrm>
          <a:solidFill>
            <a:schemeClr val="accent4"/>
          </a:solidFill>
          <a:ln w="19050">
            <a:solidFill>
              <a:schemeClr val="tx1"/>
            </a:solidFill>
          </a:ln>
        </p:spPr>
        <p:txBody>
          <a:bodyPr/>
          <a:lstStyle/>
          <a:p>
            <a:r>
              <a:rPr lang="en-US" sz="5400" b="1" dirty="0"/>
              <a:t>Anti-Poverty Programs, </a:t>
            </a:r>
            <a:br>
              <a:rPr lang="en-US" sz="5400" b="1" dirty="0"/>
            </a:br>
            <a:r>
              <a:rPr lang="en-US" sz="5400" b="1" dirty="0"/>
              <a:t>Projects and Activities (PPAs) vis-à-vis the Five (5) </a:t>
            </a:r>
            <a:br>
              <a:rPr lang="en-US" sz="5400" b="1" dirty="0"/>
            </a:br>
            <a:r>
              <a:rPr lang="en-US" sz="5400" b="1" dirty="0"/>
              <a:t>Fundamental Rights of the Poor</a:t>
            </a:r>
            <a:endParaRPr lang="en-PH" sz="4400" b="1" dirty="0"/>
          </a:p>
        </p:txBody>
      </p:sp>
    </p:spTree>
    <p:extLst>
      <p:ext uri="{BB962C8B-B14F-4D97-AF65-F5344CB8AC3E}">
        <p14:creationId xmlns:p14="http://schemas.microsoft.com/office/powerpoint/2010/main" val="17242546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396B7-3C15-4F02-6E0A-92DAE252AA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1126" y="202903"/>
            <a:ext cx="9912096" cy="780322"/>
          </a:xfrm>
        </p:spPr>
        <p:txBody>
          <a:bodyPr/>
          <a:lstStyle/>
          <a:p>
            <a:r>
              <a:rPr lang="en-PH" b="1" dirty="0"/>
              <a:t>Guide Questions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F6B505A-9C7A-602E-B9EA-0D8DCD768975}"/>
              </a:ext>
            </a:extLst>
          </p:cNvPr>
          <p:cNvSpPr txBox="1"/>
          <p:nvPr/>
        </p:nvSpPr>
        <p:spPr>
          <a:xfrm>
            <a:off x="581208" y="1180749"/>
            <a:ext cx="10686559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AutoNum type="arabicPeriod"/>
            </a:pPr>
            <a:r>
              <a:rPr lang="en-PH" sz="2200" dirty="0"/>
              <a:t>What are the Programs, Projects and Activities (PPAs) that directly respond to the five (5) fundamental rights of the poor as per RA 11291? 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n-PH" sz="2200" dirty="0"/>
              <a:t>Right to Adequate Food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n-PH" sz="2200" dirty="0"/>
              <a:t>Right to Decent Work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n-PH" sz="2200" dirty="0"/>
              <a:t>Right to Relevant and Quality Education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n-PH" sz="2200" dirty="0"/>
              <a:t>Right to Adequate Housing and 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n-PH" sz="2200" dirty="0"/>
              <a:t>Right to the Highest Attainable Standard of Health.</a:t>
            </a:r>
          </a:p>
          <a:p>
            <a:pPr marL="342900" indent="-342900" algn="just">
              <a:buAutoNum type="arabicPeriod"/>
            </a:pPr>
            <a:r>
              <a:rPr lang="en-PH" sz="2200" dirty="0"/>
              <a:t>What are the implementing local departments? </a:t>
            </a:r>
          </a:p>
          <a:p>
            <a:pPr marL="342900" indent="-342900" algn="just">
              <a:buAutoNum type="arabicPeriod"/>
            </a:pPr>
            <a:r>
              <a:rPr lang="en-PH" sz="2200" dirty="0"/>
              <a:t>What are the physical targets or outputs?</a:t>
            </a:r>
          </a:p>
          <a:p>
            <a:pPr marL="342900" indent="-342900" algn="just">
              <a:buAutoNum type="arabicPeriod"/>
            </a:pPr>
            <a:r>
              <a:rPr lang="en-PH" sz="2200" dirty="0"/>
              <a:t>In what year do these PPAs were implemented or are to be implemented?</a:t>
            </a:r>
          </a:p>
          <a:p>
            <a:pPr marL="342900" indent="-342900" algn="just">
              <a:buAutoNum type="arabicPeriod"/>
            </a:pPr>
            <a:r>
              <a:rPr lang="en-PH" sz="2200" dirty="0"/>
              <a:t>Where were these PPAs implemented or are to be implemented? Please state locations of the project (municipalities, barangays or sitios).</a:t>
            </a:r>
          </a:p>
          <a:p>
            <a:pPr marL="342900" indent="-342900" algn="just">
              <a:buAutoNum type="arabicPeriod"/>
            </a:pPr>
            <a:r>
              <a:rPr lang="en-PH" sz="2200" dirty="0"/>
              <a:t>What is the total project cost per program/project/activity?</a:t>
            </a:r>
          </a:p>
          <a:p>
            <a:pPr marL="342900" indent="-342900" algn="just">
              <a:buAutoNum type="arabicPeriod"/>
            </a:pPr>
            <a:r>
              <a:rPr lang="en-PH" sz="2200" dirty="0"/>
              <a:t>What are the sources of funds? (National Government, Local Government, or foreign or other local partners)</a:t>
            </a:r>
          </a:p>
          <a:p>
            <a:pPr marL="342900" indent="-342900" algn="just">
              <a:buAutoNum type="arabicPeriod"/>
            </a:pPr>
            <a:r>
              <a:rPr lang="en-PH" sz="2200" dirty="0"/>
              <a:t>What are the status of these PPAs?</a:t>
            </a:r>
          </a:p>
        </p:txBody>
      </p:sp>
    </p:spTree>
    <p:extLst>
      <p:ext uri="{BB962C8B-B14F-4D97-AF65-F5344CB8AC3E}">
        <p14:creationId xmlns:p14="http://schemas.microsoft.com/office/powerpoint/2010/main" val="11612296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1DAED1-AED6-DA5B-51FA-CDB950F10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9952" y="210208"/>
            <a:ext cx="9912096" cy="1014984"/>
          </a:xfrm>
        </p:spPr>
        <p:txBody>
          <a:bodyPr/>
          <a:lstStyle/>
          <a:p>
            <a:r>
              <a:rPr lang="en-PH" b="1" dirty="0"/>
              <a:t>Right to Adequate Food</a:t>
            </a: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2B202668-980B-08C0-2791-8F16F10F11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1269357"/>
              </p:ext>
            </p:extLst>
          </p:nvPr>
        </p:nvGraphicFramePr>
        <p:xfrm>
          <a:off x="544284" y="1329923"/>
          <a:ext cx="11103432" cy="5303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69651">
                  <a:extLst>
                    <a:ext uri="{9D8B030D-6E8A-4147-A177-3AD203B41FA5}">
                      <a16:colId xmlns:a16="http://schemas.microsoft.com/office/drawing/2014/main" val="1104379019"/>
                    </a:ext>
                  </a:extLst>
                </a:gridCol>
                <a:gridCol w="1553497">
                  <a:extLst>
                    <a:ext uri="{9D8B030D-6E8A-4147-A177-3AD203B41FA5}">
                      <a16:colId xmlns:a16="http://schemas.microsoft.com/office/drawing/2014/main" val="1836326229"/>
                    </a:ext>
                  </a:extLst>
                </a:gridCol>
                <a:gridCol w="1317523">
                  <a:extLst>
                    <a:ext uri="{9D8B030D-6E8A-4147-A177-3AD203B41FA5}">
                      <a16:colId xmlns:a16="http://schemas.microsoft.com/office/drawing/2014/main" val="387017565"/>
                    </a:ext>
                  </a:extLst>
                </a:gridCol>
                <a:gridCol w="1131755">
                  <a:extLst>
                    <a:ext uri="{9D8B030D-6E8A-4147-A177-3AD203B41FA5}">
                      <a16:colId xmlns:a16="http://schemas.microsoft.com/office/drawing/2014/main" val="2089768132"/>
                    </a:ext>
                  </a:extLst>
                </a:gridCol>
                <a:gridCol w="1596599">
                  <a:extLst>
                    <a:ext uri="{9D8B030D-6E8A-4147-A177-3AD203B41FA5}">
                      <a16:colId xmlns:a16="http://schemas.microsoft.com/office/drawing/2014/main" val="1900695172"/>
                    </a:ext>
                  </a:extLst>
                </a:gridCol>
                <a:gridCol w="1311469">
                  <a:extLst>
                    <a:ext uri="{9D8B030D-6E8A-4147-A177-3AD203B41FA5}">
                      <a16:colId xmlns:a16="http://schemas.microsoft.com/office/drawing/2014/main" val="3025777882"/>
                    </a:ext>
                  </a:extLst>
                </a:gridCol>
                <a:gridCol w="1311469">
                  <a:extLst>
                    <a:ext uri="{9D8B030D-6E8A-4147-A177-3AD203B41FA5}">
                      <a16:colId xmlns:a16="http://schemas.microsoft.com/office/drawing/2014/main" val="1757503008"/>
                    </a:ext>
                  </a:extLst>
                </a:gridCol>
                <a:gridCol w="1311469">
                  <a:extLst>
                    <a:ext uri="{9D8B030D-6E8A-4147-A177-3AD203B41FA5}">
                      <a16:colId xmlns:a16="http://schemas.microsoft.com/office/drawing/2014/main" val="353362932"/>
                    </a:ext>
                  </a:extLst>
                </a:gridCol>
              </a:tblGrid>
              <a:tr h="1052832">
                <a:tc>
                  <a:txBody>
                    <a:bodyPr/>
                    <a:lstStyle/>
                    <a:p>
                      <a:pPr algn="ctr"/>
                      <a:r>
                        <a:rPr lang="en-PH" b="1" dirty="0"/>
                        <a:t>Name of Programs, Projects and Activities (PPAs)</a:t>
                      </a:r>
                    </a:p>
                  </a:txBody>
                  <a:tcPr anchor="ctr">
                    <a:solidFill>
                      <a:srgbClr val="ECC4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b="1" dirty="0"/>
                        <a:t>Implementing Department</a:t>
                      </a:r>
                    </a:p>
                  </a:txBody>
                  <a:tcPr anchor="ctr">
                    <a:solidFill>
                      <a:srgbClr val="ECC4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b="1" dirty="0"/>
                        <a:t>Physical Targets / Outputs</a:t>
                      </a:r>
                    </a:p>
                  </a:txBody>
                  <a:tcPr anchor="ctr">
                    <a:solidFill>
                      <a:srgbClr val="ECC4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b="1" dirty="0"/>
                        <a:t>Timeline</a:t>
                      </a:r>
                    </a:p>
                    <a:p>
                      <a:pPr algn="ctr"/>
                      <a:r>
                        <a:rPr lang="en-PH" sz="1600" b="1" dirty="0"/>
                        <a:t>(Cite Year of Implementations)</a:t>
                      </a:r>
                    </a:p>
                  </a:txBody>
                  <a:tcPr anchor="ctr">
                    <a:solidFill>
                      <a:srgbClr val="ECC4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b="1" dirty="0"/>
                        <a:t>Location </a:t>
                      </a:r>
                      <a:endParaRPr lang="en-PH" sz="1600" b="1" dirty="0"/>
                    </a:p>
                    <a:p>
                      <a:pPr algn="ctr"/>
                      <a:r>
                        <a:rPr lang="en-PH" sz="1600" b="1" dirty="0"/>
                        <a:t>(Identify Municipalities/ Barangays / Sitios)</a:t>
                      </a:r>
                      <a:endParaRPr lang="en-PH" b="1" dirty="0"/>
                    </a:p>
                  </a:txBody>
                  <a:tcPr anchor="ctr">
                    <a:solidFill>
                      <a:srgbClr val="ECC4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b="1" dirty="0"/>
                        <a:t>Total Project Cost</a:t>
                      </a:r>
                    </a:p>
                  </a:txBody>
                  <a:tcPr anchor="ctr">
                    <a:solidFill>
                      <a:srgbClr val="ECC4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b="1" dirty="0"/>
                        <a:t>Source of Funds </a:t>
                      </a:r>
                    </a:p>
                    <a:p>
                      <a:pPr algn="ctr"/>
                      <a:r>
                        <a:rPr lang="en-PH" sz="1200" b="1" dirty="0"/>
                        <a:t>(Cite whether National, Local or Foreign funding)</a:t>
                      </a:r>
                      <a:endParaRPr lang="en-PH" sz="1600" b="1" dirty="0"/>
                    </a:p>
                  </a:txBody>
                  <a:tcPr anchor="ctr">
                    <a:solidFill>
                      <a:srgbClr val="ECC4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800" b="1" dirty="0"/>
                        <a:t>Status </a:t>
                      </a:r>
                    </a:p>
                    <a:p>
                      <a:pPr algn="ctr"/>
                      <a:r>
                        <a:rPr lang="en-PH" sz="1400" b="1" dirty="0"/>
                        <a:t>of Implementation</a:t>
                      </a:r>
                      <a:endParaRPr lang="en-PH" sz="1800" b="1" dirty="0"/>
                    </a:p>
                  </a:txBody>
                  <a:tcPr anchor="ctr">
                    <a:solidFill>
                      <a:srgbClr val="ECC4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7967198"/>
                  </a:ext>
                </a:extLst>
              </a:tr>
              <a:tr h="1295793">
                <a:tc>
                  <a:txBody>
                    <a:bodyPr/>
                    <a:lstStyle/>
                    <a:p>
                      <a:r>
                        <a:rPr lang="en-PH" dirty="0"/>
                        <a:t>1</a:t>
                      </a:r>
                    </a:p>
                    <a:p>
                      <a:endParaRPr lang="en-PH" dirty="0"/>
                    </a:p>
                    <a:p>
                      <a:endParaRPr lang="en-PH" dirty="0"/>
                    </a:p>
                    <a:p>
                      <a:endParaRPr lang="en-PH" dirty="0"/>
                    </a:p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7548407"/>
                  </a:ext>
                </a:extLst>
              </a:tr>
              <a:tr h="1295793">
                <a:tc>
                  <a:txBody>
                    <a:bodyPr/>
                    <a:lstStyle/>
                    <a:p>
                      <a:r>
                        <a:rPr lang="en-PH" dirty="0"/>
                        <a:t>2</a:t>
                      </a:r>
                    </a:p>
                    <a:p>
                      <a:endParaRPr lang="en-PH" dirty="0"/>
                    </a:p>
                    <a:p>
                      <a:endParaRPr lang="en-PH" dirty="0"/>
                    </a:p>
                    <a:p>
                      <a:endParaRPr lang="en-PH" dirty="0"/>
                    </a:p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9691808"/>
                  </a:ext>
                </a:extLst>
              </a:tr>
              <a:tr h="552954">
                <a:tc>
                  <a:txBody>
                    <a:bodyPr/>
                    <a:lstStyle/>
                    <a:p>
                      <a:r>
                        <a:rPr lang="en-PH" dirty="0"/>
                        <a:t>3</a:t>
                      </a:r>
                    </a:p>
                    <a:p>
                      <a:endParaRPr lang="en-PH" dirty="0"/>
                    </a:p>
                    <a:p>
                      <a:endParaRPr lang="en-PH" dirty="0"/>
                    </a:p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93302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74067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1DAED1-AED6-DA5B-51FA-CDB950F10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9952" y="210208"/>
            <a:ext cx="9912096" cy="1014984"/>
          </a:xfrm>
        </p:spPr>
        <p:txBody>
          <a:bodyPr/>
          <a:lstStyle/>
          <a:p>
            <a:r>
              <a:rPr lang="en-PH" b="1" dirty="0"/>
              <a:t>Right to Decent Work</a:t>
            </a:r>
          </a:p>
        </p:txBody>
      </p:sp>
      <p:graphicFrame>
        <p:nvGraphicFramePr>
          <p:cNvPr id="3" name="Table 7">
            <a:extLst>
              <a:ext uri="{FF2B5EF4-FFF2-40B4-BE49-F238E27FC236}">
                <a16:creationId xmlns:a16="http://schemas.microsoft.com/office/drawing/2014/main" id="{4A8F4698-7FF5-2CE2-19BC-127278831A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6966166"/>
              </p:ext>
            </p:extLst>
          </p:nvPr>
        </p:nvGraphicFramePr>
        <p:xfrm>
          <a:off x="544284" y="1329923"/>
          <a:ext cx="11103432" cy="5303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69651">
                  <a:extLst>
                    <a:ext uri="{9D8B030D-6E8A-4147-A177-3AD203B41FA5}">
                      <a16:colId xmlns:a16="http://schemas.microsoft.com/office/drawing/2014/main" val="1104379019"/>
                    </a:ext>
                  </a:extLst>
                </a:gridCol>
                <a:gridCol w="1553497">
                  <a:extLst>
                    <a:ext uri="{9D8B030D-6E8A-4147-A177-3AD203B41FA5}">
                      <a16:colId xmlns:a16="http://schemas.microsoft.com/office/drawing/2014/main" val="1836326229"/>
                    </a:ext>
                  </a:extLst>
                </a:gridCol>
                <a:gridCol w="1317523">
                  <a:extLst>
                    <a:ext uri="{9D8B030D-6E8A-4147-A177-3AD203B41FA5}">
                      <a16:colId xmlns:a16="http://schemas.microsoft.com/office/drawing/2014/main" val="387017565"/>
                    </a:ext>
                  </a:extLst>
                </a:gridCol>
                <a:gridCol w="1131755">
                  <a:extLst>
                    <a:ext uri="{9D8B030D-6E8A-4147-A177-3AD203B41FA5}">
                      <a16:colId xmlns:a16="http://schemas.microsoft.com/office/drawing/2014/main" val="2089768132"/>
                    </a:ext>
                  </a:extLst>
                </a:gridCol>
                <a:gridCol w="1596599">
                  <a:extLst>
                    <a:ext uri="{9D8B030D-6E8A-4147-A177-3AD203B41FA5}">
                      <a16:colId xmlns:a16="http://schemas.microsoft.com/office/drawing/2014/main" val="1900695172"/>
                    </a:ext>
                  </a:extLst>
                </a:gridCol>
                <a:gridCol w="1311469">
                  <a:extLst>
                    <a:ext uri="{9D8B030D-6E8A-4147-A177-3AD203B41FA5}">
                      <a16:colId xmlns:a16="http://schemas.microsoft.com/office/drawing/2014/main" val="3025777882"/>
                    </a:ext>
                  </a:extLst>
                </a:gridCol>
                <a:gridCol w="1311469">
                  <a:extLst>
                    <a:ext uri="{9D8B030D-6E8A-4147-A177-3AD203B41FA5}">
                      <a16:colId xmlns:a16="http://schemas.microsoft.com/office/drawing/2014/main" val="1757503008"/>
                    </a:ext>
                  </a:extLst>
                </a:gridCol>
                <a:gridCol w="1311469">
                  <a:extLst>
                    <a:ext uri="{9D8B030D-6E8A-4147-A177-3AD203B41FA5}">
                      <a16:colId xmlns:a16="http://schemas.microsoft.com/office/drawing/2014/main" val="353362932"/>
                    </a:ext>
                  </a:extLst>
                </a:gridCol>
              </a:tblGrid>
              <a:tr h="1052832">
                <a:tc>
                  <a:txBody>
                    <a:bodyPr/>
                    <a:lstStyle/>
                    <a:p>
                      <a:pPr algn="ctr"/>
                      <a:r>
                        <a:rPr lang="en-PH" b="1" dirty="0"/>
                        <a:t>Name of Programs, Projects and Activities (PPAs)</a:t>
                      </a:r>
                    </a:p>
                  </a:txBody>
                  <a:tcPr anchor="ctr">
                    <a:solidFill>
                      <a:srgbClr val="ECC4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b="1" dirty="0"/>
                        <a:t>Implementing Department</a:t>
                      </a:r>
                    </a:p>
                  </a:txBody>
                  <a:tcPr anchor="ctr">
                    <a:solidFill>
                      <a:srgbClr val="ECC4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b="1" dirty="0"/>
                        <a:t>Physical Targets / Outputs</a:t>
                      </a:r>
                    </a:p>
                  </a:txBody>
                  <a:tcPr anchor="ctr">
                    <a:solidFill>
                      <a:srgbClr val="ECC4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b="1" dirty="0"/>
                        <a:t>Timeline</a:t>
                      </a:r>
                    </a:p>
                    <a:p>
                      <a:pPr algn="ctr"/>
                      <a:r>
                        <a:rPr lang="en-PH" sz="1600" b="1" dirty="0"/>
                        <a:t>(Cite Year of Implementations)</a:t>
                      </a:r>
                    </a:p>
                  </a:txBody>
                  <a:tcPr anchor="ctr">
                    <a:solidFill>
                      <a:srgbClr val="ECC4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b="1" dirty="0"/>
                        <a:t>Location </a:t>
                      </a:r>
                      <a:endParaRPr lang="en-PH" sz="1600" b="1" dirty="0"/>
                    </a:p>
                    <a:p>
                      <a:pPr algn="ctr"/>
                      <a:r>
                        <a:rPr lang="en-PH" sz="1600" b="1" dirty="0"/>
                        <a:t>(Identify Municipalities/ Barangays / Sitios)</a:t>
                      </a:r>
                      <a:endParaRPr lang="en-PH" b="1" dirty="0"/>
                    </a:p>
                  </a:txBody>
                  <a:tcPr anchor="ctr">
                    <a:solidFill>
                      <a:srgbClr val="ECC4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b="1" dirty="0"/>
                        <a:t>Total Project Cost</a:t>
                      </a:r>
                    </a:p>
                  </a:txBody>
                  <a:tcPr anchor="ctr">
                    <a:solidFill>
                      <a:srgbClr val="ECC4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b="1" dirty="0"/>
                        <a:t>Source of Funds </a:t>
                      </a:r>
                    </a:p>
                    <a:p>
                      <a:pPr algn="ctr"/>
                      <a:r>
                        <a:rPr lang="en-PH" sz="1200" b="1" dirty="0"/>
                        <a:t>(Cite whether National, Local or Foreign funding)</a:t>
                      </a:r>
                      <a:endParaRPr lang="en-PH" sz="1600" b="1" dirty="0"/>
                    </a:p>
                  </a:txBody>
                  <a:tcPr anchor="ctr">
                    <a:solidFill>
                      <a:srgbClr val="ECC4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800" b="1" dirty="0"/>
                        <a:t>Status </a:t>
                      </a:r>
                    </a:p>
                    <a:p>
                      <a:pPr algn="ctr"/>
                      <a:r>
                        <a:rPr lang="en-PH" sz="1400" b="1" dirty="0"/>
                        <a:t>of Implementation</a:t>
                      </a:r>
                      <a:endParaRPr lang="en-PH" sz="1800" b="1" dirty="0"/>
                    </a:p>
                  </a:txBody>
                  <a:tcPr anchor="ctr">
                    <a:solidFill>
                      <a:srgbClr val="ECC4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7967198"/>
                  </a:ext>
                </a:extLst>
              </a:tr>
              <a:tr h="1295793">
                <a:tc>
                  <a:txBody>
                    <a:bodyPr/>
                    <a:lstStyle/>
                    <a:p>
                      <a:r>
                        <a:rPr lang="en-PH" dirty="0"/>
                        <a:t>1</a:t>
                      </a:r>
                    </a:p>
                    <a:p>
                      <a:endParaRPr lang="en-PH" dirty="0"/>
                    </a:p>
                    <a:p>
                      <a:endParaRPr lang="en-PH" dirty="0"/>
                    </a:p>
                    <a:p>
                      <a:endParaRPr lang="en-PH" dirty="0"/>
                    </a:p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7548407"/>
                  </a:ext>
                </a:extLst>
              </a:tr>
              <a:tr h="1295793">
                <a:tc>
                  <a:txBody>
                    <a:bodyPr/>
                    <a:lstStyle/>
                    <a:p>
                      <a:r>
                        <a:rPr lang="en-PH" dirty="0"/>
                        <a:t>2</a:t>
                      </a:r>
                    </a:p>
                    <a:p>
                      <a:endParaRPr lang="en-PH" dirty="0"/>
                    </a:p>
                    <a:p>
                      <a:endParaRPr lang="en-PH" dirty="0"/>
                    </a:p>
                    <a:p>
                      <a:endParaRPr lang="en-PH" dirty="0"/>
                    </a:p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9691808"/>
                  </a:ext>
                </a:extLst>
              </a:tr>
              <a:tr h="552954">
                <a:tc>
                  <a:txBody>
                    <a:bodyPr/>
                    <a:lstStyle/>
                    <a:p>
                      <a:r>
                        <a:rPr lang="en-PH" dirty="0"/>
                        <a:t>3</a:t>
                      </a:r>
                    </a:p>
                    <a:p>
                      <a:endParaRPr lang="en-PH" dirty="0"/>
                    </a:p>
                    <a:p>
                      <a:endParaRPr lang="en-PH" dirty="0"/>
                    </a:p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93302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46720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1DAED1-AED6-DA5B-51FA-CDB950F10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284" y="377357"/>
            <a:ext cx="11103432" cy="743521"/>
          </a:xfrm>
        </p:spPr>
        <p:txBody>
          <a:bodyPr/>
          <a:lstStyle/>
          <a:p>
            <a:r>
              <a:rPr lang="en-PH" sz="4000" b="1" dirty="0"/>
              <a:t>Right to Relevant and Quality Education</a:t>
            </a:r>
          </a:p>
        </p:txBody>
      </p:sp>
      <p:graphicFrame>
        <p:nvGraphicFramePr>
          <p:cNvPr id="3" name="Table 7">
            <a:extLst>
              <a:ext uri="{FF2B5EF4-FFF2-40B4-BE49-F238E27FC236}">
                <a16:creationId xmlns:a16="http://schemas.microsoft.com/office/drawing/2014/main" id="{3D90C1D0-0DC2-9F5A-9E18-2B8D12B5E5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6966166"/>
              </p:ext>
            </p:extLst>
          </p:nvPr>
        </p:nvGraphicFramePr>
        <p:xfrm>
          <a:off x="544284" y="1329923"/>
          <a:ext cx="11103432" cy="5303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69651">
                  <a:extLst>
                    <a:ext uri="{9D8B030D-6E8A-4147-A177-3AD203B41FA5}">
                      <a16:colId xmlns:a16="http://schemas.microsoft.com/office/drawing/2014/main" val="1104379019"/>
                    </a:ext>
                  </a:extLst>
                </a:gridCol>
                <a:gridCol w="1553497">
                  <a:extLst>
                    <a:ext uri="{9D8B030D-6E8A-4147-A177-3AD203B41FA5}">
                      <a16:colId xmlns:a16="http://schemas.microsoft.com/office/drawing/2014/main" val="1836326229"/>
                    </a:ext>
                  </a:extLst>
                </a:gridCol>
                <a:gridCol w="1317523">
                  <a:extLst>
                    <a:ext uri="{9D8B030D-6E8A-4147-A177-3AD203B41FA5}">
                      <a16:colId xmlns:a16="http://schemas.microsoft.com/office/drawing/2014/main" val="387017565"/>
                    </a:ext>
                  </a:extLst>
                </a:gridCol>
                <a:gridCol w="1131755">
                  <a:extLst>
                    <a:ext uri="{9D8B030D-6E8A-4147-A177-3AD203B41FA5}">
                      <a16:colId xmlns:a16="http://schemas.microsoft.com/office/drawing/2014/main" val="2089768132"/>
                    </a:ext>
                  </a:extLst>
                </a:gridCol>
                <a:gridCol w="1596599">
                  <a:extLst>
                    <a:ext uri="{9D8B030D-6E8A-4147-A177-3AD203B41FA5}">
                      <a16:colId xmlns:a16="http://schemas.microsoft.com/office/drawing/2014/main" val="1900695172"/>
                    </a:ext>
                  </a:extLst>
                </a:gridCol>
                <a:gridCol w="1311469">
                  <a:extLst>
                    <a:ext uri="{9D8B030D-6E8A-4147-A177-3AD203B41FA5}">
                      <a16:colId xmlns:a16="http://schemas.microsoft.com/office/drawing/2014/main" val="3025777882"/>
                    </a:ext>
                  </a:extLst>
                </a:gridCol>
                <a:gridCol w="1311469">
                  <a:extLst>
                    <a:ext uri="{9D8B030D-6E8A-4147-A177-3AD203B41FA5}">
                      <a16:colId xmlns:a16="http://schemas.microsoft.com/office/drawing/2014/main" val="1757503008"/>
                    </a:ext>
                  </a:extLst>
                </a:gridCol>
                <a:gridCol w="1311469">
                  <a:extLst>
                    <a:ext uri="{9D8B030D-6E8A-4147-A177-3AD203B41FA5}">
                      <a16:colId xmlns:a16="http://schemas.microsoft.com/office/drawing/2014/main" val="353362932"/>
                    </a:ext>
                  </a:extLst>
                </a:gridCol>
              </a:tblGrid>
              <a:tr h="1052832">
                <a:tc>
                  <a:txBody>
                    <a:bodyPr/>
                    <a:lstStyle/>
                    <a:p>
                      <a:pPr algn="ctr"/>
                      <a:r>
                        <a:rPr lang="en-PH" b="1" dirty="0"/>
                        <a:t>Name of Programs, Projects and Activities (PPAs)</a:t>
                      </a:r>
                    </a:p>
                  </a:txBody>
                  <a:tcPr anchor="ctr">
                    <a:solidFill>
                      <a:srgbClr val="ECC4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b="1" dirty="0"/>
                        <a:t>Implementing Department</a:t>
                      </a:r>
                    </a:p>
                  </a:txBody>
                  <a:tcPr anchor="ctr">
                    <a:solidFill>
                      <a:srgbClr val="ECC4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b="1" dirty="0"/>
                        <a:t>Physical Targets / Outputs</a:t>
                      </a:r>
                    </a:p>
                  </a:txBody>
                  <a:tcPr anchor="ctr">
                    <a:solidFill>
                      <a:srgbClr val="ECC4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b="1" dirty="0"/>
                        <a:t>Timeline</a:t>
                      </a:r>
                    </a:p>
                    <a:p>
                      <a:pPr algn="ctr"/>
                      <a:r>
                        <a:rPr lang="en-PH" sz="1600" b="1" dirty="0"/>
                        <a:t>(Cite Year of Implementations)</a:t>
                      </a:r>
                    </a:p>
                  </a:txBody>
                  <a:tcPr anchor="ctr">
                    <a:solidFill>
                      <a:srgbClr val="ECC4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b="1" dirty="0"/>
                        <a:t>Location </a:t>
                      </a:r>
                      <a:endParaRPr lang="en-PH" sz="1600" b="1" dirty="0"/>
                    </a:p>
                    <a:p>
                      <a:pPr algn="ctr"/>
                      <a:r>
                        <a:rPr lang="en-PH" sz="1600" b="1" dirty="0"/>
                        <a:t>(Identify Municipalities/ Barangays / Sitios)</a:t>
                      </a:r>
                      <a:endParaRPr lang="en-PH" b="1" dirty="0"/>
                    </a:p>
                  </a:txBody>
                  <a:tcPr anchor="ctr">
                    <a:solidFill>
                      <a:srgbClr val="ECC4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b="1" dirty="0"/>
                        <a:t>Total Project Cost</a:t>
                      </a:r>
                    </a:p>
                  </a:txBody>
                  <a:tcPr anchor="ctr">
                    <a:solidFill>
                      <a:srgbClr val="ECC4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b="1" dirty="0"/>
                        <a:t>Source of Funds </a:t>
                      </a:r>
                    </a:p>
                    <a:p>
                      <a:pPr algn="ctr"/>
                      <a:r>
                        <a:rPr lang="en-PH" sz="1200" b="1" dirty="0"/>
                        <a:t>(Cite whether National, Local or Foreign funding)</a:t>
                      </a:r>
                      <a:endParaRPr lang="en-PH" sz="1600" b="1" dirty="0"/>
                    </a:p>
                  </a:txBody>
                  <a:tcPr anchor="ctr">
                    <a:solidFill>
                      <a:srgbClr val="ECC4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800" b="1" dirty="0"/>
                        <a:t>Status </a:t>
                      </a:r>
                    </a:p>
                    <a:p>
                      <a:pPr algn="ctr"/>
                      <a:r>
                        <a:rPr lang="en-PH" sz="1400" b="1" dirty="0"/>
                        <a:t>of Implementation</a:t>
                      </a:r>
                      <a:endParaRPr lang="en-PH" sz="1800" b="1" dirty="0"/>
                    </a:p>
                  </a:txBody>
                  <a:tcPr anchor="ctr">
                    <a:solidFill>
                      <a:srgbClr val="ECC4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7967198"/>
                  </a:ext>
                </a:extLst>
              </a:tr>
              <a:tr h="1295793">
                <a:tc>
                  <a:txBody>
                    <a:bodyPr/>
                    <a:lstStyle/>
                    <a:p>
                      <a:r>
                        <a:rPr lang="en-PH" dirty="0"/>
                        <a:t>1</a:t>
                      </a:r>
                    </a:p>
                    <a:p>
                      <a:endParaRPr lang="en-PH" dirty="0"/>
                    </a:p>
                    <a:p>
                      <a:endParaRPr lang="en-PH" dirty="0"/>
                    </a:p>
                    <a:p>
                      <a:endParaRPr lang="en-PH" dirty="0"/>
                    </a:p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7548407"/>
                  </a:ext>
                </a:extLst>
              </a:tr>
              <a:tr h="1295793">
                <a:tc>
                  <a:txBody>
                    <a:bodyPr/>
                    <a:lstStyle/>
                    <a:p>
                      <a:r>
                        <a:rPr lang="en-PH" dirty="0"/>
                        <a:t>2</a:t>
                      </a:r>
                    </a:p>
                    <a:p>
                      <a:endParaRPr lang="en-PH" dirty="0"/>
                    </a:p>
                    <a:p>
                      <a:endParaRPr lang="en-PH" dirty="0"/>
                    </a:p>
                    <a:p>
                      <a:endParaRPr lang="en-PH" dirty="0"/>
                    </a:p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9691808"/>
                  </a:ext>
                </a:extLst>
              </a:tr>
              <a:tr h="552954">
                <a:tc>
                  <a:txBody>
                    <a:bodyPr/>
                    <a:lstStyle/>
                    <a:p>
                      <a:r>
                        <a:rPr lang="en-PH" dirty="0"/>
                        <a:t>3</a:t>
                      </a:r>
                    </a:p>
                    <a:p>
                      <a:endParaRPr lang="en-PH" dirty="0"/>
                    </a:p>
                    <a:p>
                      <a:endParaRPr lang="en-PH" dirty="0"/>
                    </a:p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93302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86348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1DAED1-AED6-DA5B-51FA-CDB950F10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9952" y="210208"/>
            <a:ext cx="9912096" cy="1014984"/>
          </a:xfrm>
        </p:spPr>
        <p:txBody>
          <a:bodyPr/>
          <a:lstStyle/>
          <a:p>
            <a:r>
              <a:rPr lang="en-PH" sz="5400" b="1" dirty="0"/>
              <a:t>Right to Adequate Housing</a:t>
            </a:r>
          </a:p>
        </p:txBody>
      </p:sp>
      <p:graphicFrame>
        <p:nvGraphicFramePr>
          <p:cNvPr id="3" name="Table 7">
            <a:extLst>
              <a:ext uri="{FF2B5EF4-FFF2-40B4-BE49-F238E27FC236}">
                <a16:creationId xmlns:a16="http://schemas.microsoft.com/office/drawing/2014/main" id="{DAA8AB11-095D-E203-C5B8-C6A36D7A43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6966166"/>
              </p:ext>
            </p:extLst>
          </p:nvPr>
        </p:nvGraphicFramePr>
        <p:xfrm>
          <a:off x="544284" y="1329923"/>
          <a:ext cx="11103432" cy="5303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69651">
                  <a:extLst>
                    <a:ext uri="{9D8B030D-6E8A-4147-A177-3AD203B41FA5}">
                      <a16:colId xmlns:a16="http://schemas.microsoft.com/office/drawing/2014/main" val="1104379019"/>
                    </a:ext>
                  </a:extLst>
                </a:gridCol>
                <a:gridCol w="1553497">
                  <a:extLst>
                    <a:ext uri="{9D8B030D-6E8A-4147-A177-3AD203B41FA5}">
                      <a16:colId xmlns:a16="http://schemas.microsoft.com/office/drawing/2014/main" val="1836326229"/>
                    </a:ext>
                  </a:extLst>
                </a:gridCol>
                <a:gridCol w="1317523">
                  <a:extLst>
                    <a:ext uri="{9D8B030D-6E8A-4147-A177-3AD203B41FA5}">
                      <a16:colId xmlns:a16="http://schemas.microsoft.com/office/drawing/2014/main" val="387017565"/>
                    </a:ext>
                  </a:extLst>
                </a:gridCol>
                <a:gridCol w="1131755">
                  <a:extLst>
                    <a:ext uri="{9D8B030D-6E8A-4147-A177-3AD203B41FA5}">
                      <a16:colId xmlns:a16="http://schemas.microsoft.com/office/drawing/2014/main" val="2089768132"/>
                    </a:ext>
                  </a:extLst>
                </a:gridCol>
                <a:gridCol w="1596599">
                  <a:extLst>
                    <a:ext uri="{9D8B030D-6E8A-4147-A177-3AD203B41FA5}">
                      <a16:colId xmlns:a16="http://schemas.microsoft.com/office/drawing/2014/main" val="1900695172"/>
                    </a:ext>
                  </a:extLst>
                </a:gridCol>
                <a:gridCol w="1311469">
                  <a:extLst>
                    <a:ext uri="{9D8B030D-6E8A-4147-A177-3AD203B41FA5}">
                      <a16:colId xmlns:a16="http://schemas.microsoft.com/office/drawing/2014/main" val="3025777882"/>
                    </a:ext>
                  </a:extLst>
                </a:gridCol>
                <a:gridCol w="1311469">
                  <a:extLst>
                    <a:ext uri="{9D8B030D-6E8A-4147-A177-3AD203B41FA5}">
                      <a16:colId xmlns:a16="http://schemas.microsoft.com/office/drawing/2014/main" val="1757503008"/>
                    </a:ext>
                  </a:extLst>
                </a:gridCol>
                <a:gridCol w="1311469">
                  <a:extLst>
                    <a:ext uri="{9D8B030D-6E8A-4147-A177-3AD203B41FA5}">
                      <a16:colId xmlns:a16="http://schemas.microsoft.com/office/drawing/2014/main" val="353362932"/>
                    </a:ext>
                  </a:extLst>
                </a:gridCol>
              </a:tblGrid>
              <a:tr h="1052832">
                <a:tc>
                  <a:txBody>
                    <a:bodyPr/>
                    <a:lstStyle/>
                    <a:p>
                      <a:pPr algn="ctr"/>
                      <a:r>
                        <a:rPr lang="en-PH" b="1" dirty="0"/>
                        <a:t>Name of Programs, Projects and Activities (PPAs)</a:t>
                      </a:r>
                    </a:p>
                  </a:txBody>
                  <a:tcPr anchor="ctr">
                    <a:solidFill>
                      <a:srgbClr val="ECC4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b="1" dirty="0"/>
                        <a:t>Implementing Department</a:t>
                      </a:r>
                    </a:p>
                  </a:txBody>
                  <a:tcPr anchor="ctr">
                    <a:solidFill>
                      <a:srgbClr val="ECC4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b="1" dirty="0"/>
                        <a:t>Physical Targets / Outputs</a:t>
                      </a:r>
                    </a:p>
                  </a:txBody>
                  <a:tcPr anchor="ctr">
                    <a:solidFill>
                      <a:srgbClr val="ECC4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b="1" dirty="0"/>
                        <a:t>Timeline</a:t>
                      </a:r>
                    </a:p>
                    <a:p>
                      <a:pPr algn="ctr"/>
                      <a:r>
                        <a:rPr lang="en-PH" sz="1600" b="1" dirty="0"/>
                        <a:t>(Cite Year of Implementations)</a:t>
                      </a:r>
                    </a:p>
                  </a:txBody>
                  <a:tcPr anchor="ctr">
                    <a:solidFill>
                      <a:srgbClr val="ECC4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b="1" dirty="0"/>
                        <a:t>Location </a:t>
                      </a:r>
                      <a:endParaRPr lang="en-PH" sz="1600" b="1" dirty="0"/>
                    </a:p>
                    <a:p>
                      <a:pPr algn="ctr"/>
                      <a:r>
                        <a:rPr lang="en-PH" sz="1600" b="1" dirty="0"/>
                        <a:t>(Identify Municipalities/ Barangays / Sitios)</a:t>
                      </a:r>
                      <a:endParaRPr lang="en-PH" b="1" dirty="0"/>
                    </a:p>
                  </a:txBody>
                  <a:tcPr anchor="ctr">
                    <a:solidFill>
                      <a:srgbClr val="ECC4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b="1" dirty="0"/>
                        <a:t>Total Project Cost</a:t>
                      </a:r>
                    </a:p>
                  </a:txBody>
                  <a:tcPr anchor="ctr">
                    <a:solidFill>
                      <a:srgbClr val="ECC4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b="1" dirty="0"/>
                        <a:t>Source of Funds </a:t>
                      </a:r>
                    </a:p>
                    <a:p>
                      <a:pPr algn="ctr"/>
                      <a:r>
                        <a:rPr lang="en-PH" sz="1200" b="1" dirty="0"/>
                        <a:t>(Cite whether National, Local or Foreign funding)</a:t>
                      </a:r>
                      <a:endParaRPr lang="en-PH" sz="1600" b="1" dirty="0"/>
                    </a:p>
                  </a:txBody>
                  <a:tcPr anchor="ctr">
                    <a:solidFill>
                      <a:srgbClr val="ECC4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800" b="1" dirty="0"/>
                        <a:t>Status </a:t>
                      </a:r>
                    </a:p>
                    <a:p>
                      <a:pPr algn="ctr"/>
                      <a:r>
                        <a:rPr lang="en-PH" sz="1400" b="1" dirty="0"/>
                        <a:t>of Implementation</a:t>
                      </a:r>
                      <a:endParaRPr lang="en-PH" sz="1800" b="1" dirty="0"/>
                    </a:p>
                  </a:txBody>
                  <a:tcPr anchor="ctr">
                    <a:solidFill>
                      <a:srgbClr val="ECC4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7967198"/>
                  </a:ext>
                </a:extLst>
              </a:tr>
              <a:tr h="1295793">
                <a:tc>
                  <a:txBody>
                    <a:bodyPr/>
                    <a:lstStyle/>
                    <a:p>
                      <a:r>
                        <a:rPr lang="en-PH" dirty="0"/>
                        <a:t>1</a:t>
                      </a:r>
                    </a:p>
                    <a:p>
                      <a:endParaRPr lang="en-PH" dirty="0"/>
                    </a:p>
                    <a:p>
                      <a:endParaRPr lang="en-PH" dirty="0"/>
                    </a:p>
                    <a:p>
                      <a:endParaRPr lang="en-PH" dirty="0"/>
                    </a:p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7548407"/>
                  </a:ext>
                </a:extLst>
              </a:tr>
              <a:tr h="1295793">
                <a:tc>
                  <a:txBody>
                    <a:bodyPr/>
                    <a:lstStyle/>
                    <a:p>
                      <a:r>
                        <a:rPr lang="en-PH" dirty="0"/>
                        <a:t>2</a:t>
                      </a:r>
                    </a:p>
                    <a:p>
                      <a:endParaRPr lang="en-PH" dirty="0"/>
                    </a:p>
                    <a:p>
                      <a:endParaRPr lang="en-PH" dirty="0"/>
                    </a:p>
                    <a:p>
                      <a:endParaRPr lang="en-PH" dirty="0"/>
                    </a:p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9691808"/>
                  </a:ext>
                </a:extLst>
              </a:tr>
              <a:tr h="552954">
                <a:tc>
                  <a:txBody>
                    <a:bodyPr/>
                    <a:lstStyle/>
                    <a:p>
                      <a:r>
                        <a:rPr lang="en-PH" dirty="0"/>
                        <a:t>3</a:t>
                      </a:r>
                    </a:p>
                    <a:p>
                      <a:endParaRPr lang="en-PH" dirty="0"/>
                    </a:p>
                    <a:p>
                      <a:endParaRPr lang="en-PH" dirty="0"/>
                    </a:p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93302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81190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1DAED1-AED6-DA5B-51FA-CDB950F10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819" y="210207"/>
            <a:ext cx="12064181" cy="841845"/>
          </a:xfrm>
        </p:spPr>
        <p:txBody>
          <a:bodyPr/>
          <a:lstStyle/>
          <a:p>
            <a:r>
              <a:rPr lang="en-PH" sz="4000" b="1" dirty="0"/>
              <a:t>Right to Highest Attainable Standard of Health</a:t>
            </a:r>
          </a:p>
        </p:txBody>
      </p:sp>
      <p:graphicFrame>
        <p:nvGraphicFramePr>
          <p:cNvPr id="3" name="Table 7">
            <a:extLst>
              <a:ext uri="{FF2B5EF4-FFF2-40B4-BE49-F238E27FC236}">
                <a16:creationId xmlns:a16="http://schemas.microsoft.com/office/drawing/2014/main" id="{E9D9A257-C55F-3272-AA78-2BAA085510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6966166"/>
              </p:ext>
            </p:extLst>
          </p:nvPr>
        </p:nvGraphicFramePr>
        <p:xfrm>
          <a:off x="544284" y="1329923"/>
          <a:ext cx="11103432" cy="5303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69651">
                  <a:extLst>
                    <a:ext uri="{9D8B030D-6E8A-4147-A177-3AD203B41FA5}">
                      <a16:colId xmlns:a16="http://schemas.microsoft.com/office/drawing/2014/main" val="1104379019"/>
                    </a:ext>
                  </a:extLst>
                </a:gridCol>
                <a:gridCol w="1553497">
                  <a:extLst>
                    <a:ext uri="{9D8B030D-6E8A-4147-A177-3AD203B41FA5}">
                      <a16:colId xmlns:a16="http://schemas.microsoft.com/office/drawing/2014/main" val="1836326229"/>
                    </a:ext>
                  </a:extLst>
                </a:gridCol>
                <a:gridCol w="1317523">
                  <a:extLst>
                    <a:ext uri="{9D8B030D-6E8A-4147-A177-3AD203B41FA5}">
                      <a16:colId xmlns:a16="http://schemas.microsoft.com/office/drawing/2014/main" val="387017565"/>
                    </a:ext>
                  </a:extLst>
                </a:gridCol>
                <a:gridCol w="1131755">
                  <a:extLst>
                    <a:ext uri="{9D8B030D-6E8A-4147-A177-3AD203B41FA5}">
                      <a16:colId xmlns:a16="http://schemas.microsoft.com/office/drawing/2014/main" val="2089768132"/>
                    </a:ext>
                  </a:extLst>
                </a:gridCol>
                <a:gridCol w="1596599">
                  <a:extLst>
                    <a:ext uri="{9D8B030D-6E8A-4147-A177-3AD203B41FA5}">
                      <a16:colId xmlns:a16="http://schemas.microsoft.com/office/drawing/2014/main" val="1900695172"/>
                    </a:ext>
                  </a:extLst>
                </a:gridCol>
                <a:gridCol w="1311469">
                  <a:extLst>
                    <a:ext uri="{9D8B030D-6E8A-4147-A177-3AD203B41FA5}">
                      <a16:colId xmlns:a16="http://schemas.microsoft.com/office/drawing/2014/main" val="3025777882"/>
                    </a:ext>
                  </a:extLst>
                </a:gridCol>
                <a:gridCol w="1311469">
                  <a:extLst>
                    <a:ext uri="{9D8B030D-6E8A-4147-A177-3AD203B41FA5}">
                      <a16:colId xmlns:a16="http://schemas.microsoft.com/office/drawing/2014/main" val="1757503008"/>
                    </a:ext>
                  </a:extLst>
                </a:gridCol>
                <a:gridCol w="1311469">
                  <a:extLst>
                    <a:ext uri="{9D8B030D-6E8A-4147-A177-3AD203B41FA5}">
                      <a16:colId xmlns:a16="http://schemas.microsoft.com/office/drawing/2014/main" val="353362932"/>
                    </a:ext>
                  </a:extLst>
                </a:gridCol>
              </a:tblGrid>
              <a:tr h="1052832">
                <a:tc>
                  <a:txBody>
                    <a:bodyPr/>
                    <a:lstStyle/>
                    <a:p>
                      <a:pPr algn="ctr"/>
                      <a:r>
                        <a:rPr lang="en-PH" b="1" dirty="0"/>
                        <a:t>Name of Programs, Projects and Activities (PPAs)</a:t>
                      </a:r>
                    </a:p>
                  </a:txBody>
                  <a:tcPr anchor="ctr">
                    <a:solidFill>
                      <a:srgbClr val="ECC4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b="1" dirty="0"/>
                        <a:t>Implementing Department</a:t>
                      </a:r>
                    </a:p>
                  </a:txBody>
                  <a:tcPr anchor="ctr">
                    <a:solidFill>
                      <a:srgbClr val="ECC4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b="1" dirty="0"/>
                        <a:t>Physical Targets / Outputs</a:t>
                      </a:r>
                    </a:p>
                  </a:txBody>
                  <a:tcPr anchor="ctr">
                    <a:solidFill>
                      <a:srgbClr val="ECC4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b="1" dirty="0"/>
                        <a:t>Timeline</a:t>
                      </a:r>
                    </a:p>
                    <a:p>
                      <a:pPr algn="ctr"/>
                      <a:r>
                        <a:rPr lang="en-PH" sz="1600" b="1" dirty="0"/>
                        <a:t>(Cite Year of Implementations)</a:t>
                      </a:r>
                    </a:p>
                  </a:txBody>
                  <a:tcPr anchor="ctr">
                    <a:solidFill>
                      <a:srgbClr val="ECC4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b="1" dirty="0"/>
                        <a:t>Location </a:t>
                      </a:r>
                      <a:endParaRPr lang="en-PH" sz="1600" b="1" dirty="0"/>
                    </a:p>
                    <a:p>
                      <a:pPr algn="ctr"/>
                      <a:r>
                        <a:rPr lang="en-PH" sz="1600" b="1" dirty="0"/>
                        <a:t>(Identify Municipalities/ Barangays / Sitios)</a:t>
                      </a:r>
                      <a:endParaRPr lang="en-PH" b="1" dirty="0"/>
                    </a:p>
                  </a:txBody>
                  <a:tcPr anchor="ctr">
                    <a:solidFill>
                      <a:srgbClr val="ECC4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b="1" dirty="0"/>
                        <a:t>Total Project Cost</a:t>
                      </a:r>
                    </a:p>
                  </a:txBody>
                  <a:tcPr anchor="ctr">
                    <a:solidFill>
                      <a:srgbClr val="ECC4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b="1" dirty="0"/>
                        <a:t>Source of Funds </a:t>
                      </a:r>
                    </a:p>
                    <a:p>
                      <a:pPr algn="ctr"/>
                      <a:r>
                        <a:rPr lang="en-PH" sz="1200" b="1" dirty="0"/>
                        <a:t>(Cite whether National, Local or Foreign funding)</a:t>
                      </a:r>
                      <a:endParaRPr lang="en-PH" sz="1600" b="1" dirty="0"/>
                    </a:p>
                  </a:txBody>
                  <a:tcPr anchor="ctr">
                    <a:solidFill>
                      <a:srgbClr val="ECC4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800" b="1" dirty="0"/>
                        <a:t>Status </a:t>
                      </a:r>
                    </a:p>
                    <a:p>
                      <a:pPr algn="ctr"/>
                      <a:r>
                        <a:rPr lang="en-PH" sz="1400" b="1" dirty="0"/>
                        <a:t>of Implementation</a:t>
                      </a:r>
                      <a:endParaRPr lang="en-PH" sz="1800" b="1" dirty="0"/>
                    </a:p>
                  </a:txBody>
                  <a:tcPr anchor="ctr">
                    <a:solidFill>
                      <a:srgbClr val="ECC4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7967198"/>
                  </a:ext>
                </a:extLst>
              </a:tr>
              <a:tr h="1295793">
                <a:tc>
                  <a:txBody>
                    <a:bodyPr/>
                    <a:lstStyle/>
                    <a:p>
                      <a:r>
                        <a:rPr lang="en-PH" dirty="0"/>
                        <a:t>1</a:t>
                      </a:r>
                    </a:p>
                    <a:p>
                      <a:endParaRPr lang="en-PH" dirty="0"/>
                    </a:p>
                    <a:p>
                      <a:endParaRPr lang="en-PH" dirty="0"/>
                    </a:p>
                    <a:p>
                      <a:endParaRPr lang="en-PH" dirty="0"/>
                    </a:p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7548407"/>
                  </a:ext>
                </a:extLst>
              </a:tr>
              <a:tr h="1295793">
                <a:tc>
                  <a:txBody>
                    <a:bodyPr/>
                    <a:lstStyle/>
                    <a:p>
                      <a:r>
                        <a:rPr lang="en-PH" dirty="0"/>
                        <a:t>2</a:t>
                      </a:r>
                    </a:p>
                    <a:p>
                      <a:endParaRPr lang="en-PH" dirty="0"/>
                    </a:p>
                    <a:p>
                      <a:endParaRPr lang="en-PH" dirty="0"/>
                    </a:p>
                    <a:p>
                      <a:endParaRPr lang="en-PH" dirty="0"/>
                    </a:p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9691808"/>
                  </a:ext>
                </a:extLst>
              </a:tr>
              <a:tr h="552954">
                <a:tc>
                  <a:txBody>
                    <a:bodyPr/>
                    <a:lstStyle/>
                    <a:p>
                      <a:r>
                        <a:rPr lang="en-PH" dirty="0"/>
                        <a:t>3</a:t>
                      </a:r>
                    </a:p>
                    <a:p>
                      <a:endParaRPr lang="en-PH" dirty="0"/>
                    </a:p>
                    <a:p>
                      <a:endParaRPr lang="en-PH" dirty="0"/>
                    </a:p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93302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96958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C8C7540E-B0E4-8988-0AC7-7E0E7DD81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373" y="285454"/>
            <a:ext cx="10500852" cy="2083652"/>
          </a:xfrm>
        </p:spPr>
        <p:txBody>
          <a:bodyPr/>
          <a:lstStyle/>
          <a:p>
            <a:r>
              <a:rPr lang="en-US" sz="3200" b="1" dirty="0">
                <a:latin typeface="Century Gothic" panose="020B0502020202020204" pitchFamily="34" charset="0"/>
              </a:rPr>
              <a:t>Major Gaps or Issues Encountered, Resolutions Employed and other Recommendations</a:t>
            </a:r>
            <a:endParaRPr lang="en-US" sz="3200" b="1" dirty="0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AFAA17C7-9F4D-019A-3518-2B53111182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534779"/>
              </p:ext>
            </p:extLst>
          </p:nvPr>
        </p:nvGraphicFramePr>
        <p:xfrm>
          <a:off x="599768" y="1485900"/>
          <a:ext cx="11041627" cy="49223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82041">
                  <a:extLst>
                    <a:ext uri="{9D8B030D-6E8A-4147-A177-3AD203B41FA5}">
                      <a16:colId xmlns:a16="http://schemas.microsoft.com/office/drawing/2014/main" val="3047820231"/>
                    </a:ext>
                  </a:extLst>
                </a:gridCol>
                <a:gridCol w="3637410">
                  <a:extLst>
                    <a:ext uri="{9D8B030D-6E8A-4147-A177-3AD203B41FA5}">
                      <a16:colId xmlns:a16="http://schemas.microsoft.com/office/drawing/2014/main" val="1237052567"/>
                    </a:ext>
                  </a:extLst>
                </a:gridCol>
                <a:gridCol w="3922176">
                  <a:extLst>
                    <a:ext uri="{9D8B030D-6E8A-4147-A177-3AD203B41FA5}">
                      <a16:colId xmlns:a16="http://schemas.microsoft.com/office/drawing/2014/main" val="1845790106"/>
                    </a:ext>
                  </a:extLst>
                </a:gridCol>
              </a:tblGrid>
              <a:tr h="465542">
                <a:tc>
                  <a:txBody>
                    <a:bodyPr/>
                    <a:lstStyle/>
                    <a:p>
                      <a:pPr algn="ctr"/>
                      <a:r>
                        <a:rPr lang="en-PH" sz="2800" b="1" dirty="0"/>
                        <a:t>Major Issues</a:t>
                      </a:r>
                    </a:p>
                  </a:txBody>
                  <a:tcPr anchor="ctr">
                    <a:solidFill>
                      <a:srgbClr val="ECC4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800" b="1" dirty="0"/>
                        <a:t>Resolutions Employed</a:t>
                      </a:r>
                    </a:p>
                  </a:txBody>
                  <a:tcPr anchor="ctr">
                    <a:solidFill>
                      <a:srgbClr val="ECC4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800" b="1" dirty="0"/>
                        <a:t>Recommendations</a:t>
                      </a:r>
                    </a:p>
                  </a:txBody>
                  <a:tcPr anchor="ctr">
                    <a:solidFill>
                      <a:srgbClr val="ECC4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2039050"/>
                  </a:ext>
                </a:extLst>
              </a:tr>
              <a:tr h="880843"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810658"/>
                  </a:ext>
                </a:extLst>
              </a:tr>
              <a:tr h="880843"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0086947"/>
                  </a:ext>
                </a:extLst>
              </a:tr>
              <a:tr h="880843"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3385032"/>
                  </a:ext>
                </a:extLst>
              </a:tr>
              <a:tr h="880843"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5189065"/>
                  </a:ext>
                </a:extLst>
              </a:tr>
              <a:tr h="880843"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5207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10234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C388931-E3AC-76C3-9F4F-97AAE3B97F62}"/>
              </a:ext>
            </a:extLst>
          </p:cNvPr>
          <p:cNvSpPr txBox="1">
            <a:spLocks/>
          </p:cNvSpPr>
          <p:nvPr/>
        </p:nvSpPr>
        <p:spPr>
          <a:xfrm>
            <a:off x="2838217" y="281038"/>
            <a:ext cx="6091178" cy="103812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/>
              <a:t>Ways Forward</a:t>
            </a:r>
          </a:p>
        </p:txBody>
      </p:sp>
      <p:graphicFrame>
        <p:nvGraphicFramePr>
          <p:cNvPr id="5" name="Table 7">
            <a:extLst>
              <a:ext uri="{FF2B5EF4-FFF2-40B4-BE49-F238E27FC236}">
                <a16:creationId xmlns:a16="http://schemas.microsoft.com/office/drawing/2014/main" id="{E2E4A7F7-F0A2-2513-D6E9-DCBC897707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8552005"/>
              </p:ext>
            </p:extLst>
          </p:nvPr>
        </p:nvGraphicFramePr>
        <p:xfrm>
          <a:off x="575186" y="1302832"/>
          <a:ext cx="11041627" cy="49223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82041">
                  <a:extLst>
                    <a:ext uri="{9D8B030D-6E8A-4147-A177-3AD203B41FA5}">
                      <a16:colId xmlns:a16="http://schemas.microsoft.com/office/drawing/2014/main" val="3047820231"/>
                    </a:ext>
                  </a:extLst>
                </a:gridCol>
                <a:gridCol w="3637410">
                  <a:extLst>
                    <a:ext uri="{9D8B030D-6E8A-4147-A177-3AD203B41FA5}">
                      <a16:colId xmlns:a16="http://schemas.microsoft.com/office/drawing/2014/main" val="1237052567"/>
                    </a:ext>
                  </a:extLst>
                </a:gridCol>
                <a:gridCol w="3922176">
                  <a:extLst>
                    <a:ext uri="{9D8B030D-6E8A-4147-A177-3AD203B41FA5}">
                      <a16:colId xmlns:a16="http://schemas.microsoft.com/office/drawing/2014/main" val="1845790106"/>
                    </a:ext>
                  </a:extLst>
                </a:gridCol>
              </a:tblGrid>
              <a:tr h="465542">
                <a:tc>
                  <a:txBody>
                    <a:bodyPr/>
                    <a:lstStyle/>
                    <a:p>
                      <a:pPr algn="ctr"/>
                      <a:r>
                        <a:rPr lang="en-PH" sz="2800" b="1" dirty="0"/>
                        <a:t>Activities</a:t>
                      </a:r>
                    </a:p>
                  </a:txBody>
                  <a:tcPr anchor="ctr">
                    <a:solidFill>
                      <a:srgbClr val="ECC4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800" b="1" dirty="0"/>
                        <a:t>Timeline</a:t>
                      </a:r>
                    </a:p>
                  </a:txBody>
                  <a:tcPr anchor="ctr">
                    <a:solidFill>
                      <a:srgbClr val="ECC4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2800" b="1" dirty="0"/>
                        <a:t>Needs/Requirements</a:t>
                      </a:r>
                    </a:p>
                  </a:txBody>
                  <a:tcPr anchor="ctr">
                    <a:solidFill>
                      <a:srgbClr val="ECC4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2039050"/>
                  </a:ext>
                </a:extLst>
              </a:tr>
              <a:tr h="880843"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810658"/>
                  </a:ext>
                </a:extLst>
              </a:tr>
              <a:tr h="880843"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0086947"/>
                  </a:ext>
                </a:extLst>
              </a:tr>
              <a:tr h="880843"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3385032"/>
                  </a:ext>
                </a:extLst>
              </a:tr>
              <a:tr h="880843"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5189065"/>
                  </a:ext>
                </a:extLst>
              </a:tr>
              <a:tr h="880843"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5207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69910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A252EAB-6405-53FD-672A-2C836DC9D1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469" y="728539"/>
            <a:ext cx="10077061" cy="5668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2889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58C754A-5F52-B4C7-5E9F-F47824536BE2}"/>
              </a:ext>
            </a:extLst>
          </p:cNvPr>
          <p:cNvSpPr txBox="1"/>
          <p:nvPr/>
        </p:nvSpPr>
        <p:spPr>
          <a:xfrm>
            <a:off x="2629411" y="1622323"/>
            <a:ext cx="8353222" cy="4459101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PH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031BDD-EE81-65C2-8FB0-7876DCCF04FF}"/>
              </a:ext>
            </a:extLst>
          </p:cNvPr>
          <p:cNvSpPr txBox="1"/>
          <p:nvPr/>
        </p:nvSpPr>
        <p:spPr>
          <a:xfrm>
            <a:off x="2148862" y="1372346"/>
            <a:ext cx="8500704" cy="4312316"/>
          </a:xfrm>
          <a:prstGeom prst="rect">
            <a:avLst/>
          </a:prstGeom>
          <a:solidFill>
            <a:schemeClr val="accent5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PH" dirty="0"/>
          </a:p>
        </p:txBody>
      </p:sp>
      <p:sp>
        <p:nvSpPr>
          <p:cNvPr id="24" name="Title 23">
            <a:extLst>
              <a:ext uri="{FF2B5EF4-FFF2-40B4-BE49-F238E27FC236}">
                <a16:creationId xmlns:a16="http://schemas.microsoft.com/office/drawing/2014/main" id="{A4C5B759-93CB-5B5A-B1D2-2E3C42747C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48950" y="2996909"/>
            <a:ext cx="4873752" cy="1709928"/>
          </a:xfrm>
        </p:spPr>
        <p:txBody>
          <a:bodyPr/>
          <a:lstStyle/>
          <a:p>
            <a:r>
              <a:rPr lang="en-US" b="1" dirty="0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23975833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30">
      <a:dk1>
        <a:srgbClr val="000000"/>
      </a:dk1>
      <a:lt1>
        <a:srgbClr val="FFFFFF"/>
      </a:lt1>
      <a:dk2>
        <a:srgbClr val="264653"/>
      </a:dk2>
      <a:lt2>
        <a:srgbClr val="E7E6E6"/>
      </a:lt2>
      <a:accent1>
        <a:srgbClr val="F3EBE8"/>
      </a:accent1>
      <a:accent2>
        <a:srgbClr val="E9C369"/>
      </a:accent2>
      <a:accent3>
        <a:srgbClr val="2A9D8F"/>
      </a:accent3>
      <a:accent4>
        <a:srgbClr val="F3D6CD"/>
      </a:accent4>
      <a:accent5>
        <a:srgbClr val="F3EBE8"/>
      </a:accent5>
      <a:accent6>
        <a:srgbClr val="60717C"/>
      </a:accent6>
      <a:hlink>
        <a:srgbClr val="828683"/>
      </a:hlink>
      <a:folHlink>
        <a:srgbClr val="D08A55"/>
      </a:folHlink>
    </a:clrScheme>
    <a:fontScheme name="Custom 28">
      <a:majorFont>
        <a:latin typeface="Century Gothic"/>
        <a:ea typeface=""/>
        <a:cs typeface=""/>
      </a:majorFont>
      <a:minorFont>
        <a:latin typeface="Univers Condensed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dern-Angles_Win32_CP_v11" id="{557BB2FF-F1F4-4776-80DE-DC11FC14475E}" vid="{E0321167-E0D5-4285-8F17-B2BAD920F1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4" ma:contentTypeDescription="Create a new document." ma:contentTypeScope="" ma:versionID="2d714a3296df14eba7a100bb665443ca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49549bf45bfbbfb6cffed527380e77e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FA78568-A730-4D3B-A489-FD854E91254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1D9A46C-D3F3-4D45-B248-B831C6B5FC85}">
  <ds:schemaRefs>
    <ds:schemaRef ds:uri="http://schemas.microsoft.com/office/2006/documentManagement/types"/>
    <ds:schemaRef ds:uri="http://schemas.microsoft.com/office/2006/metadata/properties"/>
    <ds:schemaRef ds:uri="230e9df3-be65-4c73-a93b-d1236ebd677e"/>
    <ds:schemaRef ds:uri="http://schemas.microsoft.com/sharepoint/v3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16c05727-aa75-4e4a-9b5f-8a80a1165891"/>
    <ds:schemaRef ds:uri="http://purl.org/dc/dcmitype/"/>
    <ds:schemaRef ds:uri="71af3243-3dd4-4a8d-8c0d-dd76da1f02a5"/>
    <ds:schemaRef ds:uri="http://www.w3.org/XML/1998/namespace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A7D90517-43A3-4BC6-B197-5C7B7D3DBCA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{B72778C8-9B8A-485C-B26F-5E43C8BB8FFA}tf11429527_win32</Template>
  <TotalTime>1238</TotalTime>
  <Words>562</Words>
  <Application>Microsoft Office PowerPoint</Application>
  <PresentationFormat>Widescreen</PresentationFormat>
  <Paragraphs>148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Century Gothic</vt:lpstr>
      <vt:lpstr>Karla</vt:lpstr>
      <vt:lpstr>Univers Condensed Light</vt:lpstr>
      <vt:lpstr>Office Theme</vt:lpstr>
      <vt:lpstr>Presentation Template</vt:lpstr>
      <vt:lpstr>Outline of Presentation</vt:lpstr>
      <vt:lpstr>Provincial Profile </vt:lpstr>
      <vt:lpstr>Poverty Profile</vt:lpstr>
      <vt:lpstr>Anti-Poverty Programs,  Projects and Activities (PPAs) vis-à-vis the Five (5)  Fundamental Rights of the Poor</vt:lpstr>
      <vt:lpstr>Guide Questions</vt:lpstr>
      <vt:lpstr>Right to Adequate Food</vt:lpstr>
      <vt:lpstr>Right to Decent Work</vt:lpstr>
      <vt:lpstr>Right to Relevant and Quality Education</vt:lpstr>
      <vt:lpstr>Right to Adequate Housing</vt:lpstr>
      <vt:lpstr>Right to Highest Attainable Standard of Health</vt:lpstr>
      <vt:lpstr>Major Gaps or Issues Encountered, Resolutions Employed and other Recommendations</vt:lpstr>
      <vt:lpstr>PowerPoint Presentation</vt:lpstr>
      <vt:lpstr>PowerPoint Presentation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ANTI-POVERTY PROGRAMS, PROJECTS AND ACTIVITIES (PPAs)</dc:title>
  <dc:creator>NAPC</dc:creator>
  <cp:lastModifiedBy>NAPC</cp:lastModifiedBy>
  <cp:revision>9</cp:revision>
  <cp:lastPrinted>2023-03-17T03:20:54Z</cp:lastPrinted>
  <dcterms:created xsi:type="dcterms:W3CDTF">2023-03-11T15:37:27Z</dcterms:created>
  <dcterms:modified xsi:type="dcterms:W3CDTF">2023-03-17T03:21:08Z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