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A3FC6-FBCA-485D-BC94-6C2C98E9AD88}" v="1" dt="2023-08-23T02:21:18.365"/>
    <p1510:client id="{92403F73-A89C-4701-A692-7B0D8B508D5F}" v="2" dt="2023-08-22T05:47:26.755"/>
    <p1510:client id="{B6C0F28E-F2CB-4AAE-9780-105F28002E24}" v="1" dt="2023-08-23T02:44:18.266"/>
    <p1510:client id="{C04152E6-699B-47D3-982F-A8DFDFAF9CFA}" v="25" dt="2023-08-22T03:57:03.028"/>
    <p1510:client id="{E454C0A8-B13C-DE7D-63B4-EC76D9CA111D}" v="4" dt="2023-08-22T05:09:54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11c2bd673166f65459e6abe0f4c0fd5c7dda6f46bb43f5d1df42d12466facb2b::" providerId="AD" clId="Web-{92403F73-A89C-4701-A692-7B0D8B508D5F}"/>
    <pc:docChg chg="modSld">
      <pc:chgData name="Guest User" userId="S::urn:spo:anon#11c2bd673166f65459e6abe0f4c0fd5c7dda6f46bb43f5d1df42d12466facb2b::" providerId="AD" clId="Web-{92403F73-A89C-4701-A692-7B0D8B508D5F}" dt="2023-08-22T05:47:26.755" v="1" actId="1076"/>
      <pc:docMkLst>
        <pc:docMk/>
      </pc:docMkLst>
      <pc:sldChg chg="modSp">
        <pc:chgData name="Guest User" userId="S::urn:spo:anon#11c2bd673166f65459e6abe0f4c0fd5c7dda6f46bb43f5d1df42d12466facb2b::" providerId="AD" clId="Web-{92403F73-A89C-4701-A692-7B0D8B508D5F}" dt="2023-08-22T05:47:26.755" v="1" actId="1076"/>
        <pc:sldMkLst>
          <pc:docMk/>
          <pc:sldMk cId="0" sldId="256"/>
        </pc:sldMkLst>
        <pc:picChg chg="mod">
          <ac:chgData name="Guest User" userId="S::urn:spo:anon#11c2bd673166f65459e6abe0f4c0fd5c7dda6f46bb43f5d1df42d12466facb2b::" providerId="AD" clId="Web-{92403F73-A89C-4701-A692-7B0D8B508D5F}" dt="2023-08-22T05:47:26.755" v="1" actId="1076"/>
          <ac:picMkLst>
            <pc:docMk/>
            <pc:sldMk cId="0" sldId="256"/>
            <ac:picMk id="2" creationId="{CFA69128-DB37-92FC-37AB-01933EFED5B2}"/>
          </ac:picMkLst>
        </pc:picChg>
      </pc:sldChg>
    </pc:docChg>
  </pc:docChgLst>
  <pc:docChgLst>
    <pc:chgData name="Guest User" userId="S::urn:spo:anon#11c2bd673166f65459e6abe0f4c0fd5c7dda6f46bb43f5d1df42d12466facb2b::" providerId="AD" clId="Web-{B6C0F28E-F2CB-4AAE-9780-105F28002E24}"/>
    <pc:docChg chg="addSld">
      <pc:chgData name="Guest User" userId="S::urn:spo:anon#11c2bd673166f65459e6abe0f4c0fd5c7dda6f46bb43f5d1df42d12466facb2b::" providerId="AD" clId="Web-{B6C0F28E-F2CB-4AAE-9780-105F28002E24}" dt="2023-08-23T02:44:18.266" v="0"/>
      <pc:docMkLst>
        <pc:docMk/>
      </pc:docMkLst>
      <pc:sldChg chg="new">
        <pc:chgData name="Guest User" userId="S::urn:spo:anon#11c2bd673166f65459e6abe0f4c0fd5c7dda6f46bb43f5d1df42d12466facb2b::" providerId="AD" clId="Web-{B6C0F28E-F2CB-4AAE-9780-105F28002E24}" dt="2023-08-23T02:44:18.266" v="0"/>
        <pc:sldMkLst>
          <pc:docMk/>
          <pc:sldMk cId="2507664379" sldId="256"/>
        </pc:sldMkLst>
      </pc:sldChg>
    </pc:docChg>
  </pc:docChgLst>
  <pc:docChgLst>
    <pc:chgData clId="Web-{C04152E6-699B-47D3-982F-A8DFDFAF9CFA}"/>
    <pc:docChg chg="modSld">
      <pc:chgData name="" userId="" providerId="" clId="Web-{C04152E6-699B-47D3-982F-A8DFDFAF9CFA}" dt="2023-08-22T03:55:07.524" v="1"/>
      <pc:docMkLst>
        <pc:docMk/>
      </pc:docMkLst>
      <pc:sldChg chg="delSp">
        <pc:chgData name="" userId="" providerId="" clId="Web-{C04152E6-699B-47D3-982F-A8DFDFAF9CFA}" dt="2023-08-22T03:55:07.524" v="1"/>
        <pc:sldMkLst>
          <pc:docMk/>
          <pc:sldMk cId="0" sldId="256"/>
        </pc:sldMkLst>
        <pc:picChg chg="del">
          <ac:chgData name="" userId="" providerId="" clId="Web-{C04152E6-699B-47D3-982F-A8DFDFAF9CFA}" dt="2023-08-22T03:55:07.524" v="1"/>
          <ac:picMkLst>
            <pc:docMk/>
            <pc:sldMk cId="0" sldId="256"/>
            <ac:picMk id="54" creationId="{00000000-0000-0000-0000-000000000000}"/>
          </ac:picMkLst>
        </pc:picChg>
        <pc:picChg chg="del">
          <ac:chgData name="" userId="" providerId="" clId="Web-{C04152E6-699B-47D3-982F-A8DFDFAF9CFA}" dt="2023-08-22T03:55:06.461" v="0"/>
          <ac:picMkLst>
            <pc:docMk/>
            <pc:sldMk cId="0" sldId="256"/>
            <ac:picMk id="55" creationId="{00000000-0000-0000-0000-000000000000}"/>
          </ac:picMkLst>
        </pc:picChg>
      </pc:sldChg>
    </pc:docChg>
  </pc:docChgLst>
  <pc:docChgLst>
    <pc:chgData clId="Web-{12EA3FC6-FBCA-485D-BC94-6C2C98E9AD88}"/>
    <pc:docChg chg="delSld">
      <pc:chgData name="" userId="" providerId="" clId="Web-{12EA3FC6-FBCA-485D-BC94-6C2C98E9AD88}" dt="2023-08-23T02:21:18.365" v="0"/>
      <pc:docMkLst>
        <pc:docMk/>
      </pc:docMkLst>
      <pc:sldChg chg="del">
        <pc:chgData name="" userId="" providerId="" clId="Web-{12EA3FC6-FBCA-485D-BC94-6C2C98E9AD88}" dt="2023-08-23T02:21:18.365" v="0"/>
        <pc:sldMkLst>
          <pc:docMk/>
          <pc:sldMk cId="0" sldId="256"/>
        </pc:sldMkLst>
      </pc:sldChg>
    </pc:docChg>
  </pc:docChgLst>
  <pc:docChgLst>
    <pc:chgData clId="Web-{E454C0A8-B13C-DE7D-63B4-EC76D9CA111D}"/>
    <pc:docChg chg="modSld">
      <pc:chgData name="" userId="" providerId="" clId="Web-{E454C0A8-B13C-DE7D-63B4-EC76D9CA111D}" dt="2023-08-22T05:09:49.133" v="0" actId="1076"/>
      <pc:docMkLst>
        <pc:docMk/>
      </pc:docMkLst>
      <pc:sldChg chg="modSp">
        <pc:chgData name="" userId="" providerId="" clId="Web-{E454C0A8-B13C-DE7D-63B4-EC76D9CA111D}" dt="2023-08-22T05:09:49.133" v="0" actId="1076"/>
        <pc:sldMkLst>
          <pc:docMk/>
          <pc:sldMk cId="0" sldId="256"/>
        </pc:sldMkLst>
        <pc:picChg chg="mod">
          <ac:chgData name="" userId="" providerId="" clId="Web-{E454C0A8-B13C-DE7D-63B4-EC76D9CA111D}" dt="2023-08-22T05:09:49.133" v="0" actId="1076"/>
          <ac:picMkLst>
            <pc:docMk/>
            <pc:sldMk cId="0" sldId="256"/>
            <ac:picMk id="4" creationId="{DD30E9A1-50F4-C865-5E39-EC2E09F7B7C5}"/>
          </ac:picMkLst>
        </pc:picChg>
      </pc:sldChg>
    </pc:docChg>
  </pc:docChgLst>
  <pc:docChgLst>
    <pc:chgData name="Guest User" userId="S::urn:spo:anon#11c2bd673166f65459e6abe0f4c0fd5c7dda6f46bb43f5d1df42d12466facb2b::" providerId="AD" clId="Web-{E454C0A8-B13C-DE7D-63B4-EC76D9CA111D}"/>
    <pc:docChg chg="modSld">
      <pc:chgData name="Guest User" userId="S::urn:spo:anon#11c2bd673166f65459e6abe0f4c0fd5c7dda6f46bb43f5d1df42d12466facb2b::" providerId="AD" clId="Web-{E454C0A8-B13C-DE7D-63B4-EC76D9CA111D}" dt="2023-08-22T05:09:54.477" v="2" actId="1076"/>
      <pc:docMkLst>
        <pc:docMk/>
      </pc:docMkLst>
      <pc:sldChg chg="modSp">
        <pc:chgData name="Guest User" userId="S::urn:spo:anon#11c2bd673166f65459e6abe0f4c0fd5c7dda6f46bb43f5d1df42d12466facb2b::" providerId="AD" clId="Web-{E454C0A8-B13C-DE7D-63B4-EC76D9CA111D}" dt="2023-08-22T05:09:54.477" v="2" actId="1076"/>
        <pc:sldMkLst>
          <pc:docMk/>
          <pc:sldMk cId="0" sldId="256"/>
        </pc:sldMkLst>
        <pc:picChg chg="mod">
          <ac:chgData name="Guest User" userId="S::urn:spo:anon#11c2bd673166f65459e6abe0f4c0fd5c7dda6f46bb43f5d1df42d12466facb2b::" providerId="AD" clId="Web-{E454C0A8-B13C-DE7D-63B4-EC76D9CA111D}" dt="2023-08-22T05:09:50.430" v="0" actId="1076"/>
          <ac:picMkLst>
            <pc:docMk/>
            <pc:sldMk cId="0" sldId="256"/>
            <ac:picMk id="4" creationId="{DD30E9A1-50F4-C865-5E39-EC2E09F7B7C5}"/>
          </ac:picMkLst>
        </pc:picChg>
        <pc:picChg chg="mod">
          <ac:chgData name="Guest User" userId="S::urn:spo:anon#11c2bd673166f65459e6abe0f4c0fd5c7dda6f46bb43f5d1df42d12466facb2b::" providerId="AD" clId="Web-{E454C0A8-B13C-DE7D-63B4-EC76D9CA111D}" dt="2023-08-22T05:09:54.477" v="2" actId="1076"/>
          <ac:picMkLst>
            <pc:docMk/>
            <pc:sldMk cId="0" sldId="256"/>
            <ac:picMk id="5" creationId="{02DBC76B-AE2F-FCA6-9DF5-57A2C0C74CAF}"/>
          </ac:picMkLst>
        </pc:picChg>
      </pc:sldChg>
    </pc:docChg>
  </pc:docChgLst>
  <pc:docChgLst>
    <pc:chgData name="Guest User" userId="S::urn:spo:anon#11c2bd673166f65459e6abe0f4c0fd5c7dda6f46bb43f5d1df42d12466facb2b::" providerId="AD" clId="Web-{C04152E6-699B-47D3-982F-A8DFDFAF9CFA}"/>
    <pc:docChg chg="modSld">
      <pc:chgData name="Guest User" userId="S::urn:spo:anon#11c2bd673166f65459e6abe0f4c0fd5c7dda6f46bb43f5d1df42d12466facb2b::" providerId="AD" clId="Web-{C04152E6-699B-47D3-982F-A8DFDFAF9CFA}" dt="2023-08-22T03:57:03.028" v="18" actId="1076"/>
      <pc:docMkLst>
        <pc:docMk/>
      </pc:docMkLst>
      <pc:sldChg chg="addSp delSp modSp">
        <pc:chgData name="Guest User" userId="S::urn:spo:anon#11c2bd673166f65459e6abe0f4c0fd5c7dda6f46bb43f5d1df42d12466facb2b::" providerId="AD" clId="Web-{C04152E6-699B-47D3-982F-A8DFDFAF9CFA}" dt="2023-08-22T03:57:03.028" v="18" actId="1076"/>
        <pc:sldMkLst>
          <pc:docMk/>
          <pc:sldMk cId="0" sldId="256"/>
        </pc:sldMkLst>
        <pc:picChg chg="add mod">
          <ac:chgData name="Guest User" userId="S::urn:spo:anon#11c2bd673166f65459e6abe0f4c0fd5c7dda6f46bb43f5d1df42d12466facb2b::" providerId="AD" clId="Web-{C04152E6-699B-47D3-982F-A8DFDFAF9CFA}" dt="2023-08-22T03:57:03.028" v="18" actId="1076"/>
          <ac:picMkLst>
            <pc:docMk/>
            <pc:sldMk cId="0" sldId="256"/>
            <ac:picMk id="2" creationId="{CFA69128-DB37-92FC-37AB-01933EFED5B2}"/>
          </ac:picMkLst>
        </pc:picChg>
        <pc:picChg chg="add del mod">
          <ac:chgData name="Guest User" userId="S::urn:spo:anon#11c2bd673166f65459e6abe0f4c0fd5c7dda6f46bb43f5d1df42d12466facb2b::" providerId="AD" clId="Web-{C04152E6-699B-47D3-982F-A8DFDFAF9CFA}" dt="2023-08-22T03:55:56.025" v="4"/>
          <ac:picMkLst>
            <pc:docMk/>
            <pc:sldMk cId="0" sldId="256"/>
            <ac:picMk id="3" creationId="{E0721E44-977D-7766-3674-A7EA0FAA6EB5}"/>
          </ac:picMkLst>
        </pc:picChg>
        <pc:picChg chg="add mod">
          <ac:chgData name="Guest User" userId="S::urn:spo:anon#11c2bd673166f65459e6abe0f4c0fd5c7dda6f46bb43f5d1df42d12466facb2b::" providerId="AD" clId="Web-{C04152E6-699B-47D3-982F-A8DFDFAF9CFA}" dt="2023-08-22T03:56:23.730" v="11" actId="1076"/>
          <ac:picMkLst>
            <pc:docMk/>
            <pc:sldMk cId="0" sldId="256"/>
            <ac:picMk id="4" creationId="{DD30E9A1-50F4-C865-5E39-EC2E09F7B7C5}"/>
          </ac:picMkLst>
        </pc:picChg>
        <pc:picChg chg="add mod">
          <ac:chgData name="Guest User" userId="S::urn:spo:anon#11c2bd673166f65459e6abe0f4c0fd5c7dda6f46bb43f5d1df42d12466facb2b::" providerId="AD" clId="Web-{C04152E6-699B-47D3-982F-A8DFDFAF9CFA}" dt="2023-08-22T03:56:52.340" v="16" actId="1076"/>
          <ac:picMkLst>
            <pc:docMk/>
            <pc:sldMk cId="0" sldId="256"/>
            <ac:picMk id="5" creationId="{02DBC76B-AE2F-FCA6-9DF5-57A2C0C74CA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EEA8-0CF1-D26E-6833-538F8C7F6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3508D-3F87-B51A-46C6-356D30E519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6437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3</cp:revision>
  <dcterms:modified xsi:type="dcterms:W3CDTF">2023-08-23T02:44:18Z</dcterms:modified>
</cp:coreProperties>
</file>