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C828F7-E070-4E08-BB0F-AF5CCAA03FF9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PH"/>
        </a:p>
      </dgm:t>
    </dgm:pt>
    <dgm:pt modelId="{7FAEF925-ED5F-4CE2-8B4B-1BC0225BF7CC}">
      <dgm:prSet phldrT="[Text]" custT="1"/>
      <dgm:spPr/>
      <dgm:t>
        <a:bodyPr/>
        <a:lstStyle/>
        <a:p>
          <a:r>
            <a:rPr lang="en-US" sz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</a:t>
          </a:r>
          <a:r>
            <a: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Gilbert Gonzales</a:t>
          </a:r>
          <a:endParaRPr lang="en-PH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18367B-84E3-4073-8506-97F18EE759B7}" type="parTrans" cxnId="{DFBDD5D0-9A6C-46D6-84A2-E1060B86DFBB}">
      <dgm:prSet/>
      <dgm:spPr/>
      <dgm:t>
        <a:bodyPr/>
        <a:lstStyle/>
        <a:p>
          <a:endParaRPr lang="en-PH" sz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B4C591-BB27-4536-8005-E48B9FD6B659}" type="sibTrans" cxnId="{DFBDD5D0-9A6C-46D6-84A2-E1060B86DFBB}">
      <dgm:prSet custT="1"/>
      <dgm:spPr/>
      <dgm:t>
        <a:bodyPr/>
        <a:lstStyle/>
        <a:p>
          <a:endParaRPr lang="en-PH" sz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5316CA-6151-492A-866F-EF4819560413}">
      <dgm:prSet phldrT="[Text]" custT="1"/>
      <dgm:spPr/>
      <dgm:t>
        <a:bodyPr/>
        <a:lstStyle/>
        <a:p>
          <a:r>
            <a:rPr lang="es-E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 MARCIAL AMARO JR</a:t>
          </a:r>
          <a:r>
            <a:rPr lang="es-E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r>
            <a:rPr lang="en-PH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Biodiversity Management Bureau</a:t>
          </a:r>
          <a:r>
            <a:rPr lang="es-E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PH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754279-96F4-4C81-B1C8-2F54614BA79F}" type="parTrans" cxnId="{06EB51B6-CAB7-429F-B273-B297AED6C9D2}">
      <dgm:prSet/>
      <dgm:spPr/>
      <dgm:t>
        <a:bodyPr/>
        <a:lstStyle/>
        <a:p>
          <a:endParaRPr lang="en-PH" sz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60DCE9-6BBE-48DF-852A-A3421A8FC22D}" type="sibTrans" cxnId="{06EB51B6-CAB7-429F-B273-B297AED6C9D2}">
      <dgm:prSet custT="1"/>
      <dgm:spPr/>
      <dgm:t>
        <a:bodyPr/>
        <a:lstStyle/>
        <a:p>
          <a:endParaRPr lang="en-PH"/>
        </a:p>
      </dgm:t>
    </dgm:pt>
    <dgm:pt modelId="{32C68361-ED54-4DC6-8B4B-5E6E8ACD765C}">
      <dgm:prSet phldrT="[Text]" custT="1"/>
      <dgm:spPr/>
      <dgm:t>
        <a:bodyPr/>
        <a:lstStyle/>
        <a:p>
          <a:r>
            <a: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 GILBERT GONZALES</a:t>
          </a:r>
        </a:p>
        <a:p>
          <a:r>
            <a:rPr lang="en-PH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Environmental Management Bureau</a:t>
          </a:r>
          <a:endParaRPr lang="en-PH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702E16-738E-418C-9069-761D5DDEE9BB}" type="sibTrans" cxnId="{0DAA2142-A1D8-4D94-9C07-C62B79AEE204}">
      <dgm:prSet custT="1"/>
      <dgm:spPr/>
      <dgm:t>
        <a:bodyPr/>
        <a:lstStyle/>
        <a:p>
          <a:endParaRPr lang="en-PH"/>
        </a:p>
      </dgm:t>
    </dgm:pt>
    <dgm:pt modelId="{3E17927A-D884-405B-ABE0-CAA259C09861}" type="parTrans" cxnId="{0DAA2142-A1D8-4D94-9C07-C62B79AEE204}">
      <dgm:prSet/>
      <dgm:spPr/>
      <dgm:t>
        <a:bodyPr/>
        <a:lstStyle/>
        <a:p>
          <a:endParaRPr lang="en-PH" sz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C1552-695D-4C24-AD2C-E1CD6F8BE72C}" type="pres">
      <dgm:prSet presAssocID="{3BC828F7-E070-4E08-BB0F-AF5CCAA03F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D3BE0A9-3882-4A28-B36B-4B440CC56978}" type="pres">
      <dgm:prSet presAssocID="{7FAEF925-ED5F-4CE2-8B4B-1BC0225BF7CC}" presName="hierRoot1" presStyleCnt="0">
        <dgm:presLayoutVars>
          <dgm:hierBranch val="init"/>
        </dgm:presLayoutVars>
      </dgm:prSet>
      <dgm:spPr/>
    </dgm:pt>
    <dgm:pt modelId="{3CDF2F86-90FB-4D12-9175-FAA028DBC8AF}" type="pres">
      <dgm:prSet presAssocID="{7FAEF925-ED5F-4CE2-8B4B-1BC0225BF7CC}" presName="rootComposite1" presStyleCnt="0"/>
      <dgm:spPr/>
    </dgm:pt>
    <dgm:pt modelId="{8E9BB174-5CA2-42C9-8A56-3B888E8C52B2}" type="pres">
      <dgm:prSet presAssocID="{7FAEF925-ED5F-4CE2-8B4B-1BC0225BF7CC}" presName="rootText1" presStyleLbl="node0" presStyleIdx="0" presStyleCnt="1" custLinFactNeighborX="-3513" custLinFactNeighborY="-25019">
        <dgm:presLayoutVars>
          <dgm:chPref val="3"/>
        </dgm:presLayoutVars>
      </dgm:prSet>
      <dgm:spPr/>
    </dgm:pt>
    <dgm:pt modelId="{5D733FED-B696-4CC9-A0BB-A8C6E715939C}" type="pres">
      <dgm:prSet presAssocID="{7FAEF925-ED5F-4CE2-8B4B-1BC0225BF7CC}" presName="rootConnector1" presStyleLbl="node1" presStyleIdx="0" presStyleCnt="0"/>
      <dgm:spPr/>
    </dgm:pt>
    <dgm:pt modelId="{E01F796A-EBCA-4E91-A9E0-018BB2EAF0EB}" type="pres">
      <dgm:prSet presAssocID="{7FAEF925-ED5F-4CE2-8B4B-1BC0225BF7CC}" presName="hierChild2" presStyleCnt="0"/>
      <dgm:spPr/>
    </dgm:pt>
    <dgm:pt modelId="{CE947876-8D8C-47AA-AFF3-7939FC3EA61E}" type="pres">
      <dgm:prSet presAssocID="{3E17927A-D884-405B-ABE0-CAA259C09861}" presName="Name37" presStyleLbl="parChTrans1D2" presStyleIdx="0" presStyleCnt="2"/>
      <dgm:spPr/>
    </dgm:pt>
    <dgm:pt modelId="{94DF6908-E143-4E2B-97D5-7A9535CD65E6}" type="pres">
      <dgm:prSet presAssocID="{32C68361-ED54-4DC6-8B4B-5E6E8ACD765C}" presName="hierRoot2" presStyleCnt="0">
        <dgm:presLayoutVars>
          <dgm:hierBranch val="init"/>
        </dgm:presLayoutVars>
      </dgm:prSet>
      <dgm:spPr/>
    </dgm:pt>
    <dgm:pt modelId="{EF4AC142-2601-492A-96C4-E70A91362DDB}" type="pres">
      <dgm:prSet presAssocID="{32C68361-ED54-4DC6-8B4B-5E6E8ACD765C}" presName="rootComposite" presStyleCnt="0"/>
      <dgm:spPr/>
    </dgm:pt>
    <dgm:pt modelId="{5037F5AD-36FF-4DD3-A332-6622E3AA4E2A}" type="pres">
      <dgm:prSet presAssocID="{32C68361-ED54-4DC6-8B4B-5E6E8ACD765C}" presName="rootText" presStyleLbl="node2" presStyleIdx="0" presStyleCnt="2" custScaleX="162414" custLinFactNeighborX="-1041">
        <dgm:presLayoutVars>
          <dgm:chPref val="3"/>
        </dgm:presLayoutVars>
      </dgm:prSet>
      <dgm:spPr/>
    </dgm:pt>
    <dgm:pt modelId="{BBCD4CA1-3C50-42FD-A4BC-56B44A1792DA}" type="pres">
      <dgm:prSet presAssocID="{32C68361-ED54-4DC6-8B4B-5E6E8ACD765C}" presName="rootConnector" presStyleLbl="node2" presStyleIdx="0" presStyleCnt="2"/>
      <dgm:spPr/>
    </dgm:pt>
    <dgm:pt modelId="{CAFBE4FE-3891-4065-8802-AC4A5D987B74}" type="pres">
      <dgm:prSet presAssocID="{32C68361-ED54-4DC6-8B4B-5E6E8ACD765C}" presName="hierChild4" presStyleCnt="0"/>
      <dgm:spPr/>
    </dgm:pt>
    <dgm:pt modelId="{9BC68A6F-8671-4689-BDFB-1D0F2AAF1EF5}" type="pres">
      <dgm:prSet presAssocID="{32C68361-ED54-4DC6-8B4B-5E6E8ACD765C}" presName="hierChild5" presStyleCnt="0"/>
      <dgm:spPr/>
    </dgm:pt>
    <dgm:pt modelId="{2F9793DB-C5AB-4AAE-8B77-4504CF5CB976}" type="pres">
      <dgm:prSet presAssocID="{5D754279-96F4-4C81-B1C8-2F54614BA79F}" presName="Name37" presStyleLbl="parChTrans1D2" presStyleIdx="1" presStyleCnt="2"/>
      <dgm:spPr/>
    </dgm:pt>
    <dgm:pt modelId="{2AB3097A-53A9-40AF-B06F-974D4DC312C0}" type="pres">
      <dgm:prSet presAssocID="{7D5316CA-6151-492A-866F-EF4819560413}" presName="hierRoot2" presStyleCnt="0">
        <dgm:presLayoutVars>
          <dgm:hierBranch val="init"/>
        </dgm:presLayoutVars>
      </dgm:prSet>
      <dgm:spPr/>
    </dgm:pt>
    <dgm:pt modelId="{25FDD7D8-B313-456D-8CE3-F016AD16C9FD}" type="pres">
      <dgm:prSet presAssocID="{7D5316CA-6151-492A-866F-EF4819560413}" presName="rootComposite" presStyleCnt="0"/>
      <dgm:spPr/>
    </dgm:pt>
    <dgm:pt modelId="{432B8448-68F8-47EC-8789-903D999E121C}" type="pres">
      <dgm:prSet presAssocID="{7D5316CA-6151-492A-866F-EF4819560413}" presName="rootText" presStyleLbl="node2" presStyleIdx="1" presStyleCnt="2" custScaleX="162414" custLinFactNeighborX="-4725">
        <dgm:presLayoutVars>
          <dgm:chPref val="3"/>
        </dgm:presLayoutVars>
      </dgm:prSet>
      <dgm:spPr/>
    </dgm:pt>
    <dgm:pt modelId="{282C1D55-D9CA-48BC-B9D6-7BBDC0A8C5DD}" type="pres">
      <dgm:prSet presAssocID="{7D5316CA-6151-492A-866F-EF4819560413}" presName="rootConnector" presStyleLbl="node2" presStyleIdx="1" presStyleCnt="2"/>
      <dgm:spPr/>
    </dgm:pt>
    <dgm:pt modelId="{FF4E7C3A-EB4B-4FC1-B4F2-1791F2DF5F79}" type="pres">
      <dgm:prSet presAssocID="{7D5316CA-6151-492A-866F-EF4819560413}" presName="hierChild4" presStyleCnt="0"/>
      <dgm:spPr/>
    </dgm:pt>
    <dgm:pt modelId="{283066FF-3275-418E-90D5-DCD4BF6835C5}" type="pres">
      <dgm:prSet presAssocID="{7D5316CA-6151-492A-866F-EF4819560413}" presName="hierChild5" presStyleCnt="0"/>
      <dgm:spPr/>
    </dgm:pt>
    <dgm:pt modelId="{81DF752A-DB95-4E80-A264-53E3066B32B6}" type="pres">
      <dgm:prSet presAssocID="{7FAEF925-ED5F-4CE2-8B4B-1BC0225BF7CC}" presName="hierChild3" presStyleCnt="0"/>
      <dgm:spPr/>
    </dgm:pt>
  </dgm:ptLst>
  <dgm:cxnLst>
    <dgm:cxn modelId="{09E76B01-E106-41E9-B266-BD1F9744418B}" type="presOf" srcId="{32C68361-ED54-4DC6-8B4B-5E6E8ACD765C}" destId="{BBCD4CA1-3C50-42FD-A4BC-56B44A1792DA}" srcOrd="1" destOrd="0" presId="urn:microsoft.com/office/officeart/2005/8/layout/orgChart1"/>
    <dgm:cxn modelId="{0DAA2142-A1D8-4D94-9C07-C62B79AEE204}" srcId="{7FAEF925-ED5F-4CE2-8B4B-1BC0225BF7CC}" destId="{32C68361-ED54-4DC6-8B4B-5E6E8ACD765C}" srcOrd="0" destOrd="0" parTransId="{3E17927A-D884-405B-ABE0-CAA259C09861}" sibTransId="{D9702E16-738E-418C-9069-761D5DDEE9BB}"/>
    <dgm:cxn modelId="{38420E43-61C6-4381-9425-CA97F08DEA6A}" type="presOf" srcId="{3BC828F7-E070-4E08-BB0F-AF5CCAA03FF9}" destId="{A30C1552-695D-4C24-AD2C-E1CD6F8BE72C}" srcOrd="0" destOrd="0" presId="urn:microsoft.com/office/officeart/2005/8/layout/orgChart1"/>
    <dgm:cxn modelId="{7A7E4D55-1F4D-42B1-9D13-E66695E2156C}" type="presOf" srcId="{7D5316CA-6151-492A-866F-EF4819560413}" destId="{282C1D55-D9CA-48BC-B9D6-7BBDC0A8C5DD}" srcOrd="1" destOrd="0" presId="urn:microsoft.com/office/officeart/2005/8/layout/orgChart1"/>
    <dgm:cxn modelId="{E5E43659-4C00-4221-BD83-EC86A4835D99}" type="presOf" srcId="{3E17927A-D884-405B-ABE0-CAA259C09861}" destId="{CE947876-8D8C-47AA-AFF3-7939FC3EA61E}" srcOrd="0" destOrd="0" presId="urn:microsoft.com/office/officeart/2005/8/layout/orgChart1"/>
    <dgm:cxn modelId="{0EE34490-0C46-48D4-A0D2-C9BEE06BC7B2}" type="presOf" srcId="{7D5316CA-6151-492A-866F-EF4819560413}" destId="{432B8448-68F8-47EC-8789-903D999E121C}" srcOrd="0" destOrd="0" presId="urn:microsoft.com/office/officeart/2005/8/layout/orgChart1"/>
    <dgm:cxn modelId="{BA3758A0-A562-451C-80E9-8764CE8FC59B}" type="presOf" srcId="{7FAEF925-ED5F-4CE2-8B4B-1BC0225BF7CC}" destId="{8E9BB174-5CA2-42C9-8A56-3B888E8C52B2}" srcOrd="0" destOrd="0" presId="urn:microsoft.com/office/officeart/2005/8/layout/orgChart1"/>
    <dgm:cxn modelId="{06EB51B6-CAB7-429F-B273-B297AED6C9D2}" srcId="{7FAEF925-ED5F-4CE2-8B4B-1BC0225BF7CC}" destId="{7D5316CA-6151-492A-866F-EF4819560413}" srcOrd="1" destOrd="0" parTransId="{5D754279-96F4-4C81-B1C8-2F54614BA79F}" sibTransId="{F660DCE9-6BBE-48DF-852A-A3421A8FC22D}"/>
    <dgm:cxn modelId="{400104C5-6FA7-4C9D-8638-911A046AF680}" type="presOf" srcId="{7FAEF925-ED5F-4CE2-8B4B-1BC0225BF7CC}" destId="{5D733FED-B696-4CC9-A0BB-A8C6E715939C}" srcOrd="1" destOrd="0" presId="urn:microsoft.com/office/officeart/2005/8/layout/orgChart1"/>
    <dgm:cxn modelId="{59937ECB-9DDB-4F00-BBE6-C06291F77139}" type="presOf" srcId="{5D754279-96F4-4C81-B1C8-2F54614BA79F}" destId="{2F9793DB-C5AB-4AAE-8B77-4504CF5CB976}" srcOrd="0" destOrd="0" presId="urn:microsoft.com/office/officeart/2005/8/layout/orgChart1"/>
    <dgm:cxn modelId="{DFBDD5D0-9A6C-46D6-84A2-E1060B86DFBB}" srcId="{3BC828F7-E070-4E08-BB0F-AF5CCAA03FF9}" destId="{7FAEF925-ED5F-4CE2-8B4B-1BC0225BF7CC}" srcOrd="0" destOrd="0" parTransId="{5B18367B-84E3-4073-8506-97F18EE759B7}" sibTransId="{92B4C591-BB27-4536-8005-E48B9FD6B659}"/>
    <dgm:cxn modelId="{67967AF6-D28A-4EB1-B465-3169A490E3EC}" type="presOf" srcId="{32C68361-ED54-4DC6-8B4B-5E6E8ACD765C}" destId="{5037F5AD-36FF-4DD3-A332-6622E3AA4E2A}" srcOrd="0" destOrd="0" presId="urn:microsoft.com/office/officeart/2005/8/layout/orgChart1"/>
    <dgm:cxn modelId="{66D01076-B790-40F3-8440-A4AE0B0915CB}" type="presParOf" srcId="{A30C1552-695D-4C24-AD2C-E1CD6F8BE72C}" destId="{2D3BE0A9-3882-4A28-B36B-4B440CC56978}" srcOrd="0" destOrd="0" presId="urn:microsoft.com/office/officeart/2005/8/layout/orgChart1"/>
    <dgm:cxn modelId="{E33428D5-30AB-4190-A935-4B778C83CA1B}" type="presParOf" srcId="{2D3BE0A9-3882-4A28-B36B-4B440CC56978}" destId="{3CDF2F86-90FB-4D12-9175-FAA028DBC8AF}" srcOrd="0" destOrd="0" presId="urn:microsoft.com/office/officeart/2005/8/layout/orgChart1"/>
    <dgm:cxn modelId="{74036F6C-81A5-44EE-A0E5-BDE20E1E0A62}" type="presParOf" srcId="{3CDF2F86-90FB-4D12-9175-FAA028DBC8AF}" destId="{8E9BB174-5CA2-42C9-8A56-3B888E8C52B2}" srcOrd="0" destOrd="0" presId="urn:microsoft.com/office/officeart/2005/8/layout/orgChart1"/>
    <dgm:cxn modelId="{C6606079-8532-4CDD-9BAD-47D5EBF0D8A6}" type="presParOf" srcId="{3CDF2F86-90FB-4D12-9175-FAA028DBC8AF}" destId="{5D733FED-B696-4CC9-A0BB-A8C6E715939C}" srcOrd="1" destOrd="0" presId="urn:microsoft.com/office/officeart/2005/8/layout/orgChart1"/>
    <dgm:cxn modelId="{8D72607F-B54D-486A-BBF9-FEEB1243F124}" type="presParOf" srcId="{2D3BE0A9-3882-4A28-B36B-4B440CC56978}" destId="{E01F796A-EBCA-4E91-A9E0-018BB2EAF0EB}" srcOrd="1" destOrd="0" presId="urn:microsoft.com/office/officeart/2005/8/layout/orgChart1"/>
    <dgm:cxn modelId="{482A0454-FBD0-4447-910D-37E2AA455E5E}" type="presParOf" srcId="{E01F796A-EBCA-4E91-A9E0-018BB2EAF0EB}" destId="{CE947876-8D8C-47AA-AFF3-7939FC3EA61E}" srcOrd="0" destOrd="0" presId="urn:microsoft.com/office/officeart/2005/8/layout/orgChart1"/>
    <dgm:cxn modelId="{A1C579AB-A91B-416A-897C-4FA6696CB759}" type="presParOf" srcId="{E01F796A-EBCA-4E91-A9E0-018BB2EAF0EB}" destId="{94DF6908-E143-4E2B-97D5-7A9535CD65E6}" srcOrd="1" destOrd="0" presId="urn:microsoft.com/office/officeart/2005/8/layout/orgChart1"/>
    <dgm:cxn modelId="{FB91A17B-FC43-4BA5-97B3-30E5EF61FA3D}" type="presParOf" srcId="{94DF6908-E143-4E2B-97D5-7A9535CD65E6}" destId="{EF4AC142-2601-492A-96C4-E70A91362DDB}" srcOrd="0" destOrd="0" presId="urn:microsoft.com/office/officeart/2005/8/layout/orgChart1"/>
    <dgm:cxn modelId="{4639055B-9B15-4911-BAB4-14B642D49108}" type="presParOf" srcId="{EF4AC142-2601-492A-96C4-E70A91362DDB}" destId="{5037F5AD-36FF-4DD3-A332-6622E3AA4E2A}" srcOrd="0" destOrd="0" presId="urn:microsoft.com/office/officeart/2005/8/layout/orgChart1"/>
    <dgm:cxn modelId="{34247029-2039-4557-B89A-F1C8FBF5FC93}" type="presParOf" srcId="{EF4AC142-2601-492A-96C4-E70A91362DDB}" destId="{BBCD4CA1-3C50-42FD-A4BC-56B44A1792DA}" srcOrd="1" destOrd="0" presId="urn:microsoft.com/office/officeart/2005/8/layout/orgChart1"/>
    <dgm:cxn modelId="{59683FFF-AD23-4BD7-A9D5-9F6026C4CDB2}" type="presParOf" srcId="{94DF6908-E143-4E2B-97D5-7A9535CD65E6}" destId="{CAFBE4FE-3891-4065-8802-AC4A5D987B74}" srcOrd="1" destOrd="0" presId="urn:microsoft.com/office/officeart/2005/8/layout/orgChart1"/>
    <dgm:cxn modelId="{8927F096-ED36-4F43-99DC-EE6007A8E92F}" type="presParOf" srcId="{94DF6908-E143-4E2B-97D5-7A9535CD65E6}" destId="{9BC68A6F-8671-4689-BDFB-1D0F2AAF1EF5}" srcOrd="2" destOrd="0" presId="urn:microsoft.com/office/officeart/2005/8/layout/orgChart1"/>
    <dgm:cxn modelId="{2286963A-DFD3-4F35-9140-24CA8CD93948}" type="presParOf" srcId="{E01F796A-EBCA-4E91-A9E0-018BB2EAF0EB}" destId="{2F9793DB-C5AB-4AAE-8B77-4504CF5CB976}" srcOrd="2" destOrd="0" presId="urn:microsoft.com/office/officeart/2005/8/layout/orgChart1"/>
    <dgm:cxn modelId="{1A8A50AF-D288-46BA-8CD5-20497FAEEA41}" type="presParOf" srcId="{E01F796A-EBCA-4E91-A9E0-018BB2EAF0EB}" destId="{2AB3097A-53A9-40AF-B06F-974D4DC312C0}" srcOrd="3" destOrd="0" presId="urn:microsoft.com/office/officeart/2005/8/layout/orgChart1"/>
    <dgm:cxn modelId="{99E96BDA-D7B9-4691-8331-981F770B1753}" type="presParOf" srcId="{2AB3097A-53A9-40AF-B06F-974D4DC312C0}" destId="{25FDD7D8-B313-456D-8CE3-F016AD16C9FD}" srcOrd="0" destOrd="0" presId="urn:microsoft.com/office/officeart/2005/8/layout/orgChart1"/>
    <dgm:cxn modelId="{8A67FAFF-3710-4BDA-A399-A64B6294312F}" type="presParOf" srcId="{25FDD7D8-B313-456D-8CE3-F016AD16C9FD}" destId="{432B8448-68F8-47EC-8789-903D999E121C}" srcOrd="0" destOrd="0" presId="urn:microsoft.com/office/officeart/2005/8/layout/orgChart1"/>
    <dgm:cxn modelId="{9C84ED69-92B1-4B38-AE9D-2DE6F6493584}" type="presParOf" srcId="{25FDD7D8-B313-456D-8CE3-F016AD16C9FD}" destId="{282C1D55-D9CA-48BC-B9D6-7BBDC0A8C5DD}" srcOrd="1" destOrd="0" presId="urn:microsoft.com/office/officeart/2005/8/layout/orgChart1"/>
    <dgm:cxn modelId="{79D33A99-2BC5-45B9-9AAD-80C0DCC6D988}" type="presParOf" srcId="{2AB3097A-53A9-40AF-B06F-974D4DC312C0}" destId="{FF4E7C3A-EB4B-4FC1-B4F2-1791F2DF5F79}" srcOrd="1" destOrd="0" presId="urn:microsoft.com/office/officeart/2005/8/layout/orgChart1"/>
    <dgm:cxn modelId="{72B4D3A3-E2A7-4958-9EAC-EBA74BFCC6C4}" type="presParOf" srcId="{2AB3097A-53A9-40AF-B06F-974D4DC312C0}" destId="{283066FF-3275-418E-90D5-DCD4BF6835C5}" srcOrd="2" destOrd="0" presId="urn:microsoft.com/office/officeart/2005/8/layout/orgChart1"/>
    <dgm:cxn modelId="{CDA43830-B519-4D8B-831E-E4FB141E5B5C}" type="presParOf" srcId="{2D3BE0A9-3882-4A28-B36B-4B440CC56978}" destId="{81DF752A-DB95-4E80-A264-53E3066B32B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649495-8D9A-460C-8CFB-1E91D7B217AE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PH"/>
        </a:p>
      </dgm:t>
    </dgm:pt>
    <dgm:pt modelId="{B5635A3E-EDFD-4742-A6F3-11628DFA64C7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USEC MARILOU ERNI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Task Force Commander</a:t>
          </a:r>
        </a:p>
      </dgm:t>
    </dgm:pt>
    <dgm:pt modelId="{3B8CCFB4-B755-4032-B750-CA528C0D5A21}" type="parTrans" cxnId="{EEE22938-AE15-4810-BA3E-F0A9946B525D}">
      <dgm:prSet/>
      <dgm:spPr/>
      <dgm:t>
        <a:bodyPr/>
        <a:lstStyle/>
        <a:p>
          <a:endParaRPr lang="en-PH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0D7AB7-9DF3-4192-919C-2203F4FABC32}" type="sibTrans" cxnId="{EEE22938-AE15-4810-BA3E-F0A9946B525D}">
      <dgm:prSet custT="1"/>
      <dgm:spPr/>
      <dgm:t>
        <a:bodyPr/>
        <a:lstStyle/>
        <a:p>
          <a:endParaRPr lang="en-PH"/>
        </a:p>
      </dgm:t>
    </dgm:pt>
    <dgm:pt modelId="{A8B27387-E154-407C-8C63-2261237430FF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USEC JONAS LEONES</a:t>
          </a:r>
        </a:p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Head, Strategic Analysis</a:t>
          </a:r>
        </a:p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(Medium to Long Term)</a:t>
          </a:r>
          <a:endParaRPr lang="en-PH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CF1383-06B3-4E63-9C57-40F4E78CD799}" type="parTrans" cxnId="{C36865A2-94E3-4C22-9F18-43D2034C2DB7}">
      <dgm:prSet/>
      <dgm:spPr/>
      <dgm:t>
        <a:bodyPr/>
        <a:lstStyle/>
        <a:p>
          <a:endParaRPr lang="en-PH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69AA31-67BF-48B0-9AFD-740082C9B8A4}" type="sibTrans" cxnId="{C36865A2-94E3-4C22-9F18-43D2034C2DB7}">
      <dgm:prSet custT="1"/>
      <dgm:spPr/>
      <dgm:t>
        <a:bodyPr/>
        <a:lstStyle/>
        <a:p>
          <a:endParaRPr lang="en-PH"/>
        </a:p>
      </dgm:t>
    </dgm:pt>
    <dgm:pt modelId="{9D5782A2-1925-49E6-898E-9B70087F9C59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USEC JUAN MIGUEL CUNA</a:t>
          </a:r>
          <a:endParaRPr lang="en-US" sz="9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Head, Operations and Assessment</a:t>
          </a:r>
        </a:p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(Short-Term/Immediate)</a:t>
          </a:r>
          <a:endParaRPr lang="en-PH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21AE55-C5AC-4391-AA72-2C51EA364EFC}" type="parTrans" cxnId="{ED6AA6E6-F45A-415E-9E4F-22998BE94618}">
      <dgm:prSet/>
      <dgm:spPr/>
      <dgm:t>
        <a:bodyPr/>
        <a:lstStyle/>
        <a:p>
          <a:endParaRPr lang="en-PH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029485-00A1-4ED5-8ACA-75917052CED5}" type="sibTrans" cxnId="{ED6AA6E6-F45A-415E-9E4F-22998BE94618}">
      <dgm:prSet custT="1"/>
      <dgm:spPr/>
      <dgm:t>
        <a:bodyPr/>
        <a:lstStyle/>
        <a:p>
          <a:endParaRPr lang="en-PH"/>
        </a:p>
      </dgm:t>
    </dgm:pt>
    <dgm:pt modelId="{6BC639A1-03E2-4A0D-A1D9-D5B6D3572D17}" type="pres">
      <dgm:prSet presAssocID="{8E649495-8D9A-460C-8CFB-1E91D7B217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381EC5C-9FC1-474C-B5BF-73C99D73E83B}" type="pres">
      <dgm:prSet presAssocID="{B5635A3E-EDFD-4742-A6F3-11628DFA64C7}" presName="hierRoot1" presStyleCnt="0">
        <dgm:presLayoutVars>
          <dgm:hierBranch val="init"/>
        </dgm:presLayoutVars>
      </dgm:prSet>
      <dgm:spPr/>
    </dgm:pt>
    <dgm:pt modelId="{0123336A-4F92-47B1-BDAA-CD39EA80135D}" type="pres">
      <dgm:prSet presAssocID="{B5635A3E-EDFD-4742-A6F3-11628DFA64C7}" presName="rootComposite1" presStyleCnt="0"/>
      <dgm:spPr/>
    </dgm:pt>
    <dgm:pt modelId="{EEF0506A-052B-4F2B-82C4-089B16FD1008}" type="pres">
      <dgm:prSet presAssocID="{B5635A3E-EDFD-4742-A6F3-11628DFA64C7}" presName="rootText1" presStyleLbl="node0" presStyleIdx="0" presStyleCnt="1" custScaleY="46629">
        <dgm:presLayoutVars>
          <dgm:chPref val="3"/>
        </dgm:presLayoutVars>
      </dgm:prSet>
      <dgm:spPr/>
    </dgm:pt>
    <dgm:pt modelId="{45B89FEB-44B7-47D6-8329-7A04D7B17CD9}" type="pres">
      <dgm:prSet presAssocID="{B5635A3E-EDFD-4742-A6F3-11628DFA64C7}" presName="rootConnector1" presStyleLbl="node1" presStyleIdx="0" presStyleCnt="0"/>
      <dgm:spPr/>
    </dgm:pt>
    <dgm:pt modelId="{2553C4C7-42EE-4D0A-A521-9465FBBFC5DD}" type="pres">
      <dgm:prSet presAssocID="{B5635A3E-EDFD-4742-A6F3-11628DFA64C7}" presName="hierChild2" presStyleCnt="0"/>
      <dgm:spPr/>
    </dgm:pt>
    <dgm:pt modelId="{229583EC-FBC5-46C3-9EEC-CE5DDC62D54C}" type="pres">
      <dgm:prSet presAssocID="{26CF1383-06B3-4E63-9C57-40F4E78CD799}" presName="Name37" presStyleLbl="parChTrans1D2" presStyleIdx="0" presStyleCnt="2"/>
      <dgm:spPr/>
    </dgm:pt>
    <dgm:pt modelId="{2F021910-BD0D-4821-B390-415A08CBA4C5}" type="pres">
      <dgm:prSet presAssocID="{A8B27387-E154-407C-8C63-2261237430FF}" presName="hierRoot2" presStyleCnt="0">
        <dgm:presLayoutVars>
          <dgm:hierBranch val="init"/>
        </dgm:presLayoutVars>
      </dgm:prSet>
      <dgm:spPr/>
    </dgm:pt>
    <dgm:pt modelId="{D7C2C74A-7519-4C5A-99F8-A2FC9E2D657F}" type="pres">
      <dgm:prSet presAssocID="{A8B27387-E154-407C-8C63-2261237430FF}" presName="rootComposite" presStyleCnt="0"/>
      <dgm:spPr/>
    </dgm:pt>
    <dgm:pt modelId="{05EB0960-BAF6-4C83-BDD0-7A13293ED8DC}" type="pres">
      <dgm:prSet presAssocID="{A8B27387-E154-407C-8C63-2261237430FF}" presName="rootText" presStyleLbl="node2" presStyleIdx="0" presStyleCnt="2" custScaleX="120200" custScaleY="60858">
        <dgm:presLayoutVars>
          <dgm:chPref val="3"/>
        </dgm:presLayoutVars>
      </dgm:prSet>
      <dgm:spPr/>
    </dgm:pt>
    <dgm:pt modelId="{C51AB06B-7685-4522-98BB-59A8499EAF7E}" type="pres">
      <dgm:prSet presAssocID="{A8B27387-E154-407C-8C63-2261237430FF}" presName="rootConnector" presStyleLbl="node2" presStyleIdx="0" presStyleCnt="2"/>
      <dgm:spPr/>
    </dgm:pt>
    <dgm:pt modelId="{2CBC5ECE-1BEA-4D9C-B0D2-6BB11111510A}" type="pres">
      <dgm:prSet presAssocID="{A8B27387-E154-407C-8C63-2261237430FF}" presName="hierChild4" presStyleCnt="0"/>
      <dgm:spPr/>
    </dgm:pt>
    <dgm:pt modelId="{5DB5A4DD-43C1-4398-87F0-147D5B9467FA}" type="pres">
      <dgm:prSet presAssocID="{A8B27387-E154-407C-8C63-2261237430FF}" presName="hierChild5" presStyleCnt="0"/>
      <dgm:spPr/>
    </dgm:pt>
    <dgm:pt modelId="{EE505F07-26A7-452C-9ADA-053A9819B5EB}" type="pres">
      <dgm:prSet presAssocID="{CD21AE55-C5AC-4391-AA72-2C51EA364EFC}" presName="Name37" presStyleLbl="parChTrans1D2" presStyleIdx="1" presStyleCnt="2"/>
      <dgm:spPr/>
    </dgm:pt>
    <dgm:pt modelId="{DB3517B5-C1EB-4518-92FB-CAD92C1049C6}" type="pres">
      <dgm:prSet presAssocID="{9D5782A2-1925-49E6-898E-9B70087F9C59}" presName="hierRoot2" presStyleCnt="0">
        <dgm:presLayoutVars>
          <dgm:hierBranch val="init"/>
        </dgm:presLayoutVars>
      </dgm:prSet>
      <dgm:spPr/>
    </dgm:pt>
    <dgm:pt modelId="{5DE107B2-B968-439A-9892-880686274A8A}" type="pres">
      <dgm:prSet presAssocID="{9D5782A2-1925-49E6-898E-9B70087F9C59}" presName="rootComposite" presStyleCnt="0"/>
      <dgm:spPr/>
    </dgm:pt>
    <dgm:pt modelId="{5D9E4FE1-6E30-48E6-99C1-95001A5BB4B6}" type="pres">
      <dgm:prSet presAssocID="{9D5782A2-1925-49E6-898E-9B70087F9C59}" presName="rootText" presStyleLbl="node2" presStyleIdx="1" presStyleCnt="2" custScaleX="120200" custScaleY="60858">
        <dgm:presLayoutVars>
          <dgm:chPref val="3"/>
        </dgm:presLayoutVars>
      </dgm:prSet>
      <dgm:spPr/>
    </dgm:pt>
    <dgm:pt modelId="{25E4BA0B-02A8-4DF7-9C3C-02D798242288}" type="pres">
      <dgm:prSet presAssocID="{9D5782A2-1925-49E6-898E-9B70087F9C59}" presName="rootConnector" presStyleLbl="node2" presStyleIdx="1" presStyleCnt="2"/>
      <dgm:spPr/>
    </dgm:pt>
    <dgm:pt modelId="{1E35BD79-1BD0-4F06-9E51-670675CB2A89}" type="pres">
      <dgm:prSet presAssocID="{9D5782A2-1925-49E6-898E-9B70087F9C59}" presName="hierChild4" presStyleCnt="0"/>
      <dgm:spPr/>
    </dgm:pt>
    <dgm:pt modelId="{AACE5297-10D4-4A9E-B66F-8A3DF3512724}" type="pres">
      <dgm:prSet presAssocID="{9D5782A2-1925-49E6-898E-9B70087F9C59}" presName="hierChild5" presStyleCnt="0"/>
      <dgm:spPr/>
    </dgm:pt>
    <dgm:pt modelId="{877424E4-0726-4A48-938A-8C0EF2637F53}" type="pres">
      <dgm:prSet presAssocID="{B5635A3E-EDFD-4742-A6F3-11628DFA64C7}" presName="hierChild3" presStyleCnt="0"/>
      <dgm:spPr/>
    </dgm:pt>
  </dgm:ptLst>
  <dgm:cxnLst>
    <dgm:cxn modelId="{FC35FF0D-4FF0-4F3A-842C-018D4B4C6E08}" type="presOf" srcId="{26CF1383-06B3-4E63-9C57-40F4E78CD799}" destId="{229583EC-FBC5-46C3-9EEC-CE5DDC62D54C}" srcOrd="0" destOrd="0" presId="urn:microsoft.com/office/officeart/2005/8/layout/orgChart1"/>
    <dgm:cxn modelId="{21336528-BA41-4863-A01A-074A849CB322}" type="presOf" srcId="{A8B27387-E154-407C-8C63-2261237430FF}" destId="{05EB0960-BAF6-4C83-BDD0-7A13293ED8DC}" srcOrd="0" destOrd="0" presId="urn:microsoft.com/office/officeart/2005/8/layout/orgChart1"/>
    <dgm:cxn modelId="{EEE22938-AE15-4810-BA3E-F0A9946B525D}" srcId="{8E649495-8D9A-460C-8CFB-1E91D7B217AE}" destId="{B5635A3E-EDFD-4742-A6F3-11628DFA64C7}" srcOrd="0" destOrd="0" parTransId="{3B8CCFB4-B755-4032-B750-CA528C0D5A21}" sibTransId="{1B0D7AB7-9DF3-4192-919C-2203F4FABC32}"/>
    <dgm:cxn modelId="{48979242-78E6-4E13-A03A-848DE2CED2EE}" type="presOf" srcId="{B5635A3E-EDFD-4742-A6F3-11628DFA64C7}" destId="{EEF0506A-052B-4F2B-82C4-089B16FD1008}" srcOrd="0" destOrd="0" presId="urn:microsoft.com/office/officeart/2005/8/layout/orgChart1"/>
    <dgm:cxn modelId="{8E97D06F-132E-4654-B41D-8D6DF726EB48}" type="presOf" srcId="{CD21AE55-C5AC-4391-AA72-2C51EA364EFC}" destId="{EE505F07-26A7-452C-9ADA-053A9819B5EB}" srcOrd="0" destOrd="0" presId="urn:microsoft.com/office/officeart/2005/8/layout/orgChart1"/>
    <dgm:cxn modelId="{C90F9A87-0E70-4C45-91E9-01993818A581}" type="presOf" srcId="{A8B27387-E154-407C-8C63-2261237430FF}" destId="{C51AB06B-7685-4522-98BB-59A8499EAF7E}" srcOrd="1" destOrd="0" presId="urn:microsoft.com/office/officeart/2005/8/layout/orgChart1"/>
    <dgm:cxn modelId="{681CF49F-9FBB-43A0-9A6E-181BA32FFAF8}" type="presOf" srcId="{9D5782A2-1925-49E6-898E-9B70087F9C59}" destId="{5D9E4FE1-6E30-48E6-99C1-95001A5BB4B6}" srcOrd="0" destOrd="0" presId="urn:microsoft.com/office/officeart/2005/8/layout/orgChart1"/>
    <dgm:cxn modelId="{37FFE6A0-4B03-47C0-ABD6-743F9439005D}" type="presOf" srcId="{9D5782A2-1925-49E6-898E-9B70087F9C59}" destId="{25E4BA0B-02A8-4DF7-9C3C-02D798242288}" srcOrd="1" destOrd="0" presId="urn:microsoft.com/office/officeart/2005/8/layout/orgChart1"/>
    <dgm:cxn modelId="{C36865A2-94E3-4C22-9F18-43D2034C2DB7}" srcId="{B5635A3E-EDFD-4742-A6F3-11628DFA64C7}" destId="{A8B27387-E154-407C-8C63-2261237430FF}" srcOrd="0" destOrd="0" parTransId="{26CF1383-06B3-4E63-9C57-40F4E78CD799}" sibTransId="{2F69AA31-67BF-48B0-9AFD-740082C9B8A4}"/>
    <dgm:cxn modelId="{D4CE13D4-6DC8-4437-934B-F5FFB4CD2EDA}" type="presOf" srcId="{B5635A3E-EDFD-4742-A6F3-11628DFA64C7}" destId="{45B89FEB-44B7-47D6-8329-7A04D7B17CD9}" srcOrd="1" destOrd="0" presId="urn:microsoft.com/office/officeart/2005/8/layout/orgChart1"/>
    <dgm:cxn modelId="{FD23F9D4-D035-468A-BB30-6253B93B097B}" type="presOf" srcId="{8E649495-8D9A-460C-8CFB-1E91D7B217AE}" destId="{6BC639A1-03E2-4A0D-A1D9-D5B6D3572D17}" srcOrd="0" destOrd="0" presId="urn:microsoft.com/office/officeart/2005/8/layout/orgChart1"/>
    <dgm:cxn modelId="{ED6AA6E6-F45A-415E-9E4F-22998BE94618}" srcId="{B5635A3E-EDFD-4742-A6F3-11628DFA64C7}" destId="{9D5782A2-1925-49E6-898E-9B70087F9C59}" srcOrd="1" destOrd="0" parTransId="{CD21AE55-C5AC-4391-AA72-2C51EA364EFC}" sibTransId="{5C029485-00A1-4ED5-8ACA-75917052CED5}"/>
    <dgm:cxn modelId="{66811AF0-46EC-4D45-B89A-1ADBCAF51C00}" type="presParOf" srcId="{6BC639A1-03E2-4A0D-A1D9-D5B6D3572D17}" destId="{C381EC5C-9FC1-474C-B5BF-73C99D73E83B}" srcOrd="0" destOrd="0" presId="urn:microsoft.com/office/officeart/2005/8/layout/orgChart1"/>
    <dgm:cxn modelId="{3F579BF3-B367-4D9F-B32A-9312B61C80E7}" type="presParOf" srcId="{C381EC5C-9FC1-474C-B5BF-73C99D73E83B}" destId="{0123336A-4F92-47B1-BDAA-CD39EA80135D}" srcOrd="0" destOrd="0" presId="urn:microsoft.com/office/officeart/2005/8/layout/orgChart1"/>
    <dgm:cxn modelId="{CE49331F-2B56-4980-AAA8-74EF0726B84C}" type="presParOf" srcId="{0123336A-4F92-47B1-BDAA-CD39EA80135D}" destId="{EEF0506A-052B-4F2B-82C4-089B16FD1008}" srcOrd="0" destOrd="0" presId="urn:microsoft.com/office/officeart/2005/8/layout/orgChart1"/>
    <dgm:cxn modelId="{E57324F8-EE98-4B3A-83B3-08B90D2C0BAF}" type="presParOf" srcId="{0123336A-4F92-47B1-BDAA-CD39EA80135D}" destId="{45B89FEB-44B7-47D6-8329-7A04D7B17CD9}" srcOrd="1" destOrd="0" presId="urn:microsoft.com/office/officeart/2005/8/layout/orgChart1"/>
    <dgm:cxn modelId="{8DC4AE47-16A8-4F46-841F-9CBB2240F203}" type="presParOf" srcId="{C381EC5C-9FC1-474C-B5BF-73C99D73E83B}" destId="{2553C4C7-42EE-4D0A-A521-9465FBBFC5DD}" srcOrd="1" destOrd="0" presId="urn:microsoft.com/office/officeart/2005/8/layout/orgChart1"/>
    <dgm:cxn modelId="{AB2DECC4-109C-4168-8AF3-59FC8E761EBE}" type="presParOf" srcId="{2553C4C7-42EE-4D0A-A521-9465FBBFC5DD}" destId="{229583EC-FBC5-46C3-9EEC-CE5DDC62D54C}" srcOrd="0" destOrd="0" presId="urn:microsoft.com/office/officeart/2005/8/layout/orgChart1"/>
    <dgm:cxn modelId="{27FBFA45-64D9-42E2-AFD3-B09FAB6D7920}" type="presParOf" srcId="{2553C4C7-42EE-4D0A-A521-9465FBBFC5DD}" destId="{2F021910-BD0D-4821-B390-415A08CBA4C5}" srcOrd="1" destOrd="0" presId="urn:microsoft.com/office/officeart/2005/8/layout/orgChart1"/>
    <dgm:cxn modelId="{A0938489-18DA-4184-8F65-03F98860F798}" type="presParOf" srcId="{2F021910-BD0D-4821-B390-415A08CBA4C5}" destId="{D7C2C74A-7519-4C5A-99F8-A2FC9E2D657F}" srcOrd="0" destOrd="0" presId="urn:microsoft.com/office/officeart/2005/8/layout/orgChart1"/>
    <dgm:cxn modelId="{154D375B-0722-449B-B706-0A8C5D6982B7}" type="presParOf" srcId="{D7C2C74A-7519-4C5A-99F8-A2FC9E2D657F}" destId="{05EB0960-BAF6-4C83-BDD0-7A13293ED8DC}" srcOrd="0" destOrd="0" presId="urn:microsoft.com/office/officeart/2005/8/layout/orgChart1"/>
    <dgm:cxn modelId="{F9B35558-8C61-42A2-915C-4AD7975D2665}" type="presParOf" srcId="{D7C2C74A-7519-4C5A-99F8-A2FC9E2D657F}" destId="{C51AB06B-7685-4522-98BB-59A8499EAF7E}" srcOrd="1" destOrd="0" presId="urn:microsoft.com/office/officeart/2005/8/layout/orgChart1"/>
    <dgm:cxn modelId="{AC20C341-CA75-4FE9-9C5E-46C56FCBB9FA}" type="presParOf" srcId="{2F021910-BD0D-4821-B390-415A08CBA4C5}" destId="{2CBC5ECE-1BEA-4D9C-B0D2-6BB11111510A}" srcOrd="1" destOrd="0" presId="urn:microsoft.com/office/officeart/2005/8/layout/orgChart1"/>
    <dgm:cxn modelId="{7915C5F2-A7A4-487A-947D-2251441A95E5}" type="presParOf" srcId="{2F021910-BD0D-4821-B390-415A08CBA4C5}" destId="{5DB5A4DD-43C1-4398-87F0-147D5B9467FA}" srcOrd="2" destOrd="0" presId="urn:microsoft.com/office/officeart/2005/8/layout/orgChart1"/>
    <dgm:cxn modelId="{9C82EF31-BD8B-4EC3-B3C1-C57DB3048285}" type="presParOf" srcId="{2553C4C7-42EE-4D0A-A521-9465FBBFC5DD}" destId="{EE505F07-26A7-452C-9ADA-053A9819B5EB}" srcOrd="2" destOrd="0" presId="urn:microsoft.com/office/officeart/2005/8/layout/orgChart1"/>
    <dgm:cxn modelId="{CF4848E9-5F71-43F8-B3FB-DD9B184F2EA3}" type="presParOf" srcId="{2553C4C7-42EE-4D0A-A521-9465FBBFC5DD}" destId="{DB3517B5-C1EB-4518-92FB-CAD92C1049C6}" srcOrd="3" destOrd="0" presId="urn:microsoft.com/office/officeart/2005/8/layout/orgChart1"/>
    <dgm:cxn modelId="{EB1600F8-8CFB-499D-BEA0-FF0F3278D9E3}" type="presParOf" srcId="{DB3517B5-C1EB-4518-92FB-CAD92C1049C6}" destId="{5DE107B2-B968-439A-9892-880686274A8A}" srcOrd="0" destOrd="0" presId="urn:microsoft.com/office/officeart/2005/8/layout/orgChart1"/>
    <dgm:cxn modelId="{53F7CFF3-4537-4286-AE4D-79ADAC286ACA}" type="presParOf" srcId="{5DE107B2-B968-439A-9892-880686274A8A}" destId="{5D9E4FE1-6E30-48E6-99C1-95001A5BB4B6}" srcOrd="0" destOrd="0" presId="urn:microsoft.com/office/officeart/2005/8/layout/orgChart1"/>
    <dgm:cxn modelId="{E181660D-CB87-4694-AE5F-002867143788}" type="presParOf" srcId="{5DE107B2-B968-439A-9892-880686274A8A}" destId="{25E4BA0B-02A8-4DF7-9C3C-02D798242288}" srcOrd="1" destOrd="0" presId="urn:microsoft.com/office/officeart/2005/8/layout/orgChart1"/>
    <dgm:cxn modelId="{DDFF199E-9C63-4390-9376-E5E6B3A57B43}" type="presParOf" srcId="{DB3517B5-C1EB-4518-92FB-CAD92C1049C6}" destId="{1E35BD79-1BD0-4F06-9E51-670675CB2A89}" srcOrd="1" destOrd="0" presId="urn:microsoft.com/office/officeart/2005/8/layout/orgChart1"/>
    <dgm:cxn modelId="{ABD88EB0-8C29-43C9-B8AB-1F330CEF54E8}" type="presParOf" srcId="{DB3517B5-C1EB-4518-92FB-CAD92C1049C6}" destId="{AACE5297-10D4-4A9E-B66F-8A3DF3512724}" srcOrd="2" destOrd="0" presId="urn:microsoft.com/office/officeart/2005/8/layout/orgChart1"/>
    <dgm:cxn modelId="{C85A7DA6-13E1-45FD-B098-AC547428AD7A}" type="presParOf" srcId="{C381EC5C-9FC1-474C-B5BF-73C99D73E83B}" destId="{877424E4-0726-4A48-938A-8C0EF2637F53}" srcOrd="2" destOrd="0" presId="urn:microsoft.com/office/officeart/2005/8/layout/orgChart1"/>
  </dgm:cxnLst>
  <dgm:bg>
    <a:solidFill>
      <a:schemeClr val="bg1"/>
    </a:solidFill>
  </dgm:bg>
  <dgm:whole>
    <a:ln w="38100"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793DB-C5AB-4AAE-8B77-4504CF5CB976}">
      <dsp:nvSpPr>
        <dsp:cNvPr id="0" name=""/>
        <dsp:cNvSpPr/>
      </dsp:nvSpPr>
      <dsp:spPr>
        <a:xfrm>
          <a:off x="1821640" y="541623"/>
          <a:ext cx="972582" cy="360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291"/>
              </a:lnTo>
              <a:lnTo>
                <a:pt x="972582" y="247291"/>
              </a:lnTo>
              <a:lnTo>
                <a:pt x="972582" y="36013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47876-8D8C-47AA-AFF3-7939FC3EA61E}">
      <dsp:nvSpPr>
        <dsp:cNvPr id="0" name=""/>
        <dsp:cNvSpPr/>
      </dsp:nvSpPr>
      <dsp:spPr>
        <a:xfrm>
          <a:off x="872760" y="541623"/>
          <a:ext cx="948879" cy="360138"/>
        </a:xfrm>
        <a:custGeom>
          <a:avLst/>
          <a:gdLst/>
          <a:ahLst/>
          <a:cxnLst/>
          <a:rect l="0" t="0" r="0" b="0"/>
          <a:pathLst>
            <a:path>
              <a:moveTo>
                <a:pt x="948879" y="0"/>
              </a:moveTo>
              <a:lnTo>
                <a:pt x="948879" y="247291"/>
              </a:lnTo>
              <a:lnTo>
                <a:pt x="0" y="247291"/>
              </a:lnTo>
              <a:lnTo>
                <a:pt x="0" y="36013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BB174-5CA2-42C9-8A56-3B888E8C52B2}">
      <dsp:nvSpPr>
        <dsp:cNvPr id="0" name=""/>
        <dsp:cNvSpPr/>
      </dsp:nvSpPr>
      <dsp:spPr>
        <a:xfrm>
          <a:off x="1284271" y="4255"/>
          <a:ext cx="1074736" cy="5373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</a:t>
          </a:r>
          <a:r>
            <a:rPr lang="en-US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Gilbert Gonzales</a:t>
          </a:r>
          <a:endParaRPr lang="en-PH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4271" y="4255"/>
        <a:ext cx="1074736" cy="537368"/>
      </dsp:txXfrm>
    </dsp:sp>
    <dsp:sp modelId="{5037F5AD-36FF-4DD3-A332-6622E3AA4E2A}">
      <dsp:nvSpPr>
        <dsp:cNvPr id="0" name=""/>
        <dsp:cNvSpPr/>
      </dsp:nvSpPr>
      <dsp:spPr>
        <a:xfrm>
          <a:off x="0" y="901761"/>
          <a:ext cx="1745521" cy="5373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 GILBERT GONZALES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Environmental Management Bureau</a:t>
          </a:r>
          <a:endParaRPr lang="en-PH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01761"/>
        <a:ext cx="1745521" cy="537368"/>
      </dsp:txXfrm>
    </dsp:sp>
    <dsp:sp modelId="{432B8448-68F8-47EC-8789-903D999E121C}">
      <dsp:nvSpPr>
        <dsp:cNvPr id="0" name=""/>
        <dsp:cNvSpPr/>
      </dsp:nvSpPr>
      <dsp:spPr>
        <a:xfrm>
          <a:off x="1921461" y="901761"/>
          <a:ext cx="1745521" cy="5373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ASEC MARCIAL AMARO JR</a:t>
          </a:r>
          <a:r>
            <a:rPr lang="es-ES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Biodiversity Management Bureau</a:t>
          </a:r>
          <a:r>
            <a:rPr lang="es-ES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PH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21461" y="901761"/>
        <a:ext cx="1745521" cy="5373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05F07-26A7-452C-9ADA-053A9819B5EB}">
      <dsp:nvSpPr>
        <dsp:cNvPr id="0" name=""/>
        <dsp:cNvSpPr/>
      </dsp:nvSpPr>
      <dsp:spPr>
        <a:xfrm>
          <a:off x="2563065" y="806917"/>
          <a:ext cx="1382766" cy="411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652"/>
              </a:lnTo>
              <a:lnTo>
                <a:pt x="1382766" y="205652"/>
              </a:lnTo>
              <a:lnTo>
                <a:pt x="1382766" y="4113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583EC-FBC5-46C3-9EEC-CE5DDC62D54C}">
      <dsp:nvSpPr>
        <dsp:cNvPr id="0" name=""/>
        <dsp:cNvSpPr/>
      </dsp:nvSpPr>
      <dsp:spPr>
        <a:xfrm>
          <a:off x="1180299" y="806917"/>
          <a:ext cx="1382766" cy="411304"/>
        </a:xfrm>
        <a:custGeom>
          <a:avLst/>
          <a:gdLst/>
          <a:ahLst/>
          <a:cxnLst/>
          <a:rect l="0" t="0" r="0" b="0"/>
          <a:pathLst>
            <a:path>
              <a:moveTo>
                <a:pt x="1382766" y="0"/>
              </a:moveTo>
              <a:lnTo>
                <a:pt x="1382766" y="205652"/>
              </a:lnTo>
              <a:lnTo>
                <a:pt x="0" y="205652"/>
              </a:lnTo>
              <a:lnTo>
                <a:pt x="0" y="4113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F0506A-052B-4F2B-82C4-089B16FD1008}">
      <dsp:nvSpPr>
        <dsp:cNvPr id="0" name=""/>
        <dsp:cNvSpPr/>
      </dsp:nvSpPr>
      <dsp:spPr>
        <a:xfrm>
          <a:off x="1583769" y="350281"/>
          <a:ext cx="1958592" cy="4566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USEC MARILOU ERNI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Task Force Commander</a:t>
          </a:r>
        </a:p>
      </dsp:txBody>
      <dsp:txXfrm>
        <a:off x="1583769" y="350281"/>
        <a:ext cx="1958592" cy="456636"/>
      </dsp:txXfrm>
    </dsp:sp>
    <dsp:sp modelId="{05EB0960-BAF6-4C83-BDD0-7A13293ED8DC}">
      <dsp:nvSpPr>
        <dsp:cNvPr id="0" name=""/>
        <dsp:cNvSpPr/>
      </dsp:nvSpPr>
      <dsp:spPr>
        <a:xfrm>
          <a:off x="3185" y="1218222"/>
          <a:ext cx="2354228" cy="5959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USEC JONAS LEONES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Head, Strategic Analysis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(Medium to Long Term)</a:t>
          </a:r>
          <a:endParaRPr lang="en-PH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85" y="1218222"/>
        <a:ext cx="2354228" cy="595980"/>
      </dsp:txXfrm>
    </dsp:sp>
    <dsp:sp modelId="{5D9E4FE1-6E30-48E6-99C1-95001A5BB4B6}">
      <dsp:nvSpPr>
        <dsp:cNvPr id="0" name=""/>
        <dsp:cNvSpPr/>
      </dsp:nvSpPr>
      <dsp:spPr>
        <a:xfrm>
          <a:off x="2768717" y="1218222"/>
          <a:ext cx="2354228" cy="5959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USEC JUAN MIGUEL CUNA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Head, Operations and Assessment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(Short-Term/Immediate)</a:t>
          </a:r>
          <a:endParaRPr lang="en-PH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68717" y="1218222"/>
        <a:ext cx="2354228" cy="595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D6E2-27D7-479E-9C7D-1C640D471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C315B-6E37-4AF4-A8DD-1BAF7FA17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60E06-A2E8-47ED-B58F-856E0CEA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D75A5-53BA-411F-8419-1B92E5583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A8DA9-B9F2-4216-9219-F555D9286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266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249FB-9613-4DE9-94AB-047C8B558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F2E8A-159B-465D-A34A-7D1F4EDB8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A5D8E-D1B2-4ED2-A03C-12ECBE76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E2BE-1225-4831-818D-9B666E302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ABEF9-C4D0-4023-86F0-987DE5E5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36841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A8F4-A5B2-4B45-9B5A-86E06245B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27F31-79B7-49B7-9DFA-E5FD1913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CF775-C2D8-4A6F-9CC5-7098D214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17068-61A6-4CD5-B3A5-73F386CDC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52DB4-1623-42BD-A560-44D82DD7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6676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0E71-4666-45CD-A731-FDA1BAD4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7B48-EDEE-42E6-A3AC-5959DF4CE1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1B10-594A-4206-86CF-14E21354C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8DB7E-AC25-45BC-8F7C-FC06813D3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68F2E-D8AD-47B0-BFD0-DF2345B03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3B473-5AF7-4DDD-9F14-2B89F1A8B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822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9F89C-C71C-434D-9663-F8C2F977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B9D84-9C4E-4238-A3D4-779258D87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18570-3AF5-4EE4-B308-3E814991C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BB8F9C-5D52-4885-84FB-7F3B096A9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117557-EFAB-4D3F-BF9C-29CF7F390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986A8E-AAF5-40F6-B49C-40F0AC039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1599FC-C064-410A-9F7B-65716A11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D5A8BB-6ED6-4BF5-A3C8-CAA4F84A6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2500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0B150-3491-482E-A70A-9FD6E0B0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FC292-37E5-48A6-B1A8-395CA35E4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D4D02-6436-48D5-A995-8097FF17C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01B16-A845-42AD-9639-1968BEB8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9145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AFA9B-3B20-434C-929D-97C8CE7B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843068-B838-4DC1-B150-5C2106A1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3F771-7B69-4865-81EC-6095226B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1399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640BB-C58D-40EF-A952-692A15F7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5467C-297B-4A80-B66D-53D020FC2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6F3D2-7790-4617-9165-56E2929E1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16A8A-7CC9-4D29-A104-5FD050A73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CB3B9-A574-4C40-A0F7-CEFCEDCF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E97A8-16FA-4F7C-BD46-12EE1460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053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F94D-F4F5-4CE4-B853-333F357A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7B9815-5A06-43F8-A94D-6843DF57E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89713-3690-4CAB-A606-184220DF1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6A34-9157-40D1-A4FA-B2AA0D594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76381-2B13-471E-A7FC-AC554E32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AA842-69DA-4F4C-BD85-AA9F44E4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306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508C-A285-4623-AF2B-86E7D8C6E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462A5-8804-4473-BCB9-FD32AF52F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95602-3AD8-48C4-8282-1E779D28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260FE-368F-4E5D-97D9-C48B8FA7C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5900B-47CF-445B-A76C-87656C769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9822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D6C19-B793-43B7-AD8E-A4250CA3C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D8863-EA88-4258-8588-4135332A7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9ED83-4E2B-450B-B14B-FB9AD465F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E2667-F17E-47D5-8D0F-58A4A7DC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6D66E-604A-40AC-AD4D-DFCA8C9A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5766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77B534-8290-47FE-A318-90EB0E6D6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89D16-3042-4513-AB91-F6F573DB6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BCDC7-ECEF-444C-B2BE-62B748EEB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1C54B-355B-405F-969F-BE1AFD1E281E}" type="datetimeFigureOut">
              <a:rPr lang="en-PH" smtClean="0"/>
              <a:t>01/03/2023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A2111-62A9-48CA-B221-8CF085EBC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61E71-F0BC-4F5B-9166-6F40CEB599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3F320-CE41-48B0-A6AE-754747BB3B4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9215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69669B-5931-4659-9029-3B7F2D3C8A38}"/>
              </a:ext>
            </a:extLst>
          </p:cNvPr>
          <p:cNvCxnSpPr>
            <a:cxnSpLocks/>
          </p:cNvCxnSpPr>
          <p:nvPr/>
        </p:nvCxnSpPr>
        <p:spPr>
          <a:xfrm>
            <a:off x="5890466" y="1355391"/>
            <a:ext cx="3027" cy="243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DF12ED1-92C5-4921-9837-BC8E49913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767103"/>
              </p:ext>
            </p:extLst>
          </p:nvPr>
        </p:nvGraphicFramePr>
        <p:xfrm>
          <a:off x="4050838" y="3317557"/>
          <a:ext cx="3718791" cy="1577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437B333A-AC8D-4404-9CBE-BB5B3FD75BD0}"/>
              </a:ext>
            </a:extLst>
          </p:cNvPr>
          <p:cNvSpPr/>
          <p:nvPr/>
        </p:nvSpPr>
        <p:spPr>
          <a:xfrm>
            <a:off x="3058160" y="1535169"/>
            <a:ext cx="5693706" cy="23267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77BA1-BB0B-4D43-8DB5-E45B8C87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985"/>
            <a:ext cx="10515600" cy="63938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DENR TASK FORCE </a:t>
            </a:r>
            <a:r>
              <a:rPr lang="en-PH" sz="3200" dirty="0"/>
              <a:t>NAUJAN OIL SPILL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1527D7-3286-4CAB-9FB6-56ED7C67F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004443"/>
              </p:ext>
            </p:extLst>
          </p:nvPr>
        </p:nvGraphicFramePr>
        <p:xfrm>
          <a:off x="3310775" y="1568855"/>
          <a:ext cx="5126131" cy="2164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34C976-9FC1-41F2-AC07-DD9D805260CF}"/>
              </a:ext>
            </a:extLst>
          </p:cNvPr>
          <p:cNvCxnSpPr>
            <a:cxnSpLocks/>
          </p:cNvCxnSpPr>
          <p:nvPr/>
        </p:nvCxnSpPr>
        <p:spPr>
          <a:xfrm>
            <a:off x="5872480" y="4075991"/>
            <a:ext cx="0" cy="10319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E2318E-9D6F-4076-9265-6FF0CB69598B}"/>
              </a:ext>
            </a:extLst>
          </p:cNvPr>
          <p:cNvGrpSpPr/>
          <p:nvPr/>
        </p:nvGrpSpPr>
        <p:grpSpPr>
          <a:xfrm>
            <a:off x="3820159" y="690218"/>
            <a:ext cx="4306965" cy="652156"/>
            <a:chOff x="1351983" y="170586"/>
            <a:chExt cx="2258270" cy="65215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F71F44-5404-4DD6-8924-E09EC9447FE7}"/>
                </a:ext>
              </a:extLst>
            </p:cNvPr>
            <p:cNvSpPr/>
            <p:nvPr/>
          </p:nvSpPr>
          <p:spPr>
            <a:xfrm>
              <a:off x="1351983" y="170586"/>
              <a:ext cx="2258270" cy="652156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5AD150-4824-4310-BACE-5FA999FB14E9}"/>
                </a:ext>
              </a:extLst>
            </p:cNvPr>
            <p:cNvSpPr txBox="1"/>
            <p:nvPr/>
          </p:nvSpPr>
          <p:spPr>
            <a:xfrm>
              <a:off x="1351983" y="170586"/>
              <a:ext cx="2258270" cy="6521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9202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SEC MARIA ANTONIA YULO LOYZAGA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Responsible Official</a:t>
              </a:r>
              <a:endParaRPr lang="en-US" sz="12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D2864AB-A832-4175-8007-561DE08CF3AE}"/>
              </a:ext>
            </a:extLst>
          </p:cNvPr>
          <p:cNvGrpSpPr/>
          <p:nvPr/>
        </p:nvGrpSpPr>
        <p:grpSpPr>
          <a:xfrm>
            <a:off x="4912766" y="4998720"/>
            <a:ext cx="1905302" cy="1539737"/>
            <a:chOff x="4912766" y="5029200"/>
            <a:chExt cx="1905302" cy="153973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5093F3-7261-46EC-A336-907D48F3594A}"/>
                </a:ext>
              </a:extLst>
            </p:cNvPr>
            <p:cNvSpPr/>
            <p:nvPr/>
          </p:nvSpPr>
          <p:spPr>
            <a:xfrm>
              <a:off x="5819698" y="6009364"/>
              <a:ext cx="91440" cy="1937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93795"/>
                  </a:lnTo>
                </a:path>
              </a:pathLst>
            </a:custGeom>
            <a:noFill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EDDCCB9-FE6D-431E-994B-D3988B9FA627}"/>
                </a:ext>
              </a:extLst>
            </p:cNvPr>
            <p:cNvSpPr/>
            <p:nvPr/>
          </p:nvSpPr>
          <p:spPr>
            <a:xfrm>
              <a:off x="5819698" y="5484555"/>
              <a:ext cx="91440" cy="18939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89394"/>
                  </a:lnTo>
                </a:path>
              </a:pathLst>
            </a:custGeom>
            <a:noFill/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1908278-F178-4C2D-B41F-15D624BEC92C}"/>
                </a:ext>
              </a:extLst>
            </p:cNvPr>
            <p:cNvSpPr/>
            <p:nvPr/>
          </p:nvSpPr>
          <p:spPr>
            <a:xfrm>
              <a:off x="4912766" y="5029200"/>
              <a:ext cx="1905302" cy="455355"/>
            </a:xfrm>
            <a:custGeom>
              <a:avLst/>
              <a:gdLst>
                <a:gd name="connsiteX0" fmla="*/ 0 w 1905302"/>
                <a:gd name="connsiteY0" fmla="*/ 0 h 335414"/>
                <a:gd name="connsiteX1" fmla="*/ 1905302 w 1905302"/>
                <a:gd name="connsiteY1" fmla="*/ 0 h 335414"/>
                <a:gd name="connsiteX2" fmla="*/ 1905302 w 1905302"/>
                <a:gd name="connsiteY2" fmla="*/ 335414 h 335414"/>
                <a:gd name="connsiteX3" fmla="*/ 0 w 1905302"/>
                <a:gd name="connsiteY3" fmla="*/ 335414 h 335414"/>
                <a:gd name="connsiteX4" fmla="*/ 0 w 1905302"/>
                <a:gd name="connsiteY4" fmla="*/ 0 h 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302" h="335414">
                  <a:moveTo>
                    <a:pt x="0" y="0"/>
                  </a:moveTo>
                  <a:lnTo>
                    <a:pt x="1905302" y="0"/>
                  </a:lnTo>
                  <a:lnTo>
                    <a:pt x="1905302" y="335414"/>
                  </a:lnTo>
                  <a:lnTo>
                    <a:pt x="0" y="3354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4733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PH" sz="10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 LORMELYN CLAUDIO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PH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ED, MIMAROPA</a:t>
              </a:r>
              <a:endParaRPr lang="en-PH" sz="1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7030B3D-3998-4995-9A47-928D925D4473}"/>
                </a:ext>
              </a:extLst>
            </p:cNvPr>
            <p:cNvSpPr/>
            <p:nvPr/>
          </p:nvSpPr>
          <p:spPr>
            <a:xfrm>
              <a:off x="4912766" y="5587889"/>
              <a:ext cx="1905302" cy="421475"/>
            </a:xfrm>
            <a:custGeom>
              <a:avLst/>
              <a:gdLst>
                <a:gd name="connsiteX0" fmla="*/ 0 w 1905302"/>
                <a:gd name="connsiteY0" fmla="*/ 0 h 335414"/>
                <a:gd name="connsiteX1" fmla="*/ 1905302 w 1905302"/>
                <a:gd name="connsiteY1" fmla="*/ 0 h 335414"/>
                <a:gd name="connsiteX2" fmla="*/ 1905302 w 1905302"/>
                <a:gd name="connsiteY2" fmla="*/ 335414 h 335414"/>
                <a:gd name="connsiteX3" fmla="*/ 0 w 1905302"/>
                <a:gd name="connsiteY3" fmla="*/ 335414 h 335414"/>
                <a:gd name="connsiteX4" fmla="*/ 0 w 1905302"/>
                <a:gd name="connsiteY4" fmla="*/ 0 h 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302" h="335414">
                  <a:moveTo>
                    <a:pt x="0" y="0"/>
                  </a:moveTo>
                  <a:lnTo>
                    <a:pt x="1905302" y="0"/>
                  </a:lnTo>
                  <a:lnTo>
                    <a:pt x="1905302" y="335414"/>
                  </a:lnTo>
                  <a:lnTo>
                    <a:pt x="0" y="3354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4733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ALMA GIBE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PENRO, Oriental Mindoro</a:t>
              </a:r>
              <a:endParaRPr lang="en-PH" sz="1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195F53B-DE31-4398-B1F3-D84614648CEA}"/>
                </a:ext>
              </a:extLst>
            </p:cNvPr>
            <p:cNvSpPr/>
            <p:nvPr/>
          </p:nvSpPr>
          <p:spPr>
            <a:xfrm>
              <a:off x="4941413" y="6147462"/>
              <a:ext cx="1848008" cy="421475"/>
            </a:xfrm>
            <a:custGeom>
              <a:avLst/>
              <a:gdLst>
                <a:gd name="connsiteX0" fmla="*/ 0 w 1848008"/>
                <a:gd name="connsiteY0" fmla="*/ 0 h 335414"/>
                <a:gd name="connsiteX1" fmla="*/ 1848008 w 1848008"/>
                <a:gd name="connsiteY1" fmla="*/ 0 h 335414"/>
                <a:gd name="connsiteX2" fmla="*/ 1848008 w 1848008"/>
                <a:gd name="connsiteY2" fmla="*/ 335414 h 335414"/>
                <a:gd name="connsiteX3" fmla="*/ 0 w 1848008"/>
                <a:gd name="connsiteY3" fmla="*/ 335414 h 335414"/>
                <a:gd name="connsiteX4" fmla="*/ 0 w 1848008"/>
                <a:gd name="connsiteY4" fmla="*/ 0 h 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008" h="335414">
                  <a:moveTo>
                    <a:pt x="0" y="0"/>
                  </a:moveTo>
                  <a:lnTo>
                    <a:pt x="1848008" y="0"/>
                  </a:lnTo>
                  <a:lnTo>
                    <a:pt x="1848008" y="335414"/>
                  </a:lnTo>
                  <a:lnTo>
                    <a:pt x="0" y="3354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4733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PH" sz="1000" b="1" i="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RODEL BOYLES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CENRO, Socorro</a:t>
              </a:r>
              <a:endParaRPr lang="en-PH" sz="1000" b="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137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81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DENR TASK FORCE NAUJAN OIL SPILL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DENR</dc:creator>
  <cp:lastModifiedBy>DENR</cp:lastModifiedBy>
  <cp:revision>16</cp:revision>
  <cp:lastPrinted>2023-03-01T03:16:08Z</cp:lastPrinted>
  <dcterms:created xsi:type="dcterms:W3CDTF">2023-03-01T01:28:28Z</dcterms:created>
  <dcterms:modified xsi:type="dcterms:W3CDTF">2023-03-01T06:48:29Z</dcterms:modified>
</cp:coreProperties>
</file>