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3"/>
  </p:handoutMasterIdLst>
  <p:sldIdLst>
    <p:sldId id="258" r:id="rId2"/>
  </p:sldIdLst>
  <p:sldSz cx="12192000" cy="6858000"/>
  <p:notesSz cx="10020300" cy="6888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91"/>
    <a:srgbClr val="090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791" cy="3448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6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76661" y="0"/>
            <a:ext cx="4341791" cy="3448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600"/>
            </a:lvl1pPr>
          </a:lstStyle>
          <a:p>
            <a:fld id="{493341C3-3763-4872-B10F-8F20B2EFE7EC}" type="datetimeFigureOut">
              <a:rPr lang="en-PH" smtClean="0"/>
              <a:t>26/09/2023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43016"/>
            <a:ext cx="4341791" cy="3448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600"/>
            </a:lvl1pPr>
          </a:lstStyle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76661" y="6543016"/>
            <a:ext cx="4341791" cy="3448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/>
            </a:lvl1pPr>
          </a:lstStyle>
          <a:p>
            <a:fld id="{9946B3EA-9F80-4BA9-B109-44D201D5A92B}" type="slidenum">
              <a:rPr lang="en-PH" smtClean="0"/>
              <a:t>‹#›</a:t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CE8A-0740-403C-BB8B-988AFF6528D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B59F-229C-45D2-8117-8F213CFFCA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CE8A-0740-403C-BB8B-988AFF6528D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B59F-229C-45D2-8117-8F213CFFCA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CE8A-0740-403C-BB8B-988AFF6528D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B59F-229C-45D2-8117-8F213CFFCA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CE8A-0740-403C-BB8B-988AFF6528D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B59F-229C-45D2-8117-8F213CFFCA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CE8A-0740-403C-BB8B-988AFF6528D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B59F-229C-45D2-8117-8F213CFFCA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CE8A-0740-403C-BB8B-988AFF6528D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B59F-229C-45D2-8117-8F213CFFCA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CE8A-0740-403C-BB8B-988AFF6528D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B59F-229C-45D2-8117-8F213CFFCA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CE8A-0740-403C-BB8B-988AFF6528D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B59F-229C-45D2-8117-8F213CFFCA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CE8A-0740-403C-BB8B-988AFF6528D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B59F-229C-45D2-8117-8F213CFFCA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CE8A-0740-403C-BB8B-988AFF6528D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B59F-229C-45D2-8117-8F213CFFCA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CE8A-0740-403C-BB8B-988AFF6528D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B59F-229C-45D2-8117-8F213CFFCA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1CE8A-0740-403C-BB8B-988AFF6528D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8B59F-229C-45D2-8117-8F213CFFCAB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17"/>
            <a:ext cx="12192000" cy="668296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5" t="7883" r="39032" b="26379"/>
          <a:stretch>
            <a:fillRect/>
          </a:stretch>
        </p:blipFill>
        <p:spPr>
          <a:xfrm>
            <a:off x="2886075" y="1995488"/>
            <a:ext cx="3281363" cy="279558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0" y="3085504"/>
            <a:ext cx="2122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LC 637 MARCH1,1927</a:t>
            </a:r>
          </a:p>
        </p:txBody>
      </p:sp>
      <p:cxnSp>
        <p:nvCxnSpPr>
          <p:cNvPr id="28" name="Connector: Elbow 27"/>
          <p:cNvCxnSpPr/>
          <p:nvPr/>
        </p:nvCxnSpPr>
        <p:spPr>
          <a:xfrm>
            <a:off x="1988191" y="3238150"/>
            <a:ext cx="3934437" cy="92279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1" t="5991" r="47868" b="15489"/>
          <a:stretch>
            <a:fillRect/>
          </a:stretch>
        </p:blipFill>
        <p:spPr>
          <a:xfrm>
            <a:off x="5851526" y="3330429"/>
            <a:ext cx="292100" cy="49862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5249" y="3464721"/>
            <a:ext cx="2371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F0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LC-990 MARCH 24,1933</a:t>
            </a:r>
          </a:p>
          <a:p>
            <a:endParaRPr lang="en-US" dirty="0"/>
          </a:p>
        </p:txBody>
      </p:sp>
      <p:cxnSp>
        <p:nvCxnSpPr>
          <p:cNvPr id="31" name="Connector: Elbow 30"/>
          <p:cNvCxnSpPr/>
          <p:nvPr/>
        </p:nvCxnSpPr>
        <p:spPr>
          <a:xfrm>
            <a:off x="2238375" y="3595688"/>
            <a:ext cx="3684253" cy="133350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3" t="5279" r="24797" b="17401"/>
          <a:stretch>
            <a:fillRect/>
          </a:stretch>
        </p:blipFill>
        <p:spPr>
          <a:xfrm>
            <a:off x="561975" y="2014539"/>
            <a:ext cx="9401175" cy="5014912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0" y="4749619"/>
            <a:ext cx="2621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ADMINISTRATIVE CODE </a:t>
            </a:r>
          </a:p>
          <a:p>
            <a:r>
              <a:rPr lang="en-US" sz="1400" b="1" dirty="0">
                <a:solidFill>
                  <a:schemeClr val="bg1"/>
                </a:soli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VOL.1 BOOK 1 </a:t>
            </a:r>
          </a:p>
          <a:p>
            <a:r>
              <a:rPr lang="en-US" sz="1400" b="1" dirty="0">
                <a:solidFill>
                  <a:schemeClr val="bg1"/>
                </a:soli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YEAR 1969</a:t>
            </a:r>
          </a:p>
          <a:p>
            <a:endParaRPr lang="en-US" dirty="0"/>
          </a:p>
        </p:txBody>
      </p:sp>
      <p:cxnSp>
        <p:nvCxnSpPr>
          <p:cNvPr id="37" name="Connector: Elbow 36"/>
          <p:cNvCxnSpPr/>
          <p:nvPr/>
        </p:nvCxnSpPr>
        <p:spPr>
          <a:xfrm>
            <a:off x="1402080" y="5180507"/>
            <a:ext cx="1287780" cy="366853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69" t="5055" r="37780" b="11743"/>
          <a:stretch>
            <a:fillRect/>
          </a:stretch>
        </p:blipFill>
        <p:spPr>
          <a:xfrm>
            <a:off x="5914692" y="3203122"/>
            <a:ext cx="1159207" cy="137522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8574" y="3844386"/>
            <a:ext cx="2371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66CC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LC-2670 JULY 27,1970</a:t>
            </a:r>
          </a:p>
          <a:p>
            <a:endParaRPr lang="en-US" dirty="0"/>
          </a:p>
        </p:txBody>
      </p:sp>
      <p:cxnSp>
        <p:nvCxnSpPr>
          <p:cNvPr id="40" name="Connector: Elbow 39"/>
          <p:cNvCxnSpPr/>
          <p:nvPr/>
        </p:nvCxnSpPr>
        <p:spPr>
          <a:xfrm>
            <a:off x="2045970" y="3962400"/>
            <a:ext cx="4259580" cy="295275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5" r="18092"/>
          <a:stretch>
            <a:fillRect/>
          </a:stretch>
        </p:blipFill>
        <p:spPr>
          <a:xfrm>
            <a:off x="3100945" y="168988"/>
            <a:ext cx="6957456" cy="4088688"/>
          </a:xfrm>
          <a:prstGeom prst="rect">
            <a:avLst/>
          </a:prstGeom>
        </p:spPr>
      </p:pic>
      <p:cxnSp>
        <p:nvCxnSpPr>
          <p:cNvPr id="42" name="Connector: Elbow 41"/>
          <p:cNvCxnSpPr/>
          <p:nvPr/>
        </p:nvCxnSpPr>
        <p:spPr>
          <a:xfrm>
            <a:off x="2689860" y="1229794"/>
            <a:ext cx="590235" cy="333640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91144" y="946929"/>
            <a:ext cx="2209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NORZAGARAY CAD 350 (SEPT 19,1990)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8" t="9737" r="31144" b="21908"/>
          <a:stretch>
            <a:fillRect/>
          </a:stretch>
        </p:blipFill>
        <p:spPr>
          <a:xfrm>
            <a:off x="2933701" y="2400300"/>
            <a:ext cx="3408028" cy="1935024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75226" y="2564877"/>
            <a:ext cx="150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R.A 8797 </a:t>
            </a:r>
            <a:endParaRPr lang="en-US" sz="1400" b="1" dirty="0" smtClean="0">
              <a:solidFill>
                <a:schemeClr val="bg1"/>
              </a:solidFill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smtClean="0">
                <a:solidFill>
                  <a:schemeClr val="bg1"/>
                </a:solidFill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JULY 15, 2000</a:t>
            </a:r>
            <a:endParaRPr lang="en-US" sz="1400" b="1" dirty="0">
              <a:solidFill>
                <a:schemeClr val="bg1"/>
              </a:solidFill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Connector: Elbow 45"/>
          <p:cNvCxnSpPr/>
          <p:nvPr/>
        </p:nvCxnSpPr>
        <p:spPr>
          <a:xfrm>
            <a:off x="1402080" y="2927758"/>
            <a:ext cx="1878015" cy="157746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48"/>
          <a:stretch>
            <a:fillRect/>
          </a:stretch>
        </p:blipFill>
        <p:spPr>
          <a:xfrm>
            <a:off x="2867025" y="1104900"/>
            <a:ext cx="7153275" cy="4143375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0288354" y="1532960"/>
            <a:ext cx="15212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SJDM CAD 352 (DEC 29,2010)</a:t>
            </a:r>
          </a:p>
          <a:p>
            <a:endParaRPr lang="en-US" dirty="0"/>
          </a:p>
        </p:txBody>
      </p:sp>
      <p:cxnSp>
        <p:nvCxnSpPr>
          <p:cNvPr id="50" name="Connector: Elbow 49"/>
          <p:cNvCxnSpPr/>
          <p:nvPr/>
        </p:nvCxnSpPr>
        <p:spPr>
          <a:xfrm rot="10800000" flipV="1">
            <a:off x="9563451" y="1761687"/>
            <a:ext cx="752125" cy="252851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1" t="4520" r="45222" b="24544"/>
          <a:stretch>
            <a:fillRect/>
          </a:stretch>
        </p:blipFill>
        <p:spPr>
          <a:xfrm>
            <a:off x="5252074" y="3159681"/>
            <a:ext cx="1074742" cy="1304369"/>
          </a:xfrm>
          <a:prstGeom prst="rect">
            <a:avLst/>
          </a:prstGeom>
        </p:spPr>
      </p:pic>
      <p:cxnSp>
        <p:nvCxnSpPr>
          <p:cNvPr id="54" name="Connector: Elbow 53"/>
          <p:cNvCxnSpPr>
            <a:stCxn id="52" idx="1"/>
          </p:cNvCxnSpPr>
          <p:nvPr/>
        </p:nvCxnSpPr>
        <p:spPr>
          <a:xfrm rot="10800000" flipV="1">
            <a:off x="5629013" y="4004908"/>
            <a:ext cx="3814058" cy="330416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6" t="6704" r="48501" b="26725"/>
          <a:stretch>
            <a:fillRect/>
          </a:stretch>
        </p:blipFill>
        <p:spPr>
          <a:xfrm>
            <a:off x="4813300" y="3118292"/>
            <a:ext cx="1531303" cy="1825183"/>
          </a:xfrm>
          <a:prstGeom prst="rect">
            <a:avLst/>
          </a:prstGeom>
        </p:spPr>
      </p:pic>
      <p:cxnSp>
        <p:nvCxnSpPr>
          <p:cNvPr id="59" name="Connector: Elbow 58"/>
          <p:cNvCxnSpPr/>
          <p:nvPr/>
        </p:nvCxnSpPr>
        <p:spPr>
          <a:xfrm rot="10800000">
            <a:off x="5743243" y="4578351"/>
            <a:ext cx="3820209" cy="307777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8" t="15608" r="46393" b="26725"/>
          <a:stretch>
            <a:fillRect/>
          </a:stretch>
        </p:blipFill>
        <p:spPr>
          <a:xfrm>
            <a:off x="5588937" y="3159681"/>
            <a:ext cx="1692762" cy="2325997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10041088" y="5392405"/>
            <a:ext cx="27432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CAD 674 MONTALBAN </a:t>
            </a:r>
          </a:p>
          <a:p>
            <a:r>
              <a:rPr lang="it-IT" sz="1400" b="1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CADASTRE</a:t>
            </a:r>
          </a:p>
          <a:p>
            <a:r>
              <a:rPr lang="it-IT" sz="1400" b="1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SAN ISIDRO CASE 7</a:t>
            </a:r>
          </a:p>
          <a:p>
            <a:r>
              <a:rPr lang="it-IT" sz="1400" b="1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(UNAPPROVED)</a:t>
            </a:r>
            <a:endParaRPr lang="en-US" sz="1400" b="1" dirty="0">
              <a:solidFill>
                <a:schemeClr val="bg1"/>
              </a:solidFill>
              <a:highlight>
                <a:srgbClr val="0000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cxnSp>
        <p:nvCxnSpPr>
          <p:cNvPr id="88" name="Connector: Elbow 87"/>
          <p:cNvCxnSpPr/>
          <p:nvPr/>
        </p:nvCxnSpPr>
        <p:spPr>
          <a:xfrm rot="10800000">
            <a:off x="6167438" y="5092118"/>
            <a:ext cx="3852862" cy="673165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5" t="13989" r="39960" b="51873"/>
          <a:stretch>
            <a:fillRect/>
          </a:stretch>
        </p:blipFill>
        <p:spPr>
          <a:xfrm>
            <a:off x="5658163" y="3382795"/>
            <a:ext cx="875673" cy="385124"/>
          </a:xfrm>
          <a:prstGeom prst="rect">
            <a:avLst/>
          </a:prstGeom>
        </p:spPr>
      </p:pic>
      <p:cxnSp>
        <p:nvCxnSpPr>
          <p:cNvPr id="93" name="Connector: Elbow 92"/>
          <p:cNvCxnSpPr/>
          <p:nvPr/>
        </p:nvCxnSpPr>
        <p:spPr>
          <a:xfrm rot="10800000" flipV="1">
            <a:off x="6096001" y="3006980"/>
            <a:ext cx="3786231" cy="588707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4" name="Picture 9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0" t="4520" r="41275" b="23602"/>
          <a:stretch>
            <a:fillRect/>
          </a:stretch>
        </p:blipFill>
        <p:spPr>
          <a:xfrm>
            <a:off x="5706892" y="3184010"/>
            <a:ext cx="577687" cy="788264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4" t="6409" r="37976" b="25808"/>
          <a:stretch>
            <a:fillRect/>
          </a:stretch>
        </p:blipFill>
        <p:spPr>
          <a:xfrm>
            <a:off x="4561671" y="1761491"/>
            <a:ext cx="5925355" cy="4649603"/>
          </a:xfrm>
          <a:prstGeom prst="rect">
            <a:avLst/>
          </a:prstGeom>
        </p:spPr>
      </p:pic>
      <p:sp>
        <p:nvSpPr>
          <p:cNvPr id="90" name="TextBox 89"/>
          <p:cNvSpPr txBox="1"/>
          <p:nvPr/>
        </p:nvSpPr>
        <p:spPr>
          <a:xfrm>
            <a:off x="9958387" y="2684225"/>
            <a:ext cx="2143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C000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PROPOSED NAMRIA COMMON WORKING BDRY OF BOTH LGUS</a:t>
            </a:r>
          </a:p>
          <a:p>
            <a:endParaRPr lang="en-US" dirty="0"/>
          </a:p>
        </p:txBody>
      </p:sp>
      <p:cxnSp>
        <p:nvCxnSpPr>
          <p:cNvPr id="97" name="Connector: Elbow 96"/>
          <p:cNvCxnSpPr/>
          <p:nvPr/>
        </p:nvCxnSpPr>
        <p:spPr>
          <a:xfrm rot="10800000" flipV="1">
            <a:off x="6096000" y="3657600"/>
            <a:ext cx="3542950" cy="71438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0737267" y="2300882"/>
            <a:ext cx="1468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CLUP RIZAL</a:t>
            </a:r>
          </a:p>
        </p:txBody>
      </p:sp>
      <p:cxnSp>
        <p:nvCxnSpPr>
          <p:cNvPr id="101" name="Straight Arrow Connector 100"/>
          <p:cNvCxnSpPr/>
          <p:nvPr/>
        </p:nvCxnSpPr>
        <p:spPr>
          <a:xfrm flipH="1">
            <a:off x="10176778" y="2466278"/>
            <a:ext cx="588003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9725025" y="3463925"/>
            <a:ext cx="2536825" cy="304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b="1" dirty="0">
                <a:solidFill>
                  <a:schemeClr val="bg1"/>
                </a:soli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DISPUTED AREA  562 HAS.</a:t>
            </a:r>
          </a:p>
          <a:p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9563451" y="4578350"/>
            <a:ext cx="2403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highlight>
                  <a:srgbClr val="E91AE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CAD 674</a:t>
            </a:r>
          </a:p>
          <a:p>
            <a:r>
              <a:rPr lang="en-US" sz="1400" b="1" dirty="0">
                <a:solidFill>
                  <a:schemeClr val="bg1"/>
                </a:solidFill>
                <a:highlight>
                  <a:srgbClr val="E91AE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MONTALBAN MACABUD CASE 9 (UNAPPROVED)</a:t>
            </a:r>
          </a:p>
          <a:p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9443071" y="3851019"/>
            <a:ext cx="28384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VS-04-000779 ( JUNE 24,2019)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6" grpId="0"/>
      <p:bldP spid="39" grpId="0"/>
      <p:bldP spid="43" grpId="0"/>
      <p:bldP spid="45" grpId="0"/>
      <p:bldP spid="48" grpId="0"/>
      <p:bldP spid="86" grpId="0"/>
      <p:bldP spid="90" grpId="0"/>
      <p:bldP spid="95" grpId="0"/>
      <p:bldP spid="57" grpId="0"/>
      <p:bldP spid="5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Axiel M. Dela Cruz</dc:creator>
  <cp:lastModifiedBy>Olga A. Coloma</cp:lastModifiedBy>
  <cp:revision>29</cp:revision>
  <cp:lastPrinted>2023-09-05T03:25:00Z</cp:lastPrinted>
  <dcterms:created xsi:type="dcterms:W3CDTF">2022-08-22T01:17:00Z</dcterms:created>
  <dcterms:modified xsi:type="dcterms:W3CDTF">2023-09-26T05:23:36Z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DC8A8A2EDCF34ADC8BC11BD9AC39A7AF_12</vt:lpwstr>
  </property>
  <property fmtid="{D5CDD505-2E9C-101B-9397-08002B2CF9AE}" pid="3" name="KSOProductBuildVer">
    <vt:lpwstr>1033-12.2.0.13201</vt:lpwstr>
  </property>
</Properties>
</file>